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58" r:id="rId4"/>
    <p:sldId id="262" r:id="rId6"/>
    <p:sldId id="263" r:id="rId7"/>
    <p:sldId id="267" r:id="rId8"/>
    <p:sldId id="270" r:id="rId9"/>
    <p:sldId id="269" r:id="rId10"/>
    <p:sldId id="271" r:id="rId11"/>
    <p:sldId id="265" r:id="rId12"/>
    <p:sldId id="268" r:id="rId13"/>
    <p:sldId id="275" r:id="rId14"/>
    <p:sldId id="274" r:id="rId15"/>
    <p:sldId id="273" r:id="rId16"/>
    <p:sldId id="266" r:id="rId17"/>
    <p:sldId id="272" r:id="rId18"/>
    <p:sldId id="278" r:id="rId19"/>
    <p:sldId id="277" r:id="rId20"/>
    <p:sldId id="276" r:id="rId21"/>
    <p:sldId id="264" r:id="rId22"/>
    <p:sldId id="279" r:id="rId23"/>
    <p:sldId id="282" r:id="rId24"/>
    <p:sldId id="281" r:id="rId25"/>
    <p:sldId id="283" r:id="rId26"/>
    <p:sldId id="280" r:id="rId27"/>
    <p:sldId id="259" r:id="rId28"/>
    <p:sldId id="285" r:id="rId29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24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3" Type="http://schemas.openxmlformats.org/officeDocument/2006/relationships/tags" Target="tags/tag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rgbClr val="CBCBCD"/>
              </a:solidFill>
            </c:spPr>
          </c:dPt>
          <c:dPt>
            <c:idx val="1"/>
            <c:bubble3D val="0"/>
            <c:spPr>
              <a:solidFill>
                <a:srgbClr val="234777"/>
              </a:solidFill>
            </c:spPr>
          </c:dPt>
          <c:dPt>
            <c:idx val="2"/>
            <c:bubble3D val="0"/>
            <c:spPr>
              <a:solidFill>
                <a:srgbClr val="B9D51F"/>
              </a:solidFill>
            </c:spPr>
          </c:dPt>
          <c:dPt>
            <c:idx val="3"/>
            <c:bubble3D val="0"/>
            <c:spPr>
              <a:solidFill>
                <a:srgbClr val="45C1A4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rgbClr val="CBCBCD"/>
              </a:solidFill>
            </c:spPr>
          </c:dPt>
          <c:dPt>
            <c:idx val="1"/>
            <c:bubble3D val="0"/>
            <c:spPr>
              <a:solidFill>
                <a:srgbClr val="234777"/>
              </a:solidFill>
            </c:spPr>
          </c:dPt>
          <c:dPt>
            <c:idx val="2"/>
            <c:bubble3D val="0"/>
            <c:spPr>
              <a:solidFill>
                <a:srgbClr val="B9D51F"/>
              </a:solidFill>
            </c:spPr>
          </c:dPt>
          <c:dPt>
            <c:idx val="3"/>
            <c:bubble3D val="0"/>
            <c:spPr>
              <a:solidFill>
                <a:srgbClr val="45C1A4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explosion val="0"/>
          <c:dPt>
            <c:idx val="0"/>
            <c:bubble3D val="0"/>
            <c:spPr>
              <a:solidFill>
                <a:srgbClr val="CBCBCD"/>
              </a:solidFill>
            </c:spPr>
          </c:dPt>
          <c:dPt>
            <c:idx val="1"/>
            <c:bubble3D val="0"/>
            <c:spPr>
              <a:solidFill>
                <a:srgbClr val="234777"/>
              </a:solidFill>
            </c:spPr>
          </c:dPt>
          <c:dPt>
            <c:idx val="2"/>
            <c:bubble3D val="0"/>
            <c:spPr>
              <a:solidFill>
                <a:schemeClr val="bg1"/>
              </a:solidFill>
            </c:spPr>
          </c:dPt>
          <c:dPt>
            <c:idx val="3"/>
            <c:bubble3D val="0"/>
            <c:spPr>
              <a:solidFill>
                <a:schemeClr val="bg1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dLbls>
            <c:delete val="1"/>
          </c:dLbls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dLbls>
            <c:delete val="1"/>
          </c:dLbls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7415888"/>
        <c:axId val="247416448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 cmpd="sng" algn="ctr">
              <a:solidFill>
                <a:srgbClr val="091A36">
                  <a:alpha val="50000"/>
                </a:srgbClr>
              </a:solidFill>
              <a:prstDash val="solid"/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dLbls>
            <c:delete val="1"/>
          </c:dLbls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7415888"/>
        <c:axId val="247416448"/>
      </c:lineChart>
      <c:catAx>
        <c:axId val="2474158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47416448"/>
        <c:crosses val="autoZero"/>
        <c:auto val="1"/>
        <c:lblAlgn val="ctr"/>
        <c:lblOffset val="100"/>
        <c:noMultiLvlLbl val="0"/>
      </c:catAx>
      <c:valAx>
        <c:axId val="2474164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4741588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AEDD4-642A-46B3-9FB2-A65B34D3579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B5773-CCB3-4323-998A-8607E0AC9EF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7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hyperlink" Target="http://www.rapidesign.cn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述职报告模板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76420" y="3823145"/>
            <a:ext cx="34391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Designed by PPT</a:t>
            </a:r>
            <a:endParaRPr lang="zh-CN" altLang="en-US" sz="20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197894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2019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/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/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/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/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-1" fmla="*/ 4887 w 10000"/>
              <a:gd name="connsiteY0-2" fmla="*/ 1543 h 10000"/>
              <a:gd name="connsiteX1-3" fmla="*/ 0 w 10000"/>
              <a:gd name="connsiteY1-4" fmla="*/ 6596 h 10000"/>
              <a:gd name="connsiteX2-5" fmla="*/ 1955 w 10000"/>
              <a:gd name="connsiteY2-6" fmla="*/ 10000 h 10000"/>
              <a:gd name="connsiteX3-7" fmla="*/ 10000 w 10000"/>
              <a:gd name="connsiteY3-8" fmla="*/ 1543 h 10000"/>
              <a:gd name="connsiteX4-9" fmla="*/ 9850 w 10000"/>
              <a:gd name="connsiteY4-10" fmla="*/ 0 h 10000"/>
              <a:gd name="connsiteX5-11" fmla="*/ 4737 w 10000"/>
              <a:gd name="connsiteY5-12" fmla="*/ 638 h 10000"/>
              <a:gd name="connsiteX6-13" fmla="*/ 4887 w 10000"/>
              <a:gd name="connsiteY6-14" fmla="*/ 1543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/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/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  <a:gd name="connsiteX0-9" fmla="*/ 0 w 981636"/>
              <a:gd name="connsiteY0-10" fmla="*/ 497542 h 497542"/>
              <a:gd name="connsiteX1-11" fmla="*/ 295836 w 981636"/>
              <a:gd name="connsiteY1-12" fmla="*/ 0 h 497542"/>
              <a:gd name="connsiteX2-13" fmla="*/ 981636 w 981636"/>
              <a:gd name="connsiteY2-14" fmla="*/ 0 h 497542"/>
              <a:gd name="connsiteX3-15" fmla="*/ 981636 w 981636"/>
              <a:gd name="connsiteY3-16" fmla="*/ 13447 h 497542"/>
              <a:gd name="connsiteX0-17" fmla="*/ 0 w 1116106"/>
              <a:gd name="connsiteY0-18" fmla="*/ 578224 h 578224"/>
              <a:gd name="connsiteX1-19" fmla="*/ 430306 w 1116106"/>
              <a:gd name="connsiteY1-20" fmla="*/ 0 h 578224"/>
              <a:gd name="connsiteX2-21" fmla="*/ 1116106 w 1116106"/>
              <a:gd name="connsiteY2-22" fmla="*/ 0 h 578224"/>
              <a:gd name="connsiteX3-23" fmla="*/ 1116106 w 1116106"/>
              <a:gd name="connsiteY3-24" fmla="*/ 13447 h 578224"/>
              <a:gd name="connsiteX0-25" fmla="*/ 0 w 1196788"/>
              <a:gd name="connsiteY0-26" fmla="*/ 430306 h 430306"/>
              <a:gd name="connsiteX1-27" fmla="*/ 510988 w 1196788"/>
              <a:gd name="connsiteY1-28" fmla="*/ 0 h 430306"/>
              <a:gd name="connsiteX2-29" fmla="*/ 1196788 w 1196788"/>
              <a:gd name="connsiteY2-30" fmla="*/ 0 h 430306"/>
              <a:gd name="connsiteX3-31" fmla="*/ 1196788 w 1196788"/>
              <a:gd name="connsiteY3-32" fmla="*/ 13447 h 430306"/>
              <a:gd name="connsiteX0-33" fmla="*/ 0 w 1196788"/>
              <a:gd name="connsiteY0-34" fmla="*/ 497541 h 497541"/>
              <a:gd name="connsiteX1-35" fmla="*/ 510988 w 1196788"/>
              <a:gd name="connsiteY1-36" fmla="*/ 0 h 497541"/>
              <a:gd name="connsiteX2-37" fmla="*/ 1196788 w 1196788"/>
              <a:gd name="connsiteY2-38" fmla="*/ 0 h 497541"/>
              <a:gd name="connsiteX3-39" fmla="*/ 1196788 w 1196788"/>
              <a:gd name="connsiteY3-40" fmla="*/ 13447 h 497541"/>
              <a:gd name="connsiteX0-41" fmla="*/ 0 w 1089211"/>
              <a:gd name="connsiteY0-42" fmla="*/ 0 h 322729"/>
              <a:gd name="connsiteX1-43" fmla="*/ 403411 w 1089211"/>
              <a:gd name="connsiteY1-44" fmla="*/ 309282 h 322729"/>
              <a:gd name="connsiteX2-45" fmla="*/ 1089211 w 1089211"/>
              <a:gd name="connsiteY2-46" fmla="*/ 309282 h 322729"/>
              <a:gd name="connsiteX3-47" fmla="*/ 1089211 w 1089211"/>
              <a:gd name="connsiteY3-48" fmla="*/ 322729 h 322729"/>
              <a:gd name="connsiteX0-49" fmla="*/ 0 w 860611"/>
              <a:gd name="connsiteY0-50" fmla="*/ 0 h 820270"/>
              <a:gd name="connsiteX1-51" fmla="*/ 174811 w 860611"/>
              <a:gd name="connsiteY1-52" fmla="*/ 806823 h 820270"/>
              <a:gd name="connsiteX2-53" fmla="*/ 860611 w 860611"/>
              <a:gd name="connsiteY2-54" fmla="*/ 806823 h 820270"/>
              <a:gd name="connsiteX3-55" fmla="*/ 860611 w 860611"/>
              <a:gd name="connsiteY3-56" fmla="*/ 820270 h 820270"/>
              <a:gd name="connsiteX0-57" fmla="*/ 0 w 1210235"/>
              <a:gd name="connsiteY0-58" fmla="*/ 0 h 524435"/>
              <a:gd name="connsiteX1-59" fmla="*/ 524435 w 1210235"/>
              <a:gd name="connsiteY1-60" fmla="*/ 510988 h 524435"/>
              <a:gd name="connsiteX2-61" fmla="*/ 1210235 w 1210235"/>
              <a:gd name="connsiteY2-62" fmla="*/ 510988 h 524435"/>
              <a:gd name="connsiteX3-63" fmla="*/ 1210235 w 1210235"/>
              <a:gd name="connsiteY3-64" fmla="*/ 524435 h 524435"/>
              <a:gd name="connsiteX0-65" fmla="*/ 0 w 1546411"/>
              <a:gd name="connsiteY0-66" fmla="*/ 443753 h 443753"/>
              <a:gd name="connsiteX1-67" fmla="*/ 860611 w 1546411"/>
              <a:gd name="connsiteY1-68" fmla="*/ 0 h 443753"/>
              <a:gd name="connsiteX2-69" fmla="*/ 1546411 w 1546411"/>
              <a:gd name="connsiteY2-70" fmla="*/ 0 h 443753"/>
              <a:gd name="connsiteX3-71" fmla="*/ 1546411 w 1546411"/>
              <a:gd name="connsiteY3-72" fmla="*/ 13447 h 443753"/>
              <a:gd name="connsiteX0-73" fmla="*/ 0 w 1385047"/>
              <a:gd name="connsiteY0-74" fmla="*/ 860612 h 860612"/>
              <a:gd name="connsiteX1-75" fmla="*/ 699247 w 1385047"/>
              <a:gd name="connsiteY1-76" fmla="*/ 0 h 860612"/>
              <a:gd name="connsiteX2-77" fmla="*/ 1385047 w 1385047"/>
              <a:gd name="connsiteY2-78" fmla="*/ 0 h 860612"/>
              <a:gd name="connsiteX3-79" fmla="*/ 1385047 w 1385047"/>
              <a:gd name="connsiteY3-80" fmla="*/ 13447 h 8606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  <a:gd name="connsiteX0-9" fmla="*/ 0 w 981636"/>
              <a:gd name="connsiteY0-10" fmla="*/ 497542 h 497542"/>
              <a:gd name="connsiteX1-11" fmla="*/ 295836 w 981636"/>
              <a:gd name="connsiteY1-12" fmla="*/ 0 h 497542"/>
              <a:gd name="connsiteX2-13" fmla="*/ 981636 w 981636"/>
              <a:gd name="connsiteY2-14" fmla="*/ 0 h 497542"/>
              <a:gd name="connsiteX3-15" fmla="*/ 981636 w 981636"/>
              <a:gd name="connsiteY3-16" fmla="*/ 13447 h 497542"/>
              <a:gd name="connsiteX0-17" fmla="*/ 0 w 1116106"/>
              <a:gd name="connsiteY0-18" fmla="*/ 578224 h 578224"/>
              <a:gd name="connsiteX1-19" fmla="*/ 430306 w 1116106"/>
              <a:gd name="connsiteY1-20" fmla="*/ 0 h 578224"/>
              <a:gd name="connsiteX2-21" fmla="*/ 1116106 w 1116106"/>
              <a:gd name="connsiteY2-22" fmla="*/ 0 h 578224"/>
              <a:gd name="connsiteX3-23" fmla="*/ 1116106 w 1116106"/>
              <a:gd name="connsiteY3-24" fmla="*/ 13447 h 578224"/>
              <a:gd name="connsiteX0-25" fmla="*/ 0 w 1196788"/>
              <a:gd name="connsiteY0-26" fmla="*/ 430306 h 430306"/>
              <a:gd name="connsiteX1-27" fmla="*/ 510988 w 1196788"/>
              <a:gd name="connsiteY1-28" fmla="*/ 0 h 430306"/>
              <a:gd name="connsiteX2-29" fmla="*/ 1196788 w 1196788"/>
              <a:gd name="connsiteY2-30" fmla="*/ 0 h 430306"/>
              <a:gd name="connsiteX3-31" fmla="*/ 1196788 w 1196788"/>
              <a:gd name="connsiteY3-32" fmla="*/ 13447 h 430306"/>
              <a:gd name="connsiteX0-33" fmla="*/ 0 w 1196788"/>
              <a:gd name="connsiteY0-34" fmla="*/ 497541 h 497541"/>
              <a:gd name="connsiteX1-35" fmla="*/ 510988 w 1196788"/>
              <a:gd name="connsiteY1-36" fmla="*/ 0 h 497541"/>
              <a:gd name="connsiteX2-37" fmla="*/ 1196788 w 1196788"/>
              <a:gd name="connsiteY2-38" fmla="*/ 0 h 497541"/>
              <a:gd name="connsiteX3-39" fmla="*/ 1196788 w 1196788"/>
              <a:gd name="connsiteY3-40" fmla="*/ 13447 h 497541"/>
              <a:gd name="connsiteX0-41" fmla="*/ 0 w 1089211"/>
              <a:gd name="connsiteY0-42" fmla="*/ 0 h 322729"/>
              <a:gd name="connsiteX1-43" fmla="*/ 403411 w 1089211"/>
              <a:gd name="connsiteY1-44" fmla="*/ 309282 h 322729"/>
              <a:gd name="connsiteX2-45" fmla="*/ 1089211 w 1089211"/>
              <a:gd name="connsiteY2-46" fmla="*/ 309282 h 322729"/>
              <a:gd name="connsiteX3-47" fmla="*/ 1089211 w 1089211"/>
              <a:gd name="connsiteY3-48" fmla="*/ 322729 h 322729"/>
              <a:gd name="connsiteX0-49" fmla="*/ 0 w 860611"/>
              <a:gd name="connsiteY0-50" fmla="*/ 0 h 820270"/>
              <a:gd name="connsiteX1-51" fmla="*/ 174811 w 860611"/>
              <a:gd name="connsiteY1-52" fmla="*/ 806823 h 820270"/>
              <a:gd name="connsiteX2-53" fmla="*/ 860611 w 860611"/>
              <a:gd name="connsiteY2-54" fmla="*/ 806823 h 820270"/>
              <a:gd name="connsiteX3-55" fmla="*/ 860611 w 860611"/>
              <a:gd name="connsiteY3-56" fmla="*/ 820270 h 820270"/>
              <a:gd name="connsiteX0-57" fmla="*/ 0 w 1210235"/>
              <a:gd name="connsiteY0-58" fmla="*/ 0 h 524435"/>
              <a:gd name="connsiteX1-59" fmla="*/ 524435 w 1210235"/>
              <a:gd name="connsiteY1-60" fmla="*/ 510988 h 524435"/>
              <a:gd name="connsiteX2-61" fmla="*/ 1210235 w 1210235"/>
              <a:gd name="connsiteY2-62" fmla="*/ 510988 h 524435"/>
              <a:gd name="connsiteX3-63" fmla="*/ 1210235 w 1210235"/>
              <a:gd name="connsiteY3-64" fmla="*/ 524435 h 5244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-1" fmla="*/ 0 w 1075765"/>
              <a:gd name="connsiteY0-2" fmla="*/ 820271 h 820271"/>
              <a:gd name="connsiteX1-3" fmla="*/ 389965 w 1075765"/>
              <a:gd name="connsiteY1-4" fmla="*/ 0 h 820271"/>
              <a:gd name="connsiteX2-5" fmla="*/ 1075765 w 1075765"/>
              <a:gd name="connsiteY2-6" fmla="*/ 0 h 820271"/>
              <a:gd name="connsiteX3-7" fmla="*/ 1075765 w 1075765"/>
              <a:gd name="connsiteY3-8" fmla="*/ 13447 h 8202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/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/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/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/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/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/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/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/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/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/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/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/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/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/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/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/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/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/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/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/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/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/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/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/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/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/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/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/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/>
          <p:nvPr/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/>
          <p:nvPr/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/>
          <p:nvPr/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35"/>
            <p:cNvSpPr/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36"/>
            <p:cNvSpPr/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/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/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25"/>
            <p:cNvSpPr/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7" name="Freeform 26"/>
            <p:cNvSpPr/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/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/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/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/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/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/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/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/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/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/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/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/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/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/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/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/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/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/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/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/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/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/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/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/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/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/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/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/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/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/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/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/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/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/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/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/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/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1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1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/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/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/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/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/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/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</a:ln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/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/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/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/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/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/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/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76420" y="3823145"/>
            <a:ext cx="34391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Designed by PPT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38623" y="3824088"/>
            <a:ext cx="197894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2019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年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月</a:t>
            </a:r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X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日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063683" y="429919"/>
            <a:ext cx="206463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3200" dirty="0">
                <a:solidFill>
                  <a:srgbClr val="0270D1"/>
                </a:solidFill>
                <a:latin typeface="微软雅黑" panose="020B0503020204020204" charset="-122"/>
                <a:ea typeface="微软雅黑" panose="020B0503020204020204" charset="-122"/>
              </a:rPr>
              <a:t>使</a:t>
            </a:r>
            <a:r>
              <a:rPr lang="zh-CN" altLang="en-US" sz="3200" dirty="0" smtClean="0">
                <a:solidFill>
                  <a:srgbClr val="0270D1"/>
                </a:solidFill>
                <a:latin typeface="微软雅黑" panose="020B0503020204020204" charset="-122"/>
                <a:ea typeface="微软雅黑" panose="020B0503020204020204" charset="-122"/>
              </a:rPr>
              <a:t>用字体</a:t>
            </a:r>
            <a:endParaRPr lang="zh-CN" altLang="en-US" sz="3200" dirty="0">
              <a:solidFill>
                <a:srgbClr val="0270D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809951" y="804441"/>
            <a:ext cx="359250" cy="0"/>
          </a:xfrm>
          <a:prstGeom prst="line">
            <a:avLst/>
          </a:prstGeom>
          <a:ln w="19050">
            <a:solidFill>
              <a:srgbClr val="0270D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6948692" y="804441"/>
            <a:ext cx="359250" cy="0"/>
          </a:xfrm>
          <a:prstGeom prst="line">
            <a:avLst/>
          </a:prstGeom>
          <a:ln w="19050">
            <a:solidFill>
              <a:srgbClr val="0270D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562005" y="1460012"/>
            <a:ext cx="1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>
                <a:solidFill>
                  <a:srgbClr val="0270D1"/>
                </a:solidFill>
                <a:latin typeface="微软雅黑" panose="020B0503020204020204" charset="-122"/>
                <a:ea typeface="微软雅黑" panose="020B0503020204020204" charset="-122"/>
              </a:rPr>
              <a:t>字</a:t>
            </a:r>
            <a:r>
              <a:rPr lang="zh-CN" altLang="en-US" sz="2400" dirty="0" smtClean="0">
                <a:solidFill>
                  <a:srgbClr val="0270D1"/>
                </a:solidFill>
                <a:latin typeface="微软雅黑" panose="020B0503020204020204" charset="-122"/>
                <a:ea typeface="微软雅黑" panose="020B0503020204020204" charset="-122"/>
              </a:rPr>
              <a:t>体</a:t>
            </a:r>
            <a:r>
              <a:rPr lang="zh-CN" altLang="en-US" sz="2400" dirty="0">
                <a:solidFill>
                  <a:srgbClr val="0270D1"/>
                </a:solidFill>
                <a:latin typeface="微软雅黑" panose="020B0503020204020204" charset="-122"/>
                <a:ea typeface="微软雅黑" panose="020B0503020204020204" charset="-122"/>
              </a:rPr>
              <a:t>名称</a:t>
            </a:r>
            <a:endParaRPr lang="zh-CN" altLang="en-US" sz="2400" dirty="0">
              <a:solidFill>
                <a:srgbClr val="0270D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101506" y="1520953"/>
            <a:ext cx="357180" cy="357180"/>
          </a:xfrm>
          <a:prstGeom prst="ellipse">
            <a:avLst/>
          </a:prstGeom>
          <a:solidFill>
            <a:srgbClr val="0270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zh-CN" altLang="en-US" sz="2000" dirty="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96890" y="1436125"/>
            <a:ext cx="3164098" cy="646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Fallback>
  </mc:AlternateContent>
</p:sld>
</file>

<file path=ppt/tags/tag1.xml><?xml version="1.0" encoding="utf-8"?>
<p:tagLst xmlns:p="http://schemas.openxmlformats.org/presentationml/2006/main">
  <p:tag name="ISPRING_PRESENTATION_TITLE" val="蓝色欧美风创意述职报告PPT演示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3161</Words>
  <Application>WPS 演示</Application>
  <PresentationFormat>宽屏</PresentationFormat>
  <Paragraphs>323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45" baseType="lpstr">
      <vt:lpstr>Arial</vt:lpstr>
      <vt:lpstr>宋体</vt:lpstr>
      <vt:lpstr>Wingdings</vt:lpstr>
      <vt:lpstr>Agency FB</vt:lpstr>
      <vt:lpstr>锐字云字库细黑体1.0</vt:lpstr>
      <vt:lpstr>黑体</vt:lpstr>
      <vt:lpstr>Open Sans</vt:lpstr>
      <vt:lpstr>等线</vt:lpstr>
      <vt:lpstr>微软雅黑</vt:lpstr>
      <vt:lpstr>Arial Unicode MS</vt:lpstr>
      <vt:lpstr>等线 Light</vt:lpstr>
      <vt:lpstr>微软雅黑 Light</vt:lpstr>
      <vt:lpstr>锐字工房云字库细圆GBK</vt:lpstr>
      <vt:lpstr>Meiryo</vt:lpstr>
      <vt:lpstr>Arial Narrow</vt:lpstr>
      <vt:lpstr>Calibri</vt:lpstr>
      <vt:lpstr>Calibri Light</vt:lpstr>
      <vt:lpstr>Segoe Print</vt:lpstr>
      <vt:lpstr>Office 主题​​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拉普耶鲁</cp:lastModifiedBy>
  <cp:revision>37</cp:revision>
  <dcterms:created xsi:type="dcterms:W3CDTF">2017-07-17T09:24:00Z</dcterms:created>
  <dcterms:modified xsi:type="dcterms:W3CDTF">2019-09-20T01:27:44Z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2052-11.1.0.9069</vt:lpwstr>
  </property>
</Properties>
</file>