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.xml" ContentType="application/vnd.openxmlformats-officedocument.themeOverr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582" r:id="rId2"/>
    <p:sldId id="4583" r:id="rId3"/>
    <p:sldId id="4584" r:id="rId4"/>
    <p:sldId id="4473" r:id="rId5"/>
    <p:sldId id="4409" r:id="rId6"/>
    <p:sldId id="4415" r:id="rId7"/>
    <p:sldId id="4477" r:id="rId8"/>
    <p:sldId id="4585" r:id="rId9"/>
    <p:sldId id="4471" r:id="rId10"/>
    <p:sldId id="4553" r:id="rId11"/>
    <p:sldId id="4476" r:id="rId12"/>
    <p:sldId id="4417" r:id="rId13"/>
    <p:sldId id="4586" r:id="rId14"/>
    <p:sldId id="4474" r:id="rId15"/>
    <p:sldId id="4418" r:id="rId16"/>
    <p:sldId id="4419" r:id="rId17"/>
    <p:sldId id="4475" r:id="rId18"/>
    <p:sldId id="4587" r:id="rId19"/>
    <p:sldId id="4472" r:id="rId20"/>
    <p:sldId id="4486" r:id="rId21"/>
    <p:sldId id="4414" r:id="rId22"/>
    <p:sldId id="458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D14E5B"/>
    <a:srgbClr val="CA8F45"/>
    <a:srgbClr val="4BC1DD"/>
    <a:srgbClr val="58A9CC"/>
    <a:srgbClr val="0C2744"/>
    <a:srgbClr val="29ABE2"/>
    <a:srgbClr val="FFC000"/>
    <a:srgbClr val="5CBA46"/>
    <a:srgbClr val="0093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737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471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429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48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54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6452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25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9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50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0865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137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525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15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17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3273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5577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481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043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145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3489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2019/9/19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164679" y="1298547"/>
            <a:ext cx="3333780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1500" cap="all" dirty="0" smtClean="0">
                <a:solidFill>
                  <a:schemeClr val="accent2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1500" cap="all" dirty="0">
              <a:solidFill>
                <a:schemeClr val="accent2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912415" y="3098557"/>
            <a:ext cx="2945628" cy="1667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7" name="矩形 6"/>
          <p:cNvSpPr/>
          <p:nvPr/>
        </p:nvSpPr>
        <p:spPr>
          <a:xfrm flipH="1">
            <a:off x="3434173" y="3098557"/>
            <a:ext cx="64286" cy="16676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913212" y="2974266"/>
            <a:ext cx="5675244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歌手个人简历</a:t>
            </a:r>
            <a:r>
              <a:rPr lang="en-US" altLang="zh-CN" sz="44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4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464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 animBg="1"/>
      <p:bldP spid="7" grpId="0" animBg="1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1904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38442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93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328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8746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341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08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18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3550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1179007" y="2858420"/>
            <a:ext cx="3107361" cy="3643113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054705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4982844" y="2624028"/>
            <a:ext cx="3107360" cy="3877505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8786682" y="2858420"/>
            <a:ext cx="3107360" cy="3643113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054706" cy="619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1218344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498678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8806351" y="1410999"/>
            <a:ext cx="3068023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37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368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4429024" y="1960141"/>
            <a:ext cx="4101964" cy="410196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540262" y="2301904"/>
            <a:ext cx="1879488" cy="3418438"/>
            <a:chOff x="2777030" y="1276350"/>
            <a:chExt cx="1871170" cy="34033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7030" y="1276350"/>
              <a:ext cx="1871170" cy="3403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2961703" y="1874759"/>
              <a:ext cx="1501824" cy="2211466"/>
            </a:xfrm>
            <a:prstGeom prst="rect">
              <a:avLst/>
            </a:prstGeom>
            <a:blipFill dpi="0" rotWithShape="1"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644771" y="2208822"/>
            <a:ext cx="904654" cy="904657"/>
            <a:chOff x="8197836" y="1898395"/>
            <a:chExt cx="1017919" cy="1017922"/>
          </a:xfrm>
        </p:grpSpPr>
        <p:sp>
          <p:nvSpPr>
            <p:cNvPr id="27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3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390335" y="2211918"/>
            <a:ext cx="904654" cy="904657"/>
            <a:chOff x="8197836" y="1898395"/>
            <a:chExt cx="1017919" cy="1017922"/>
          </a:xfrm>
        </p:grpSpPr>
        <p:sp>
          <p:nvSpPr>
            <p:cNvPr id="32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2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640402" y="4900513"/>
            <a:ext cx="904654" cy="904657"/>
            <a:chOff x="8197836" y="1898395"/>
            <a:chExt cx="1017919" cy="1017922"/>
          </a:xfrm>
        </p:grpSpPr>
        <p:sp>
          <p:nvSpPr>
            <p:cNvPr id="41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5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Shape 256"/>
            <p:cNvSpPr/>
            <p:nvPr/>
          </p:nvSpPr>
          <p:spPr>
            <a:xfrm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422891" y="4904695"/>
            <a:ext cx="904654" cy="904657"/>
            <a:chOff x="8197836" y="1898395"/>
            <a:chExt cx="1017919" cy="1017922"/>
          </a:xfrm>
        </p:grpSpPr>
        <p:sp>
          <p:nvSpPr>
            <p:cNvPr id="44" name="Shape 255"/>
            <p:cNvSpPr/>
            <p:nvPr/>
          </p:nvSpPr>
          <p:spPr>
            <a:xfrm>
              <a:off x="8197836" y="1898395"/>
              <a:ext cx="1017919" cy="1017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lose/>
                </a:path>
              </a:pathLst>
            </a:custGeom>
            <a:solidFill>
              <a:schemeClr val="accent4"/>
            </a:solidFill>
            <a:ln w="762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Shape 256"/>
            <p:cNvSpPr/>
            <p:nvPr/>
          </p:nvSpPr>
          <p:spPr>
            <a:xfrm flipH="1">
              <a:off x="8505560" y="2180961"/>
              <a:ext cx="402470" cy="45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60" extrusionOk="0">
                  <a:moveTo>
                    <a:pt x="4050" y="7519"/>
                  </a:moveTo>
                  <a:cubicBezTo>
                    <a:pt x="3162" y="7519"/>
                    <a:pt x="0" y="7985"/>
                    <a:pt x="0" y="11155"/>
                  </a:cubicBezTo>
                  <a:lnTo>
                    <a:pt x="0" y="16801"/>
                  </a:lnTo>
                  <a:cubicBezTo>
                    <a:pt x="0" y="19969"/>
                    <a:pt x="3162" y="20318"/>
                    <a:pt x="4050" y="20318"/>
                  </a:cubicBezTo>
                  <a:cubicBezTo>
                    <a:pt x="4937" y="20318"/>
                    <a:pt x="2700" y="19652"/>
                    <a:pt x="2700" y="17687"/>
                  </a:cubicBezTo>
                  <a:lnTo>
                    <a:pt x="2700" y="10266"/>
                  </a:lnTo>
                  <a:cubicBezTo>
                    <a:pt x="2700" y="8207"/>
                    <a:pt x="4937" y="7519"/>
                    <a:pt x="4050" y="7519"/>
                  </a:cubicBezTo>
                  <a:close/>
                  <a:moveTo>
                    <a:pt x="15725" y="7408"/>
                  </a:moveTo>
                  <a:cubicBezTo>
                    <a:pt x="15545" y="6995"/>
                    <a:pt x="20503" y="3177"/>
                    <a:pt x="17612" y="83"/>
                  </a:cubicBezTo>
                  <a:cubicBezTo>
                    <a:pt x="16936" y="-640"/>
                    <a:pt x="14641" y="3547"/>
                    <a:pt x="11382" y="5443"/>
                  </a:cubicBezTo>
                  <a:cubicBezTo>
                    <a:pt x="9584" y="6488"/>
                    <a:pt x="5400" y="8715"/>
                    <a:pt x="5400" y="9946"/>
                  </a:cubicBezTo>
                  <a:lnTo>
                    <a:pt x="5400" y="17913"/>
                  </a:lnTo>
                  <a:cubicBezTo>
                    <a:pt x="5400" y="19393"/>
                    <a:pt x="12034" y="20960"/>
                    <a:pt x="17075" y="20960"/>
                  </a:cubicBezTo>
                  <a:cubicBezTo>
                    <a:pt x="18923" y="20960"/>
                    <a:pt x="21600" y="10974"/>
                    <a:pt x="21600" y="9388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6041" tIns="46041" rIns="46041" bIns="46041" numCol="1" anchor="ctr"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8"/>
          <p:cNvSpPr txBox="1">
            <a:spLocks/>
          </p:cNvSpPr>
          <p:nvPr/>
        </p:nvSpPr>
        <p:spPr>
          <a:xfrm>
            <a:off x="2454434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9"/>
          <p:cNvSpPr txBox="1">
            <a:spLocks/>
          </p:cNvSpPr>
          <p:nvPr/>
        </p:nvSpPr>
        <p:spPr>
          <a:xfrm>
            <a:off x="19496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8"/>
          <p:cNvSpPr txBox="1">
            <a:spLocks/>
          </p:cNvSpPr>
          <p:nvPr/>
        </p:nvSpPr>
        <p:spPr>
          <a:xfrm>
            <a:off x="8756809" y="2295525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9"/>
          <p:cNvSpPr txBox="1">
            <a:spLocks/>
          </p:cNvSpPr>
          <p:nvPr/>
        </p:nvSpPr>
        <p:spPr>
          <a:xfrm>
            <a:off x="8756809" y="2547938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8"/>
          <p:cNvSpPr txBox="1">
            <a:spLocks/>
          </p:cNvSpPr>
          <p:nvPr/>
        </p:nvSpPr>
        <p:spPr>
          <a:xfrm>
            <a:off x="2454434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 txBox="1">
            <a:spLocks/>
          </p:cNvSpPr>
          <p:nvPr/>
        </p:nvSpPr>
        <p:spPr>
          <a:xfrm>
            <a:off x="19496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8756809" y="4966153"/>
            <a:ext cx="1770063" cy="298450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8756809" y="5218566"/>
            <a:ext cx="2274888" cy="708347"/>
          </a:xfrm>
          <a:prstGeom prst="rect">
            <a:avLst/>
          </a:prstGeom>
        </p:spPr>
        <p:txBody>
          <a:bodyPr>
            <a:no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400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1" grpId="0" build="p"/>
      <p:bldP spid="22" grpId="0" build="p"/>
      <p:bldP spid="23" grpId="0" build="p"/>
      <p:bldP spid="24" grpId="0" build="p"/>
      <p:bldP spid="25" grpId="0" build="p"/>
      <p:bldP spid="30" grpId="0" build="p"/>
      <p:bldP spid="34" grpId="0" build="p"/>
      <p:bldP spid="3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19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829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95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757967" y="439684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164679" y="1298547"/>
            <a:ext cx="3333780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1500" cap="all" dirty="0" smtClean="0">
                <a:solidFill>
                  <a:schemeClr val="accent2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1500" cap="all" dirty="0">
              <a:solidFill>
                <a:schemeClr val="accent2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912415" y="3098557"/>
            <a:ext cx="2945628" cy="1667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7" name="矩形 6"/>
          <p:cNvSpPr/>
          <p:nvPr/>
        </p:nvSpPr>
        <p:spPr>
          <a:xfrm flipH="1">
            <a:off x="3434173" y="3098557"/>
            <a:ext cx="64286" cy="16676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909095" y="2974266"/>
            <a:ext cx="5679361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</a:t>
            </a:r>
            <a:r>
              <a:rPr lang="en-US" altLang="zh-CN" sz="6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endParaRPr lang="en-US" altLang="zh-CN" sz="6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5875255" y="4273739"/>
            <a:ext cx="371320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572371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5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 animBg="1"/>
      <p:bldP spid="7" grpId="0" animBg="1"/>
      <p:bldP spid="11" grpId="0"/>
      <p:bldP spid="11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5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92D050"/>
      </a:accent2>
      <a:accent3>
        <a:srgbClr val="0070C0"/>
      </a:accent3>
      <a:accent4>
        <a:srgbClr val="92D050"/>
      </a:accent4>
      <a:accent5>
        <a:srgbClr val="0070C0"/>
      </a:accent5>
      <a:accent6>
        <a:srgbClr val="92D050"/>
      </a:accent6>
      <a:hlink>
        <a:srgbClr val="0070C0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2782</Words>
  <Application>Microsoft Office PowerPoint</Application>
  <PresentationFormat>自定义</PresentationFormat>
  <Paragraphs>247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简洁述职报告</dc:title>
  <dc:creator/>
  <cp:keywords>第一PPT模板网-WWW.1PPT.COM</cp:keywords>
  <cp:lastModifiedBy/>
  <cp:revision>1</cp:revision>
  <dcterms:created xsi:type="dcterms:W3CDTF">2016-11-27T10:14:40Z</dcterms:created>
  <dcterms:modified xsi:type="dcterms:W3CDTF">2019-09-19T02:41:27Z</dcterms:modified>
</cp:coreProperties>
</file>