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7" r:id="rId5"/>
    <p:sldId id="270" r:id="rId6"/>
    <p:sldId id="269" r:id="rId7"/>
    <p:sldId id="271" r:id="rId8"/>
    <p:sldId id="265" r:id="rId9"/>
    <p:sldId id="268" r:id="rId10"/>
    <p:sldId id="275" r:id="rId11"/>
    <p:sldId id="274" r:id="rId12"/>
    <p:sldId id="273" r:id="rId13"/>
    <p:sldId id="266" r:id="rId14"/>
    <p:sldId id="272" r:id="rId15"/>
    <p:sldId id="278" r:id="rId16"/>
    <p:sldId id="277" r:id="rId17"/>
    <p:sldId id="276" r:id="rId18"/>
    <p:sldId id="264" r:id="rId19"/>
    <p:sldId id="279" r:id="rId20"/>
    <p:sldId id="282" r:id="rId21"/>
    <p:sldId id="281" r:id="rId22"/>
    <p:sldId id="283" r:id="rId23"/>
    <p:sldId id="280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8-421F-8262-FFCDA4AAF991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58-421F-8262-FFCDA4AAF991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58-421F-8262-FFCDA4AAF991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58-421F-8262-FFCDA4AAF991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58-421F-8262-FFCDA4AAF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00-4DCD-B299-8C8A28363DCB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00-4DCD-B299-8C8A28363DCB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00-4DCD-B299-8C8A28363DCB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00-4DCD-B299-8C8A28363DC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E00-4DCD-B299-8C8A28363D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F2-420C-A53F-11C6FD179970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1F2-420C-A53F-11C6FD179970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1F2-420C-A53F-11C6FD179970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C1F2-420C-A53F-11C6FD179970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1F2-420C-A53F-11C6FD1799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B8-4763-91AA-AB533D3558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221805360"/>
        <c:axId val="-1221809712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>
              <a:solidFill>
                <a:srgbClr val="091A36">
                  <a:alpha val="50000"/>
                </a:srgbClr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221805360"/>
        <c:axId val="-1221809712"/>
      </c:lineChart>
      <c:catAx>
        <c:axId val="-1221805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21809712"/>
        <c:crosses val="autoZero"/>
        <c:auto val="1"/>
        <c:lblAlgn val="ctr"/>
        <c:lblOffset val="100"/>
        <c:noMultiLvlLbl val="0"/>
      </c:catAx>
      <c:valAx>
        <c:axId val="-12218097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2180536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34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23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912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19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27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964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24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06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535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89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567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87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044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66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169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9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487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822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99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58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418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6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308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5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3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13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1945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0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1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78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91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1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6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32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61677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大学生就业个人简历</a:t>
            </a:r>
            <a:r>
              <a:rPr lang="en-US" altLang="zh-CN" sz="3600" b="1" spc="600" dirty="0" err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36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模板</a:t>
            </a:r>
            <a:endParaRPr lang="zh-CN" altLang="en-US" sz="36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89101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96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</p:spTree>
    <p:extLst>
      <p:ext uri="{BB962C8B-B14F-4D97-AF65-F5344CB8AC3E}">
        <p14:creationId xmlns:p14="http://schemas.microsoft.com/office/powerpoint/2010/main" val="20174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86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1198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>
            <a:spLocks/>
          </p:cNvSpPr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>
            <a:spLocks/>
          </p:cNvSpPr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>
            <a:spLocks/>
          </p:cNvSpPr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>
            <a:spLocks/>
          </p:cNvSpPr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>
            <a:spLocks/>
          </p:cNvSpPr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>
            <a:spLocks/>
          </p:cNvSpPr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  <a:gd name="connsiteX0" fmla="*/ 0 w 1546411"/>
              <a:gd name="connsiteY0" fmla="*/ 443753 h 443753"/>
              <a:gd name="connsiteX1" fmla="*/ 860611 w 1546411"/>
              <a:gd name="connsiteY1" fmla="*/ 0 h 443753"/>
              <a:gd name="connsiteX2" fmla="*/ 1546411 w 1546411"/>
              <a:gd name="connsiteY2" fmla="*/ 0 h 443753"/>
              <a:gd name="connsiteX3" fmla="*/ 1546411 w 1546411"/>
              <a:gd name="connsiteY3" fmla="*/ 13447 h 443753"/>
              <a:gd name="connsiteX0" fmla="*/ 0 w 1385047"/>
              <a:gd name="connsiteY0" fmla="*/ 860612 h 860612"/>
              <a:gd name="connsiteX1" fmla="*/ 699247 w 1385047"/>
              <a:gd name="connsiteY1" fmla="*/ 0 h 860612"/>
              <a:gd name="connsiteX2" fmla="*/ 1385047 w 1385047"/>
              <a:gd name="connsiteY2" fmla="*/ 0 h 860612"/>
              <a:gd name="connsiteX3" fmla="*/ 1385047 w 1385047"/>
              <a:gd name="connsiteY3" fmla="*/ 13447 h 860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941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0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13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10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>
                <a:spLocks/>
              </p:cNvSpPr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>
                <a:spLocks/>
              </p:cNvSpPr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>
                <a:spLocks/>
              </p:cNvSpPr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>
                <a:spLocks/>
              </p:cNvSpPr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>
                <a:spLocks/>
              </p:cNvSpPr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>
                <a:spLocks/>
              </p:cNvSpPr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>
                <a:spLocks/>
              </p:cNvSpPr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>
                <a:spLocks/>
              </p:cNvSpPr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>
                <a:spLocks/>
              </p:cNvSpPr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>
                <a:spLocks/>
              </p:cNvSpPr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>
                <a:spLocks/>
              </p:cNvSpPr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>
                <a:spLocks/>
              </p:cNvSpPr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>
                <a:spLocks/>
              </p:cNvSpPr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>
                <a:spLocks/>
              </p:cNvSpPr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>
                <a:spLocks/>
              </p:cNvSpPr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>
                <a:spLocks/>
              </p:cNvSpPr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>
                <a:spLocks/>
              </p:cNvSpPr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04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308595"/>
              </p:ext>
            </p:extLst>
          </p:nvPr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395506"/>
              </p:ext>
            </p:extLst>
          </p:nvPr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895297"/>
              </p:ext>
            </p:extLst>
          </p:nvPr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34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81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7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64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615485645"/>
              </p:ext>
            </p:extLst>
          </p:nvPr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24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058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>
                  <a:spLocks/>
                </p:cNvSpPr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>
                  <a:spLocks/>
                </p:cNvSpPr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>
                <a:spLocks/>
              </p:cNvSpPr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>
                  <a:spLocks/>
                </p:cNvSpPr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>
                  <a:spLocks/>
                </p:cNvSpPr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>
                <a:spLocks/>
              </p:cNvSpPr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>
                  <a:spLocks/>
                </p:cNvSpPr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>
                  <a:spLocks/>
                </p:cNvSpPr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>
                  <a:spLocks/>
                </p:cNvSpPr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>
                <a:spLocks/>
              </p:cNvSpPr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>
                  <a:spLocks/>
                </p:cNvSpPr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>
                  <a:spLocks/>
                </p:cNvSpPr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>
                <a:spLocks/>
              </p:cNvSpPr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>
                  <a:spLocks/>
                </p:cNvSpPr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>
                  <a:spLocks/>
                </p:cNvSpPr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>
                  <a:spLocks/>
                </p:cNvSpPr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>
                <a:spLocks/>
              </p:cNvSpPr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>
                  <a:spLocks/>
                </p:cNvSpPr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>
                  <a:spLocks/>
                </p:cNvSpPr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>
                <a:spLocks/>
              </p:cNvSpPr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>
                  <a:spLocks/>
                </p:cNvSpPr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>
                  <a:spLocks/>
                </p:cNvSpPr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>
                  <a:spLocks/>
                </p:cNvSpPr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>
                <a:spLocks/>
              </p:cNvSpPr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>
                  <a:spLocks/>
                </p:cNvSpPr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>
                  <a:spLocks/>
                </p:cNvSpPr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436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107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22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>
            <a:grpSpLocks/>
          </p:cNvGrpSpPr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>
            <a:grpSpLocks/>
          </p:cNvGrpSpPr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>
            <a:grpSpLocks/>
          </p:cNvGrpSpPr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>
            <a:grpSpLocks/>
          </p:cNvGrpSpPr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>
            <a:grpSpLocks/>
          </p:cNvGrpSpPr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>
            <a:grpSpLocks/>
          </p:cNvGrpSpPr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>
            <a:grpSpLocks/>
          </p:cNvGrpSpPr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1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>
              <a:spLocks/>
            </p:cNvSpPr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>
              <a:spLocks/>
            </p:cNvSpPr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4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64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>
            <a:spLocks/>
          </p:cNvSpPr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>
            <a:spLocks/>
          </p:cNvSpPr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>
            <a:spLocks/>
          </p:cNvSpPr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4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3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89101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005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山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1236</Words>
  <Application>Microsoft Office PowerPoint</Application>
  <PresentationFormat>宽屏</PresentationFormat>
  <Paragraphs>190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等线</vt:lpstr>
      <vt:lpstr>等线 Light</vt:lpstr>
      <vt:lpstr>锐字工房云字库细圆GBK</vt:lpstr>
      <vt:lpstr>锐字云字库细黑体1.0</vt:lpstr>
      <vt:lpstr>宋体</vt:lpstr>
      <vt:lpstr>微软雅黑 Light</vt:lpstr>
      <vt:lpstr>Agency FB</vt:lpstr>
      <vt:lpstr>Arial</vt:lpstr>
      <vt:lpstr>Calibri</vt:lpstr>
      <vt:lpstr>Open Sans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高山</dc:title>
  <dc:creator>第一PPT</dc:creator>
  <cp:keywords>www.1ppt.com</cp:keywords>
  <dc:description>www.1ppt.com</dc:description>
  <cp:lastModifiedBy>faith123</cp:lastModifiedBy>
  <cp:revision>42</cp:revision>
  <dcterms:created xsi:type="dcterms:W3CDTF">2017-07-17T09:24:04Z</dcterms:created>
  <dcterms:modified xsi:type="dcterms:W3CDTF">2019-09-19T02:10:43Z</dcterms:modified>
</cp:coreProperties>
</file>