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697" r:id="rId4"/>
    <p:sldMasterId id="2147483698" r:id="rId5"/>
    <p:sldMasterId id="2147483699" r:id="rId6"/>
    <p:sldMasterId id="2147483700" r:id="rId7"/>
    <p:sldMasterId id="2147483701" r:id="rId8"/>
    <p:sldMasterId id="2147483702" r:id="rId9"/>
  </p:sldMasterIdLst>
  <p:notesMasterIdLst>
    <p:notesMasterId r:id="rId40"/>
  </p:notesMasterIdLst>
  <p:handoutMasterIdLst>
    <p:handoutMasterId r:id="rId41"/>
  </p:handoutMasterIdLst>
  <p:sldIdLst>
    <p:sldId id="448" r:id="rId10"/>
    <p:sldId id="461" r:id="rId11"/>
    <p:sldId id="527" r:id="rId12"/>
    <p:sldId id="380" r:id="rId13"/>
    <p:sldId id="512" r:id="rId14"/>
    <p:sldId id="519" r:id="rId15"/>
    <p:sldId id="496" r:id="rId16"/>
    <p:sldId id="497" r:id="rId17"/>
    <p:sldId id="539" r:id="rId18"/>
    <p:sldId id="500" r:id="rId19"/>
    <p:sldId id="516" r:id="rId20"/>
    <p:sldId id="498" r:id="rId21"/>
    <p:sldId id="513" r:id="rId22"/>
    <p:sldId id="518" r:id="rId23"/>
    <p:sldId id="540" r:id="rId24"/>
    <p:sldId id="503" r:id="rId25"/>
    <p:sldId id="511" r:id="rId26"/>
    <p:sldId id="520" r:id="rId27"/>
    <p:sldId id="541" r:id="rId28"/>
    <p:sldId id="517" r:id="rId29"/>
    <p:sldId id="505" r:id="rId30"/>
    <p:sldId id="506" r:id="rId31"/>
    <p:sldId id="542" r:id="rId32"/>
    <p:sldId id="515" r:id="rId33"/>
    <p:sldId id="535" r:id="rId34"/>
    <p:sldId id="514" r:id="rId35"/>
    <p:sldId id="543" r:id="rId36"/>
    <p:sldId id="538" r:id="rId37"/>
    <p:sldId id="536" r:id="rId38"/>
    <p:sldId id="544" r:id="rId39"/>
  </p:sldIdLst>
  <p:sldSz cx="12196763" cy="6858000"/>
  <p:notesSz cx="6858000" cy="9144000"/>
  <p:custDataLst>
    <p:tags r:id="rId42"/>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8F8F8"/>
    <a:srgbClr val="A9BECB"/>
    <a:srgbClr val="781E19"/>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showGuides="1">
      <p:cViewPr varScale="1">
        <p:scale>
          <a:sx n="87" d="100"/>
          <a:sy n="87" d="100"/>
        </p:scale>
        <p:origin x="666" y="84"/>
      </p:cViewPr>
      <p:guideLst>
        <p:guide orient="horz" pos="2142"/>
        <p:guide pos="3841"/>
      </p:guideLst>
    </p:cSldViewPr>
  </p:slideViewPr>
  <p:notesTextViewPr>
    <p:cViewPr>
      <p:scale>
        <a:sx n="1" d="1"/>
        <a:sy n="1" d="1"/>
      </p:scale>
      <p:origin x="0" y="0"/>
    </p:cViewPr>
  </p:notesTextViewPr>
  <p:sorterViewPr>
    <p:cViewPr>
      <p:scale>
        <a:sx n="139" d="100"/>
        <a:sy n="139" d="100"/>
      </p:scale>
      <p:origin x="0" y="0"/>
    </p:cViewPr>
  </p:sorterViewPr>
  <p:notesViewPr>
    <p:cSldViewPr snapToObjects="1">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ags" Target="tags/tag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presProps" Target="pres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39A4F2E-730C-4EDF-8A7C-C67AC0148D6F}" type="datetimeFigureOut">
              <a:rPr lang="zh-CN" altLang="en-US" smtClean="0"/>
              <a:t>2019/9/17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673FE48-E674-4162-A89A-F672B2EEBC01}" type="slidenum">
              <a:rPr lang="zh-CN" altLang="en-US" smtClean="0"/>
              <a:t>‹#›</a:t>
            </a:fld>
            <a:endParaRPr lang="zh-CN" altLang="en-US"/>
          </a:p>
        </p:txBody>
      </p:sp>
    </p:spTree>
    <p:extLst>
      <p:ext uri="{BB962C8B-B14F-4D97-AF65-F5344CB8AC3E}">
        <p14:creationId xmlns:p14="http://schemas.microsoft.com/office/powerpoint/2010/main" val="20188852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zh-CN" altLang="en-US"/>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B59EF015-F3B6-49FB-B9DB-63F1E967883D}" type="datetimeFigureOut">
              <a:rPr lang="zh-CN" altLang="en-US"/>
              <a:pPr/>
              <a:t>2019/9/17</a:t>
            </a:fld>
            <a:endParaRPr lang="en-US" altLang="zh-CN"/>
          </a:p>
        </p:txBody>
      </p:sp>
      <p:sp>
        <p:nvSpPr>
          <p:cNvPr id="10244" name="Rectangle 4"/>
          <p:cNvSpPr>
            <a:spLocks noGrp="1" noRot="1" noChangeAspect="1" noChangeArrowheads="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CN"/>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467521EB-5711-4726-8947-0FA1F056053E}" type="slidenum">
              <a:rPr lang="zh-CN" altLang="en-US"/>
              <a:pPr/>
              <a:t>‹#›</a:t>
            </a:fld>
            <a:endParaRPr lang="en-US" altLang="zh-CN"/>
          </a:p>
        </p:txBody>
      </p:sp>
    </p:spTree>
    <p:extLst>
      <p:ext uri="{BB962C8B-B14F-4D97-AF65-F5344CB8AC3E}">
        <p14:creationId xmlns:p14="http://schemas.microsoft.com/office/powerpoint/2010/main" val="13463081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a:t>
            </a:fld>
            <a:endParaRPr lang="en-US" altLang="zh-CN"/>
          </a:p>
        </p:txBody>
      </p:sp>
    </p:spTree>
    <p:extLst>
      <p:ext uri="{BB962C8B-B14F-4D97-AF65-F5344CB8AC3E}">
        <p14:creationId xmlns:p14="http://schemas.microsoft.com/office/powerpoint/2010/main" val="2705009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a:t>
            </a:fld>
            <a:endParaRPr lang="en-US" altLang="zh-CN"/>
          </a:p>
        </p:txBody>
      </p:sp>
    </p:spTree>
    <p:extLst>
      <p:ext uri="{BB962C8B-B14F-4D97-AF65-F5344CB8AC3E}">
        <p14:creationId xmlns:p14="http://schemas.microsoft.com/office/powerpoint/2010/main" val="1336872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3</a:t>
            </a:fld>
            <a:endParaRPr lang="en-US" altLang="zh-CN"/>
          </a:p>
        </p:txBody>
      </p:sp>
    </p:spTree>
    <p:extLst>
      <p:ext uri="{BB962C8B-B14F-4D97-AF65-F5344CB8AC3E}">
        <p14:creationId xmlns:p14="http://schemas.microsoft.com/office/powerpoint/2010/main" val="3558151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4</a:t>
            </a:fld>
            <a:endParaRPr lang="en-US" altLang="zh-CN"/>
          </a:p>
        </p:txBody>
      </p:sp>
    </p:spTree>
    <p:extLst>
      <p:ext uri="{BB962C8B-B14F-4D97-AF65-F5344CB8AC3E}">
        <p14:creationId xmlns:p14="http://schemas.microsoft.com/office/powerpoint/2010/main" val="225757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5</a:t>
            </a:fld>
            <a:endParaRPr lang="en-US" altLang="zh-CN"/>
          </a:p>
        </p:txBody>
      </p:sp>
    </p:spTree>
    <p:extLst>
      <p:ext uri="{BB962C8B-B14F-4D97-AF65-F5344CB8AC3E}">
        <p14:creationId xmlns:p14="http://schemas.microsoft.com/office/powerpoint/2010/main" val="2176226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6</a:t>
            </a:fld>
            <a:endParaRPr lang="en-US" altLang="zh-CN"/>
          </a:p>
        </p:txBody>
      </p:sp>
    </p:spTree>
    <p:extLst>
      <p:ext uri="{BB962C8B-B14F-4D97-AF65-F5344CB8AC3E}">
        <p14:creationId xmlns:p14="http://schemas.microsoft.com/office/powerpoint/2010/main" val="42455243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7</a:t>
            </a:fld>
            <a:endParaRPr lang="en-US" altLang="zh-CN"/>
          </a:p>
        </p:txBody>
      </p:sp>
    </p:spTree>
    <p:extLst>
      <p:ext uri="{BB962C8B-B14F-4D97-AF65-F5344CB8AC3E}">
        <p14:creationId xmlns:p14="http://schemas.microsoft.com/office/powerpoint/2010/main" val="812961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8</a:t>
            </a:fld>
            <a:endParaRPr lang="en-US" altLang="zh-CN"/>
          </a:p>
        </p:txBody>
      </p:sp>
    </p:spTree>
    <p:extLst>
      <p:ext uri="{BB962C8B-B14F-4D97-AF65-F5344CB8AC3E}">
        <p14:creationId xmlns:p14="http://schemas.microsoft.com/office/powerpoint/2010/main" val="4025725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9</a:t>
            </a:fld>
            <a:endParaRPr lang="en-US" altLang="zh-CN"/>
          </a:p>
        </p:txBody>
      </p:sp>
    </p:spTree>
    <p:extLst>
      <p:ext uri="{BB962C8B-B14F-4D97-AF65-F5344CB8AC3E}">
        <p14:creationId xmlns:p14="http://schemas.microsoft.com/office/powerpoint/2010/main" val="3156203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10</a:t>
            </a:fld>
            <a:endParaRPr lang="en-US" altLang="zh-CN"/>
          </a:p>
        </p:txBody>
      </p:sp>
    </p:spTree>
    <p:extLst>
      <p:ext uri="{BB962C8B-B14F-4D97-AF65-F5344CB8AC3E}">
        <p14:creationId xmlns:p14="http://schemas.microsoft.com/office/powerpoint/2010/main" val="2892040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11</a:t>
            </a:fld>
            <a:endParaRPr lang="en-US" altLang="zh-CN"/>
          </a:p>
        </p:txBody>
      </p:sp>
    </p:spTree>
    <p:extLst>
      <p:ext uri="{BB962C8B-B14F-4D97-AF65-F5344CB8AC3E}">
        <p14:creationId xmlns:p14="http://schemas.microsoft.com/office/powerpoint/2010/main" val="2326334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12</a:t>
            </a:fld>
            <a:endParaRPr lang="en-US" altLang="zh-CN"/>
          </a:p>
        </p:txBody>
      </p:sp>
    </p:spTree>
    <p:extLst>
      <p:ext uri="{BB962C8B-B14F-4D97-AF65-F5344CB8AC3E}">
        <p14:creationId xmlns:p14="http://schemas.microsoft.com/office/powerpoint/2010/main" val="1103359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13</a:t>
            </a:fld>
            <a:endParaRPr lang="en-US" altLang="zh-CN"/>
          </a:p>
        </p:txBody>
      </p:sp>
    </p:spTree>
    <p:extLst>
      <p:ext uri="{BB962C8B-B14F-4D97-AF65-F5344CB8AC3E}">
        <p14:creationId xmlns:p14="http://schemas.microsoft.com/office/powerpoint/2010/main" val="3269525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14</a:t>
            </a:fld>
            <a:endParaRPr lang="en-US" altLang="zh-CN"/>
          </a:p>
        </p:txBody>
      </p:sp>
    </p:spTree>
    <p:extLst>
      <p:ext uri="{BB962C8B-B14F-4D97-AF65-F5344CB8AC3E}">
        <p14:creationId xmlns:p14="http://schemas.microsoft.com/office/powerpoint/2010/main" val="3532013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15</a:t>
            </a:fld>
            <a:endParaRPr lang="en-US" altLang="zh-CN"/>
          </a:p>
        </p:txBody>
      </p:sp>
    </p:spTree>
    <p:extLst>
      <p:ext uri="{BB962C8B-B14F-4D97-AF65-F5344CB8AC3E}">
        <p14:creationId xmlns:p14="http://schemas.microsoft.com/office/powerpoint/2010/main" val="3127897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16</a:t>
            </a:fld>
            <a:endParaRPr lang="en-US" altLang="zh-CN"/>
          </a:p>
        </p:txBody>
      </p:sp>
    </p:spTree>
    <p:extLst>
      <p:ext uri="{BB962C8B-B14F-4D97-AF65-F5344CB8AC3E}">
        <p14:creationId xmlns:p14="http://schemas.microsoft.com/office/powerpoint/2010/main" val="26053997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17</a:t>
            </a:fld>
            <a:endParaRPr lang="en-US" altLang="zh-CN"/>
          </a:p>
        </p:txBody>
      </p:sp>
    </p:spTree>
    <p:extLst>
      <p:ext uri="{BB962C8B-B14F-4D97-AF65-F5344CB8AC3E}">
        <p14:creationId xmlns:p14="http://schemas.microsoft.com/office/powerpoint/2010/main" val="4187173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18</a:t>
            </a:fld>
            <a:endParaRPr lang="en-US" altLang="zh-CN"/>
          </a:p>
        </p:txBody>
      </p:sp>
    </p:spTree>
    <p:extLst>
      <p:ext uri="{BB962C8B-B14F-4D97-AF65-F5344CB8AC3E}">
        <p14:creationId xmlns:p14="http://schemas.microsoft.com/office/powerpoint/2010/main" val="3559097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19</a:t>
            </a:fld>
            <a:endParaRPr lang="en-US" altLang="zh-CN"/>
          </a:p>
        </p:txBody>
      </p:sp>
    </p:spTree>
    <p:extLst>
      <p:ext uri="{BB962C8B-B14F-4D97-AF65-F5344CB8AC3E}">
        <p14:creationId xmlns:p14="http://schemas.microsoft.com/office/powerpoint/2010/main" val="1585240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20</a:t>
            </a:fld>
            <a:endParaRPr lang="en-US" altLang="zh-CN"/>
          </a:p>
        </p:txBody>
      </p:sp>
    </p:spTree>
    <p:extLst>
      <p:ext uri="{BB962C8B-B14F-4D97-AF65-F5344CB8AC3E}">
        <p14:creationId xmlns:p14="http://schemas.microsoft.com/office/powerpoint/2010/main" val="903088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21</a:t>
            </a:fld>
            <a:endParaRPr lang="en-US" altLang="zh-CN"/>
          </a:p>
        </p:txBody>
      </p:sp>
    </p:spTree>
    <p:extLst>
      <p:ext uri="{BB962C8B-B14F-4D97-AF65-F5344CB8AC3E}">
        <p14:creationId xmlns:p14="http://schemas.microsoft.com/office/powerpoint/2010/main" val="3038063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22</a:t>
            </a:fld>
            <a:endParaRPr lang="en-US" altLang="zh-CN"/>
          </a:p>
        </p:txBody>
      </p:sp>
    </p:spTree>
    <p:extLst>
      <p:ext uri="{BB962C8B-B14F-4D97-AF65-F5344CB8AC3E}">
        <p14:creationId xmlns:p14="http://schemas.microsoft.com/office/powerpoint/2010/main" val="1748133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23</a:t>
            </a:fld>
            <a:endParaRPr lang="en-US" altLang="zh-CN"/>
          </a:p>
        </p:txBody>
      </p:sp>
    </p:spTree>
    <p:extLst>
      <p:ext uri="{BB962C8B-B14F-4D97-AF65-F5344CB8AC3E}">
        <p14:creationId xmlns:p14="http://schemas.microsoft.com/office/powerpoint/2010/main" val="1607758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24</a:t>
            </a:fld>
            <a:endParaRPr lang="en-US" altLang="zh-CN"/>
          </a:p>
        </p:txBody>
      </p:sp>
    </p:spTree>
    <p:extLst>
      <p:ext uri="{BB962C8B-B14F-4D97-AF65-F5344CB8AC3E}">
        <p14:creationId xmlns:p14="http://schemas.microsoft.com/office/powerpoint/2010/main" val="31242072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25</a:t>
            </a:fld>
            <a:endParaRPr lang="en-US" altLang="zh-CN"/>
          </a:p>
        </p:txBody>
      </p:sp>
    </p:spTree>
    <p:extLst>
      <p:ext uri="{BB962C8B-B14F-4D97-AF65-F5344CB8AC3E}">
        <p14:creationId xmlns:p14="http://schemas.microsoft.com/office/powerpoint/2010/main" val="311177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26</a:t>
            </a:fld>
            <a:endParaRPr lang="en-US" altLang="zh-CN"/>
          </a:p>
        </p:txBody>
      </p:sp>
    </p:spTree>
    <p:extLst>
      <p:ext uri="{BB962C8B-B14F-4D97-AF65-F5344CB8AC3E}">
        <p14:creationId xmlns:p14="http://schemas.microsoft.com/office/powerpoint/2010/main" val="14393672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27</a:t>
            </a:fld>
            <a:endParaRPr lang="en-US" altLang="zh-CN"/>
          </a:p>
        </p:txBody>
      </p:sp>
    </p:spTree>
    <p:extLst>
      <p:ext uri="{BB962C8B-B14F-4D97-AF65-F5344CB8AC3E}">
        <p14:creationId xmlns:p14="http://schemas.microsoft.com/office/powerpoint/2010/main" val="14346112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28</a:t>
            </a:fld>
            <a:endParaRPr lang="en-US" altLang="zh-CN"/>
          </a:p>
        </p:txBody>
      </p:sp>
    </p:spTree>
    <p:extLst>
      <p:ext uri="{BB962C8B-B14F-4D97-AF65-F5344CB8AC3E}">
        <p14:creationId xmlns:p14="http://schemas.microsoft.com/office/powerpoint/2010/main" val="2553307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29</a:t>
            </a:fld>
            <a:endParaRPr lang="en-US" altLang="zh-CN"/>
          </a:p>
        </p:txBody>
      </p:sp>
    </p:spTree>
    <p:extLst>
      <p:ext uri="{BB962C8B-B14F-4D97-AF65-F5344CB8AC3E}">
        <p14:creationId xmlns:p14="http://schemas.microsoft.com/office/powerpoint/2010/main" val="19583905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30</a:t>
            </a:fld>
            <a:endParaRPr lang="en-US" altLang="zh-CN"/>
          </a:p>
        </p:txBody>
      </p:sp>
    </p:spTree>
    <p:extLst>
      <p:ext uri="{BB962C8B-B14F-4D97-AF65-F5344CB8AC3E}">
        <p14:creationId xmlns:p14="http://schemas.microsoft.com/office/powerpoint/2010/main" val="2471205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832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5052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635102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3286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8" name="矩形 7"/>
          <p:cNvSpPr/>
          <p:nvPr userDrawn="1"/>
        </p:nvSpPr>
        <p:spPr>
          <a:xfrm>
            <a:off x="8325228" y="6545425"/>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117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87895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435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540147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1787210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57699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669450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2958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33975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2546686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72293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71505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65536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6204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003434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7920786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166331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380101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80302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985599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861740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494921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00631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72854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59082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0463981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1462791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5578647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53383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963558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7582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2359129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49628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541148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648462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71646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3445548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334628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018224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435174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7338856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9649810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16053867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88397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333540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9077938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45441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8320124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8468811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692045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825160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417985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3713314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8338422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438473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04309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617324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70982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64403713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945533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049866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584048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6549576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7680591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3819163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8617331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19680253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644861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641564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113467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7890667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6760327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7882111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5678274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774907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26758334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22815845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1830200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043439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436844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98575124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3868631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8465996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3353328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48172926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0351227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162984012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71375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39934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54335685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492864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08077996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26202397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5994829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13884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png"/><Relationship Id="rId18" Type="http://schemas.openxmlformats.org/officeDocument/2006/relationships/image" Target="../media/image7.png"/><Relationship Id="rId26" Type="http://schemas.openxmlformats.org/officeDocument/2006/relationships/image" Target="../media/image15.png"/><Relationship Id="rId3" Type="http://schemas.openxmlformats.org/officeDocument/2006/relationships/slideLayout" Target="../slideLayouts/slideLayout69.xml"/><Relationship Id="rId21" Type="http://schemas.openxmlformats.org/officeDocument/2006/relationships/image" Target="../media/image10.png"/><Relationship Id="rId7" Type="http://schemas.openxmlformats.org/officeDocument/2006/relationships/slideLayout" Target="../slideLayouts/slideLayout73.xml"/><Relationship Id="rId12" Type="http://schemas.openxmlformats.org/officeDocument/2006/relationships/theme" Target="../theme/theme7.xml"/><Relationship Id="rId17" Type="http://schemas.openxmlformats.org/officeDocument/2006/relationships/image" Target="../media/image6.png"/><Relationship Id="rId25" Type="http://schemas.openxmlformats.org/officeDocument/2006/relationships/image" Target="../media/image14.png"/><Relationship Id="rId2" Type="http://schemas.openxmlformats.org/officeDocument/2006/relationships/slideLayout" Target="../slideLayouts/slideLayout68.xml"/><Relationship Id="rId16" Type="http://schemas.openxmlformats.org/officeDocument/2006/relationships/image" Target="../media/image5.png"/><Relationship Id="rId20" Type="http://schemas.openxmlformats.org/officeDocument/2006/relationships/image" Target="../media/image9.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24" Type="http://schemas.openxmlformats.org/officeDocument/2006/relationships/image" Target="../media/image13.png"/><Relationship Id="rId5" Type="http://schemas.openxmlformats.org/officeDocument/2006/relationships/slideLayout" Target="../slideLayouts/slideLayout71.xml"/><Relationship Id="rId15" Type="http://schemas.openxmlformats.org/officeDocument/2006/relationships/image" Target="../media/image4.png"/><Relationship Id="rId23" Type="http://schemas.openxmlformats.org/officeDocument/2006/relationships/image" Target="../media/image12.png"/><Relationship Id="rId10" Type="http://schemas.openxmlformats.org/officeDocument/2006/relationships/slideLayout" Target="../slideLayouts/slideLayout76.xml"/><Relationship Id="rId19" Type="http://schemas.openxmlformats.org/officeDocument/2006/relationships/image" Target="../media/image8.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3.png"/><Relationship Id="rId22" Type="http://schemas.openxmlformats.org/officeDocument/2006/relationships/image" Target="../media/image1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grpSp>
        <p:nvGrpSpPr>
          <p:cNvPr id="4098" name="Group 2"/>
          <p:cNvGrpSpPr>
            <a:grpSpLocks/>
          </p:cNvGrpSpPr>
          <p:nvPr userDrawn="1"/>
        </p:nvGrpSpPr>
        <p:grpSpPr bwMode="auto">
          <a:xfrm>
            <a:off x="11096625" y="0"/>
            <a:ext cx="457200" cy="538163"/>
            <a:chOff x="0" y="0"/>
            <a:chExt cx="457200" cy="538163"/>
          </a:xfrm>
        </p:grpSpPr>
        <p:sp>
          <p:nvSpPr>
            <p:cNvPr id="4099" name="Freeform 5"/>
            <p:cNvSpPr>
              <a:spLocks/>
            </p:cNvSpPr>
            <p:nvPr userDrawn="1"/>
          </p:nvSpPr>
          <p:spPr bwMode="auto">
            <a:xfrm>
              <a:off x="12700" y="0"/>
              <a:ext cx="444500" cy="538163"/>
            </a:xfrm>
            <a:custGeom>
              <a:avLst/>
              <a:gdLst>
                <a:gd name="T0" fmla="*/ 564 w 564"/>
                <a:gd name="T1" fmla="*/ 674 h 674"/>
                <a:gd name="T2" fmla="*/ 262 w 564"/>
                <a:gd name="T3" fmla="*/ 540 h 674"/>
                <a:gd name="T4" fmla="*/ 0 w 564"/>
                <a:gd name="T5" fmla="*/ 658 h 674"/>
                <a:gd name="T6" fmla="*/ 0 w 564"/>
                <a:gd name="T7" fmla="*/ 0 h 674"/>
                <a:gd name="T8" fmla="*/ 564 w 564"/>
                <a:gd name="T9" fmla="*/ 0 h 674"/>
                <a:gd name="T10" fmla="*/ 564 w 564"/>
                <a:gd name="T11" fmla="*/ 674 h 674"/>
              </a:gdLst>
              <a:ahLst/>
              <a:cxnLst>
                <a:cxn ang="0">
                  <a:pos x="T0" y="T1"/>
                </a:cxn>
                <a:cxn ang="0">
                  <a:pos x="T2" y="T3"/>
                </a:cxn>
                <a:cxn ang="0">
                  <a:pos x="T4" y="T5"/>
                </a:cxn>
                <a:cxn ang="0">
                  <a:pos x="T6" y="T7"/>
                </a:cxn>
                <a:cxn ang="0">
                  <a:pos x="T8" y="T9"/>
                </a:cxn>
                <a:cxn ang="0">
                  <a:pos x="T10" y="T11"/>
                </a:cxn>
              </a:cxnLst>
              <a:rect l="0" t="0" r="r" b="b"/>
              <a:pathLst>
                <a:path w="564" h="674">
                  <a:moveTo>
                    <a:pt x="564" y="674"/>
                  </a:moveTo>
                  <a:lnTo>
                    <a:pt x="262" y="540"/>
                  </a:lnTo>
                  <a:lnTo>
                    <a:pt x="0" y="658"/>
                  </a:lnTo>
                  <a:lnTo>
                    <a:pt x="0" y="0"/>
                  </a:lnTo>
                  <a:lnTo>
                    <a:pt x="564" y="0"/>
                  </a:lnTo>
                  <a:lnTo>
                    <a:pt x="564" y="674"/>
                  </a:lnTo>
                  <a:close/>
                </a:path>
              </a:pathLst>
            </a:custGeom>
            <a:solidFill>
              <a:srgbClr val="746D6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0" name="Freeform 6"/>
            <p:cNvSpPr>
              <a:spLocks/>
            </p:cNvSpPr>
            <p:nvPr userDrawn="1"/>
          </p:nvSpPr>
          <p:spPr bwMode="auto">
            <a:xfrm>
              <a:off x="0" y="0"/>
              <a:ext cx="442913" cy="514350"/>
            </a:xfrm>
            <a:custGeom>
              <a:avLst/>
              <a:gdLst>
                <a:gd name="T0" fmla="*/ 564 w 564"/>
                <a:gd name="T1" fmla="*/ 644 h 644"/>
                <a:gd name="T2" fmla="*/ 279 w 564"/>
                <a:gd name="T3" fmla="*/ 522 h 644"/>
                <a:gd name="T4" fmla="*/ 0 w 564"/>
                <a:gd name="T5" fmla="*/ 644 h 644"/>
                <a:gd name="T6" fmla="*/ 0 w 564"/>
                <a:gd name="T7" fmla="*/ 0 h 644"/>
                <a:gd name="T8" fmla="*/ 564 w 564"/>
                <a:gd name="T9" fmla="*/ 0 h 644"/>
                <a:gd name="T10" fmla="*/ 564 w 564"/>
                <a:gd name="T11" fmla="*/ 644 h 644"/>
              </a:gdLst>
              <a:ahLst/>
              <a:cxnLst>
                <a:cxn ang="0">
                  <a:pos x="T0" y="T1"/>
                </a:cxn>
                <a:cxn ang="0">
                  <a:pos x="T2" y="T3"/>
                </a:cxn>
                <a:cxn ang="0">
                  <a:pos x="T4" y="T5"/>
                </a:cxn>
                <a:cxn ang="0">
                  <a:pos x="T6" y="T7"/>
                </a:cxn>
                <a:cxn ang="0">
                  <a:pos x="T8" y="T9"/>
                </a:cxn>
                <a:cxn ang="0">
                  <a:pos x="T10" y="T11"/>
                </a:cxn>
              </a:cxnLst>
              <a:rect l="0" t="0" r="r" b="b"/>
              <a:pathLst>
                <a:path w="564" h="644">
                  <a:moveTo>
                    <a:pt x="564" y="644"/>
                  </a:moveTo>
                  <a:lnTo>
                    <a:pt x="279" y="522"/>
                  </a:lnTo>
                  <a:lnTo>
                    <a:pt x="0" y="644"/>
                  </a:lnTo>
                  <a:lnTo>
                    <a:pt x="0" y="0"/>
                  </a:lnTo>
                  <a:lnTo>
                    <a:pt x="564" y="0"/>
                  </a:lnTo>
                  <a:lnTo>
                    <a:pt x="564" y="64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01" name="TextBox 6"/>
          <p:cNvSpPr txBox="1">
            <a:spLocks noChangeArrowheads="1"/>
          </p:cNvSpPr>
          <p:nvPr userDrawn="1"/>
        </p:nvSpPr>
        <p:spPr bwMode="auto">
          <a:xfrm>
            <a:off x="11114088" y="87313"/>
            <a:ext cx="4572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fld id="{5DF0EF99-13D3-4707-9EE9-E6AB06C564AB}" type="slidenum">
              <a:rPr lang="zh-CN" altLang="en-US" sz="1600">
                <a:solidFill>
                  <a:srgbClr val="F8F8F8"/>
                </a:solidFill>
                <a:latin typeface="微软雅黑" panose="020B0503020204020204" pitchFamily="34" charset="-122"/>
                <a:ea typeface="微软雅黑" panose="020B0503020204020204" pitchFamily="34" charset="-122"/>
              </a:rPr>
              <a:pPr algn="ctr" eaLnBrk="1" hangingPunct="1"/>
              <a:t>‹#›</a:t>
            </a:fld>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4102" name="Rectangle 9"/>
          <p:cNvSpPr>
            <a:spLocks noChangeArrowheads="1"/>
          </p:cNvSpPr>
          <p:nvPr/>
        </p:nvSpPr>
        <p:spPr bwMode="auto">
          <a:xfrm>
            <a:off x="0" y="6732588"/>
            <a:ext cx="12196763" cy="1254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03"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4"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400"/>
                                        <p:tgtEl>
                                          <p:spTgt spid="4098"/>
                                        </p:tgtEl>
                                      </p:cBhvr>
                                    </p:animEffect>
                                    <p:anim calcmode="lin" valueType="num">
                                      <p:cBhvr>
                                        <p:cTn id="8" dur="400" fill="hold"/>
                                        <p:tgtEl>
                                          <p:spTgt spid="4098"/>
                                        </p:tgtEl>
                                        <p:attrNameLst>
                                          <p:attrName>ppt_x</p:attrName>
                                        </p:attrNameLst>
                                      </p:cBhvr>
                                      <p:tavLst>
                                        <p:tav tm="0">
                                          <p:val>
                                            <p:strVal val="#ppt_x"/>
                                          </p:val>
                                        </p:tav>
                                        <p:tav tm="100000">
                                          <p:val>
                                            <p:strVal val="#ppt_x"/>
                                          </p:val>
                                        </p:tav>
                                      </p:tavLst>
                                    </p:anim>
                                    <p:anim calcmode="lin" valueType="num">
                                      <p:cBhvr>
                                        <p:cTn id="9" dur="400" fill="hold"/>
                                        <p:tgtEl>
                                          <p:spTgt spid="409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fade">
                                      <p:cBhvr>
                                        <p:cTn id="12" dur="400"/>
                                        <p:tgtEl>
                                          <p:spTgt spid="4101"/>
                                        </p:tgtEl>
                                      </p:cBhvr>
                                    </p:animEffect>
                                    <p:anim calcmode="lin" valueType="num">
                                      <p:cBhvr>
                                        <p:cTn id="13" dur="400" fill="hold"/>
                                        <p:tgtEl>
                                          <p:spTgt spid="4101"/>
                                        </p:tgtEl>
                                        <p:attrNameLst>
                                          <p:attrName>ppt_x</p:attrName>
                                        </p:attrNameLst>
                                      </p:cBhvr>
                                      <p:tavLst>
                                        <p:tav tm="0">
                                          <p:val>
                                            <p:strVal val="#ppt_x"/>
                                          </p:val>
                                        </p:tav>
                                        <p:tav tm="100000">
                                          <p:val>
                                            <p:strVal val="#ppt_x"/>
                                          </p:val>
                                        </p:tav>
                                      </p:tavLst>
                                    </p:anim>
                                    <p:anim calcmode="lin" valueType="num">
                                      <p:cBhvr>
                                        <p:cTn id="14" dur="4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utoUpdateAnimBg="0"/>
    </p:bld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5123"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614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pic>
        <p:nvPicPr>
          <p:cNvPr id="7170" name="Picture 2" descr="PPECLOGO-eff-0-1"/>
          <p:cNvPicPr>
            <a:picLocks noChangeAspect="1" noChangeArrowheads="1"/>
          </p:cNvPicPr>
          <p:nvPr userDrawn="1"/>
        </p:nvPicPr>
        <p:blipFill>
          <a:blip r:embed="rId13">
            <a:extLst>
              <a:ext uri="{28A0092B-C50C-407E-A947-70E740481C1C}">
                <a14:useLocalDpi xmlns:a14="http://schemas.microsoft.com/office/drawing/2010/main"/>
              </a:ext>
            </a:extLst>
          </a:blip>
          <a:srcRect/>
          <a:stretch>
            <a:fillRect/>
          </a:stretch>
        </p:blipFill>
        <p:spPr bwMode="auto">
          <a:xfrm>
            <a:off x="4146550" y="2886075"/>
            <a:ext cx="10604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PPECLOGO-eff-0-2"/>
          <p:cNvPicPr>
            <a:picLocks noChangeAspect="1" noChangeArrowheads="1"/>
          </p:cNvPicPr>
          <p:nvPr userDrawn="1"/>
        </p:nvPicPr>
        <p:blipFill>
          <a:blip r:embed="rId14">
            <a:extLst>
              <a:ext uri="{28A0092B-C50C-407E-A947-70E740481C1C}">
                <a14:useLocalDpi xmlns:a14="http://schemas.microsoft.com/office/drawing/2010/main"/>
              </a:ext>
            </a:extLst>
          </a:blip>
          <a:srcRect/>
          <a:stretch>
            <a:fillRect/>
          </a:stretch>
        </p:blipFill>
        <p:spPr bwMode="auto">
          <a:xfrm>
            <a:off x="8431213" y="2757488"/>
            <a:ext cx="1095375"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descr="PPECLOGO-eff-0-3"/>
          <p:cNvPicPr>
            <a:picLocks noChangeAspect="1" noChangeArrowheads="1"/>
          </p:cNvPicPr>
          <p:nvPr userDrawn="1"/>
        </p:nvPicPr>
        <p:blipFill>
          <a:blip r:embed="rId15">
            <a:extLst>
              <a:ext uri="{28A0092B-C50C-407E-A947-70E740481C1C}">
                <a14:useLocalDpi xmlns:a14="http://schemas.microsoft.com/office/drawing/2010/main"/>
              </a:ext>
            </a:extLst>
          </a:blip>
          <a:srcRect/>
          <a:stretch>
            <a:fillRect/>
          </a:stretch>
        </p:blipFill>
        <p:spPr bwMode="auto">
          <a:xfrm>
            <a:off x="1039813" y="1447800"/>
            <a:ext cx="3014662"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PPECLOGO-eff-0-1"/>
          <p:cNvPicPr>
            <a:picLocks noChangeAspect="1" noChangeArrowheads="1"/>
          </p:cNvPicPr>
          <p:nvPr userDrawn="1"/>
        </p:nvPicPr>
        <p:blipFill>
          <a:blip r:embed="rId16">
            <a:extLst>
              <a:ext uri="{28A0092B-C50C-407E-A947-70E740481C1C}">
                <a14:useLocalDpi xmlns:a14="http://schemas.microsoft.com/office/drawing/2010/main"/>
              </a:ext>
            </a:extLst>
          </a:blip>
          <a:srcRect/>
          <a:stretch>
            <a:fillRect/>
          </a:stretch>
        </p:blipFill>
        <p:spPr bwMode="auto">
          <a:xfrm>
            <a:off x="4467225" y="3770313"/>
            <a:ext cx="523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PPECLOGO-eff-0-1"/>
          <p:cNvPicPr>
            <a:picLocks noChangeAspect="1" noChangeArrowheads="1"/>
          </p:cNvPicPr>
          <p:nvPr userDrawn="1"/>
        </p:nvPicPr>
        <p:blipFill>
          <a:blip r:embed="rId17" cstate="screen">
            <a:extLst>
              <a:ext uri="{28A0092B-C50C-407E-A947-70E740481C1C}">
                <a14:useLocalDpi xmlns:a14="http://schemas.microsoft.com/office/drawing/2010/main"/>
              </a:ext>
            </a:extLst>
          </a:blip>
          <a:srcRect/>
          <a:stretch>
            <a:fillRect/>
          </a:stretch>
        </p:blipFill>
        <p:spPr bwMode="auto">
          <a:xfrm>
            <a:off x="7377113" y="2903538"/>
            <a:ext cx="400050"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8" descr="PPECLOGO-eff-0-2"/>
          <p:cNvPicPr>
            <a:picLocks noChangeAspect="1" noChangeArrowheads="1"/>
          </p:cNvPicPr>
          <p:nvPr userDrawn="1"/>
        </p:nvPicPr>
        <p:blipFill>
          <a:blip r:embed="rId18">
            <a:extLst>
              <a:ext uri="{28A0092B-C50C-407E-A947-70E740481C1C}">
                <a14:useLocalDpi xmlns:a14="http://schemas.microsoft.com/office/drawing/2010/main"/>
              </a:ext>
            </a:extLst>
          </a:blip>
          <a:srcRect/>
          <a:stretch>
            <a:fillRect/>
          </a:stretch>
        </p:blipFill>
        <p:spPr bwMode="auto">
          <a:xfrm>
            <a:off x="5278438" y="2574925"/>
            <a:ext cx="98107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9" descr="PPECLOGO-eff-5-4"/>
          <p:cNvPicPr>
            <a:picLocks noChangeAspect="1" noChangeArrowheads="1"/>
          </p:cNvPicPr>
          <p:nvPr userDrawn="1"/>
        </p:nvPicPr>
        <p:blipFill>
          <a:blip r:embed="rId19">
            <a:extLst>
              <a:ext uri="{28A0092B-C50C-407E-A947-70E740481C1C}">
                <a14:useLocalDpi xmlns:a14="http://schemas.microsoft.com/office/drawing/2010/main"/>
              </a:ext>
            </a:extLst>
          </a:blip>
          <a:srcRect/>
          <a:stretch>
            <a:fillRect/>
          </a:stretch>
        </p:blipFill>
        <p:spPr bwMode="auto">
          <a:xfrm>
            <a:off x="3262313" y="3206750"/>
            <a:ext cx="1477962"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10" descr="PPECLOGO-eff-5-2"/>
          <p:cNvPicPr>
            <a:picLocks noChangeAspect="1" noChangeArrowheads="1"/>
          </p:cNvPicPr>
          <p:nvPr userDrawn="1"/>
        </p:nvPicPr>
        <p:blipFill>
          <a:blip r:embed="rId20">
            <a:extLst>
              <a:ext uri="{28A0092B-C50C-407E-A947-70E740481C1C}">
                <a14:useLocalDpi xmlns:a14="http://schemas.microsoft.com/office/drawing/2010/main"/>
              </a:ext>
            </a:extLst>
          </a:blip>
          <a:srcRect/>
          <a:stretch>
            <a:fillRect/>
          </a:stretch>
        </p:blipFill>
        <p:spPr bwMode="auto">
          <a:xfrm>
            <a:off x="5353050" y="3446463"/>
            <a:ext cx="18335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descr="PPECLOGO-eff-5-4"/>
          <p:cNvPicPr>
            <a:picLocks noChangeAspect="1" noChangeArrowheads="1"/>
          </p:cNvPicPr>
          <p:nvPr userDrawn="1"/>
        </p:nvPicPr>
        <p:blipFill>
          <a:blip r:embed="rId21" cstate="screen">
            <a:extLst>
              <a:ext uri="{28A0092B-C50C-407E-A947-70E740481C1C}">
                <a14:useLocalDpi xmlns:a14="http://schemas.microsoft.com/office/drawing/2010/main"/>
              </a:ext>
            </a:extLst>
          </a:blip>
          <a:srcRect/>
          <a:stretch>
            <a:fillRect/>
          </a:stretch>
        </p:blipFill>
        <p:spPr bwMode="auto">
          <a:xfrm>
            <a:off x="9885363" y="2725738"/>
            <a:ext cx="11176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12" descr="PPECLOGO-eff-0-1"/>
          <p:cNvPicPr>
            <a:picLocks noChangeAspect="1" noChangeArrowheads="1"/>
          </p:cNvPicPr>
          <p:nvPr userDrawn="1"/>
        </p:nvPicPr>
        <p:blipFill>
          <a:blip r:embed="rId22">
            <a:extLst>
              <a:ext uri="{28A0092B-C50C-407E-A947-70E740481C1C}">
                <a14:useLocalDpi xmlns:a14="http://schemas.microsoft.com/office/drawing/2010/main"/>
              </a:ext>
            </a:extLst>
          </a:blip>
          <a:srcRect/>
          <a:stretch>
            <a:fillRect/>
          </a:stretch>
        </p:blipFill>
        <p:spPr bwMode="auto">
          <a:xfrm>
            <a:off x="7942263" y="3624263"/>
            <a:ext cx="522287"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13" descr="PPECLOGO-eff-0-1"/>
          <p:cNvPicPr>
            <a:picLocks noChangeAspect="1" noChangeArrowheads="1"/>
          </p:cNvPicPr>
          <p:nvPr userDrawn="1"/>
        </p:nvPicPr>
        <p:blipFill>
          <a:blip r:embed="rId22">
            <a:extLst>
              <a:ext uri="{28A0092B-C50C-407E-A947-70E740481C1C}">
                <a14:useLocalDpi xmlns:a14="http://schemas.microsoft.com/office/drawing/2010/main"/>
              </a:ext>
            </a:extLst>
          </a:blip>
          <a:srcRect/>
          <a:stretch>
            <a:fillRect/>
          </a:stretch>
        </p:blipFill>
        <p:spPr bwMode="auto">
          <a:xfrm>
            <a:off x="11255375" y="2365375"/>
            <a:ext cx="522288"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14" descr="PPECLOGO-eff2-1-2"/>
          <p:cNvPicPr>
            <a:picLocks noChangeAspect="1" noChangeArrowheads="1"/>
          </p:cNvPicPr>
          <p:nvPr userDrawn="1"/>
        </p:nvPicPr>
        <p:blipFill>
          <a:blip r:embed="rId23">
            <a:extLst>
              <a:ext uri="{28A0092B-C50C-407E-A947-70E740481C1C}">
                <a14:useLocalDpi xmlns:a14="http://schemas.microsoft.com/office/drawing/2010/main"/>
              </a:ext>
            </a:extLst>
          </a:blip>
          <a:srcRect/>
          <a:stretch>
            <a:fillRect/>
          </a:stretch>
        </p:blipFill>
        <p:spPr bwMode="auto">
          <a:xfrm>
            <a:off x="2054225" y="2795588"/>
            <a:ext cx="1697038"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2" name="Picture 15" descr="PPECLOGO-eff2-1-3"/>
          <p:cNvPicPr>
            <a:picLocks noChangeAspect="1" noChangeArrowheads="1"/>
          </p:cNvPicPr>
          <p:nvPr userDrawn="1"/>
        </p:nvPicPr>
        <p:blipFill>
          <a:blip r:embed="rId24">
            <a:extLst>
              <a:ext uri="{28A0092B-C50C-407E-A947-70E740481C1C}">
                <a14:useLocalDpi xmlns:a14="http://schemas.microsoft.com/office/drawing/2010/main"/>
              </a:ext>
            </a:extLst>
          </a:blip>
          <a:srcRect/>
          <a:stretch>
            <a:fillRect/>
          </a:stretch>
        </p:blipFill>
        <p:spPr bwMode="auto">
          <a:xfrm>
            <a:off x="3983038" y="2786063"/>
            <a:ext cx="4381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3" name="Picture 16" descr="PPECLOGO-eff2-1-4"/>
          <p:cNvPicPr>
            <a:picLocks noChangeAspect="1" noChangeArrowheads="1"/>
          </p:cNvPicPr>
          <p:nvPr userDrawn="1"/>
        </p:nvPicPr>
        <p:blipFill>
          <a:blip r:embed="rId25">
            <a:extLst>
              <a:ext uri="{28A0092B-C50C-407E-A947-70E740481C1C}">
                <a14:useLocalDpi xmlns:a14="http://schemas.microsoft.com/office/drawing/2010/main"/>
              </a:ext>
            </a:extLst>
          </a:blip>
          <a:srcRect/>
          <a:stretch>
            <a:fillRect/>
          </a:stretch>
        </p:blipFill>
        <p:spPr bwMode="auto">
          <a:xfrm>
            <a:off x="8520113" y="3325813"/>
            <a:ext cx="70326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4" name="Picture 17" descr="PPECLOGO-eff2-1-3"/>
          <p:cNvPicPr>
            <a:picLocks noChangeAspect="1" noChangeArrowheads="1"/>
          </p:cNvPicPr>
          <p:nvPr userDrawn="1"/>
        </p:nvPicPr>
        <p:blipFill>
          <a:blip r:embed="rId24">
            <a:extLst>
              <a:ext uri="{28A0092B-C50C-407E-A947-70E740481C1C}">
                <a14:useLocalDpi xmlns:a14="http://schemas.microsoft.com/office/drawing/2010/main"/>
              </a:ext>
            </a:extLst>
          </a:blip>
          <a:srcRect/>
          <a:stretch>
            <a:fillRect/>
          </a:stretch>
        </p:blipFill>
        <p:spPr bwMode="auto">
          <a:xfrm>
            <a:off x="9239250" y="2909888"/>
            <a:ext cx="360363"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5" name="Picture 18" descr="PPECLOGO-eff2-1-3"/>
          <p:cNvPicPr>
            <a:picLocks noChangeAspect="1" noChangeArrowheads="1"/>
          </p:cNvPicPr>
          <p:nvPr userDrawn="1"/>
        </p:nvPicPr>
        <p:blipFill>
          <a:blip r:embed="rId26" cstate="screen">
            <a:extLst>
              <a:ext uri="{28A0092B-C50C-407E-A947-70E740481C1C}">
                <a14:useLocalDpi xmlns:a14="http://schemas.microsoft.com/office/drawing/2010/main"/>
              </a:ext>
            </a:extLst>
          </a:blip>
          <a:srcRect/>
          <a:stretch>
            <a:fillRect/>
          </a:stretch>
        </p:blipFill>
        <p:spPr bwMode="auto">
          <a:xfrm>
            <a:off x="9745663" y="3446463"/>
            <a:ext cx="280987" cy="23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718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fade">
                                      <p:cBhvr>
                                        <p:cTn id="7" dur="500"/>
                                        <p:tgtEl>
                                          <p:spTgt spid="7176"/>
                                        </p:tgtEl>
                                      </p:cBhvr>
                                    </p:animEffect>
                                  </p:childTnLst>
                                </p:cTn>
                              </p:par>
                              <p:par>
                                <p:cTn id="8" presetID="10" presetClass="entr" presetSubtype="0" fill="hold" nodeType="withEffect">
                                  <p:stCondLst>
                                    <p:cond delay="0"/>
                                  </p:stCondLst>
                                  <p:childTnLst>
                                    <p:set>
                                      <p:cBhvr>
                                        <p:cTn id="9" dur="1" fill="hold">
                                          <p:stCondLst>
                                            <p:cond delay="0"/>
                                          </p:stCondLst>
                                        </p:cTn>
                                        <p:tgtEl>
                                          <p:spTgt spid="7173"/>
                                        </p:tgtEl>
                                        <p:attrNameLst>
                                          <p:attrName>style.visibility</p:attrName>
                                        </p:attrNameLst>
                                      </p:cBhvr>
                                      <p:to>
                                        <p:strVal val="visible"/>
                                      </p:to>
                                    </p:set>
                                    <p:animEffect transition="in" filter="fade">
                                      <p:cBhvr>
                                        <p:cTn id="10" dur="500"/>
                                        <p:tgtEl>
                                          <p:spTgt spid="7173"/>
                                        </p:tgtEl>
                                      </p:cBhvr>
                                    </p:animEffect>
                                  </p:childTnLst>
                                </p:cTn>
                              </p:par>
                              <p:par>
                                <p:cTn id="11" presetID="10" presetClass="entr" presetSubtype="0" fill="hold" nodeType="with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fade">
                                      <p:cBhvr>
                                        <p:cTn id="13" dur="500"/>
                                        <p:tgtEl>
                                          <p:spTgt spid="7172"/>
                                        </p:tgtEl>
                                      </p:cBhvr>
                                    </p:animEffect>
                                  </p:childTnLst>
                                </p:cTn>
                              </p:par>
                              <p:par>
                                <p:cTn id="14" presetID="10" presetClass="entr" presetSubtype="0" fill="hold" nodeType="withEffect">
                                  <p:stCondLst>
                                    <p:cond delay="0"/>
                                  </p:stCondLst>
                                  <p:childTnLst>
                                    <p:set>
                                      <p:cBhvr>
                                        <p:cTn id="15" dur="1" fill="hold">
                                          <p:stCondLst>
                                            <p:cond delay="0"/>
                                          </p:stCondLst>
                                        </p:cTn>
                                        <p:tgtEl>
                                          <p:spTgt spid="7170"/>
                                        </p:tgtEl>
                                        <p:attrNameLst>
                                          <p:attrName>style.visibility</p:attrName>
                                        </p:attrNameLst>
                                      </p:cBhvr>
                                      <p:to>
                                        <p:strVal val="visible"/>
                                      </p:to>
                                    </p:set>
                                    <p:animEffect transition="in" filter="fade">
                                      <p:cBhvr>
                                        <p:cTn id="16" dur="500"/>
                                        <p:tgtEl>
                                          <p:spTgt spid="7170"/>
                                        </p:tgtEl>
                                      </p:cBhvr>
                                    </p:animEffect>
                                  </p:childTnLst>
                                </p:cTn>
                              </p:par>
                              <p:par>
                                <p:cTn id="17" presetID="10" presetClass="entr" presetSubtype="0" fill="hold" nodeType="withEffect">
                                  <p:stCondLst>
                                    <p:cond delay="0"/>
                                  </p:stCondLst>
                                  <p:childTnLst>
                                    <p:set>
                                      <p:cBhvr>
                                        <p:cTn id="18" dur="1" fill="hold">
                                          <p:stCondLst>
                                            <p:cond delay="0"/>
                                          </p:stCondLst>
                                        </p:cTn>
                                        <p:tgtEl>
                                          <p:spTgt spid="7175"/>
                                        </p:tgtEl>
                                        <p:attrNameLst>
                                          <p:attrName>style.visibility</p:attrName>
                                        </p:attrNameLst>
                                      </p:cBhvr>
                                      <p:to>
                                        <p:strVal val="visible"/>
                                      </p:to>
                                    </p:set>
                                    <p:animEffect transition="in" filter="fade">
                                      <p:cBhvr>
                                        <p:cTn id="19" dur="500"/>
                                        <p:tgtEl>
                                          <p:spTgt spid="7175"/>
                                        </p:tgtEl>
                                      </p:cBhvr>
                                    </p:animEffect>
                                  </p:childTnLst>
                                </p:cTn>
                              </p:par>
                              <p:par>
                                <p:cTn id="20" presetID="10" presetClass="entr" presetSubtype="0" fill="hold" nodeType="withEffect">
                                  <p:stCondLst>
                                    <p:cond delay="0"/>
                                  </p:stCondLst>
                                  <p:childTnLst>
                                    <p:set>
                                      <p:cBhvr>
                                        <p:cTn id="21" dur="1" fill="hold">
                                          <p:stCondLst>
                                            <p:cond delay="0"/>
                                          </p:stCondLst>
                                        </p:cTn>
                                        <p:tgtEl>
                                          <p:spTgt spid="7177"/>
                                        </p:tgtEl>
                                        <p:attrNameLst>
                                          <p:attrName>style.visibility</p:attrName>
                                        </p:attrNameLst>
                                      </p:cBhvr>
                                      <p:to>
                                        <p:strVal val="visible"/>
                                      </p:to>
                                    </p:set>
                                    <p:animEffect transition="in" filter="fade">
                                      <p:cBhvr>
                                        <p:cTn id="22" dur="500"/>
                                        <p:tgtEl>
                                          <p:spTgt spid="7177"/>
                                        </p:tgtEl>
                                      </p:cBhvr>
                                    </p:animEffect>
                                  </p:childTnLst>
                                </p:cTn>
                              </p:par>
                              <p:par>
                                <p:cTn id="23" presetID="10" presetClass="entr" presetSubtype="0" fill="hold" nodeType="withEffect">
                                  <p:stCondLst>
                                    <p:cond delay="0"/>
                                  </p:stCondLst>
                                  <p:childTnLst>
                                    <p:set>
                                      <p:cBhvr>
                                        <p:cTn id="24" dur="1" fill="hold">
                                          <p:stCondLst>
                                            <p:cond delay="0"/>
                                          </p:stCondLst>
                                        </p:cTn>
                                        <p:tgtEl>
                                          <p:spTgt spid="7179"/>
                                        </p:tgtEl>
                                        <p:attrNameLst>
                                          <p:attrName>style.visibility</p:attrName>
                                        </p:attrNameLst>
                                      </p:cBhvr>
                                      <p:to>
                                        <p:strVal val="visible"/>
                                      </p:to>
                                    </p:set>
                                    <p:animEffect transition="in" filter="fade">
                                      <p:cBhvr>
                                        <p:cTn id="25" dur="500"/>
                                        <p:tgtEl>
                                          <p:spTgt spid="7179"/>
                                        </p:tgtEl>
                                      </p:cBhvr>
                                    </p:animEffect>
                                  </p:childTnLst>
                                </p:cTn>
                              </p:par>
                              <p:par>
                                <p:cTn id="26" presetID="10" presetClass="entr" presetSubtype="0" fill="hold" nodeType="withEffect">
                                  <p:stCondLst>
                                    <p:cond delay="0"/>
                                  </p:stCondLst>
                                  <p:childTnLst>
                                    <p:set>
                                      <p:cBhvr>
                                        <p:cTn id="27" dur="1" fill="hold">
                                          <p:stCondLst>
                                            <p:cond delay="0"/>
                                          </p:stCondLst>
                                        </p:cTn>
                                        <p:tgtEl>
                                          <p:spTgt spid="7171"/>
                                        </p:tgtEl>
                                        <p:attrNameLst>
                                          <p:attrName>style.visibility</p:attrName>
                                        </p:attrNameLst>
                                      </p:cBhvr>
                                      <p:to>
                                        <p:strVal val="visible"/>
                                      </p:to>
                                    </p:set>
                                    <p:animEffect transition="in" filter="fade">
                                      <p:cBhvr>
                                        <p:cTn id="28" dur="500"/>
                                        <p:tgtEl>
                                          <p:spTgt spid="7171"/>
                                        </p:tgtEl>
                                      </p:cBhvr>
                                    </p:animEffect>
                                  </p:childTnLst>
                                </p:cTn>
                              </p:par>
                              <p:par>
                                <p:cTn id="29" presetID="10" presetClass="entr" presetSubtype="0" fill="hold" nodeType="withEffect">
                                  <p:stCondLst>
                                    <p:cond delay="0"/>
                                  </p:stCondLst>
                                  <p:childTnLst>
                                    <p:set>
                                      <p:cBhvr>
                                        <p:cTn id="30" dur="1" fill="hold">
                                          <p:stCondLst>
                                            <p:cond delay="0"/>
                                          </p:stCondLst>
                                        </p:cTn>
                                        <p:tgtEl>
                                          <p:spTgt spid="7178"/>
                                        </p:tgtEl>
                                        <p:attrNameLst>
                                          <p:attrName>style.visibility</p:attrName>
                                        </p:attrNameLst>
                                      </p:cBhvr>
                                      <p:to>
                                        <p:strVal val="visible"/>
                                      </p:to>
                                    </p:set>
                                    <p:animEffect transition="in" filter="fade">
                                      <p:cBhvr>
                                        <p:cTn id="31" dur="500"/>
                                        <p:tgtEl>
                                          <p:spTgt spid="7178"/>
                                        </p:tgtEl>
                                      </p:cBhvr>
                                    </p:animEffect>
                                  </p:childTnLst>
                                </p:cTn>
                              </p:par>
                              <p:par>
                                <p:cTn id="32" presetID="10" presetClass="entr" presetSubtype="0" fill="hold" nodeType="withEffect">
                                  <p:stCondLst>
                                    <p:cond delay="0"/>
                                  </p:stCondLst>
                                  <p:childTnLst>
                                    <p:set>
                                      <p:cBhvr>
                                        <p:cTn id="33" dur="1" fill="hold">
                                          <p:stCondLst>
                                            <p:cond delay="0"/>
                                          </p:stCondLst>
                                        </p:cTn>
                                        <p:tgtEl>
                                          <p:spTgt spid="7174"/>
                                        </p:tgtEl>
                                        <p:attrNameLst>
                                          <p:attrName>style.visibility</p:attrName>
                                        </p:attrNameLst>
                                      </p:cBhvr>
                                      <p:to>
                                        <p:strVal val="visible"/>
                                      </p:to>
                                    </p:set>
                                    <p:animEffect transition="in" filter="fade">
                                      <p:cBhvr>
                                        <p:cTn id="34" dur="500"/>
                                        <p:tgtEl>
                                          <p:spTgt spid="7174"/>
                                        </p:tgtEl>
                                      </p:cBhvr>
                                    </p:animEffect>
                                  </p:childTnLst>
                                </p:cTn>
                              </p:par>
                              <p:par>
                                <p:cTn id="35" presetID="10" presetClass="entr" presetSubtype="0" fill="hold" nodeType="withEffect">
                                  <p:stCondLst>
                                    <p:cond delay="0"/>
                                  </p:stCondLst>
                                  <p:childTnLst>
                                    <p:set>
                                      <p:cBhvr>
                                        <p:cTn id="36" dur="1" fill="hold">
                                          <p:stCondLst>
                                            <p:cond delay="0"/>
                                          </p:stCondLst>
                                        </p:cTn>
                                        <p:tgtEl>
                                          <p:spTgt spid="7180"/>
                                        </p:tgtEl>
                                        <p:attrNameLst>
                                          <p:attrName>style.visibility</p:attrName>
                                        </p:attrNameLst>
                                      </p:cBhvr>
                                      <p:to>
                                        <p:strVal val="visible"/>
                                      </p:to>
                                    </p:set>
                                    <p:animEffect transition="in" filter="fade">
                                      <p:cBhvr>
                                        <p:cTn id="37" dur="500"/>
                                        <p:tgtEl>
                                          <p:spTgt spid="7180"/>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7178"/>
                                        </p:tgtEl>
                                        <p:attrNameLst>
                                          <p:attrName>ppt_x,ppt_y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7171"/>
                                        </p:tgtEl>
                                        <p:attrNameLst>
                                          <p:attrName>ppt_x,ppt_y</p:attrName>
                                        </p:attrNameLst>
                                      </p:cBhvr>
                                      <p:rCtr x="-15600"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7174"/>
                                        </p:tgtEl>
                                        <p:attrNameLst>
                                          <p:attrName>ppt_x,ppt_y</p:attrName>
                                        </p:attrNameLst>
                                      </p:cBhvr>
                                      <p:rCtr x="-23400"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7175"/>
                                        </p:tgtEl>
                                        <p:attrNameLst>
                                          <p:attrName>ppt_x,ppt_y</p:attrName>
                                        </p:attrNameLst>
                                      </p:cBhvr>
                                      <p:rCtr x="-9600"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173"/>
                                        </p:tgtEl>
                                        <p:attrNameLst>
                                          <p:attrName>ppt_x,ppt_y</p:attrName>
                                        </p:attrNameLst>
                                      </p:cBhvr>
                                      <p:rCtr x="-21600"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7170"/>
                                        </p:tgtEl>
                                        <p:attrNameLst>
                                          <p:attrName>ppt_x,ppt_y</p:attrName>
                                        </p:attrNameLst>
                                      </p:cBhvr>
                                      <p:rCtr x="-16600"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7179"/>
                                        </p:tgtEl>
                                        <p:attrNameLst>
                                          <p:attrName>ppt_x,ppt_y</p:attrName>
                                        </p:attrNameLst>
                                      </p:cBhvr>
                                      <p:rCtr x="-28400"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7180"/>
                                        </p:tgtEl>
                                        <p:attrNameLst>
                                          <p:attrName>ppt_x,ppt_y</p:attrName>
                                        </p:attrNameLst>
                                      </p:cBhvr>
                                      <p:rCtr x="-28400"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7177"/>
                                        </p:tgtEl>
                                        <p:attrNameLst>
                                          <p:attrName>ppt_x,ppt_y</p:attrName>
                                        </p:attrNameLst>
                                      </p:cBhvr>
                                      <p:rCtr x="21900"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7176"/>
                                        </p:tgtEl>
                                        <p:attrNameLst>
                                          <p:attrName>ppt_x,ppt_y</p:attrName>
                                        </p:attrNameLst>
                                      </p:cBhvr>
                                      <p:rCtr x="31400"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7172"/>
                                        </p:tgtEl>
                                        <p:attrNameLst>
                                          <p:attrName>ppt_x,ppt_y</p:attrName>
                                        </p:attrNameLst>
                                      </p:cBhvr>
                                      <p:rCtr x="21200" y="0"/>
                                    </p:animMotion>
                                  </p:childTnLst>
                                </p:cTn>
                              </p:par>
                              <p:par>
                                <p:cTn id="60" presetID="10" presetClass="exit" presetSubtype="0" fill="hold" nodeType="withEffect">
                                  <p:stCondLst>
                                    <p:cond delay="2500"/>
                                  </p:stCondLst>
                                  <p:childTnLst>
                                    <p:animEffect transition="out" filter="fade">
                                      <p:cBhvr>
                                        <p:cTn id="61" dur="500"/>
                                        <p:tgtEl>
                                          <p:spTgt spid="7176"/>
                                        </p:tgtEl>
                                      </p:cBhvr>
                                    </p:animEffect>
                                    <p:set>
                                      <p:cBhvr>
                                        <p:cTn id="62" dur="1" fill="hold">
                                          <p:stCondLst>
                                            <p:cond delay="499"/>
                                          </p:stCondLst>
                                        </p:cTn>
                                        <p:tgtEl>
                                          <p:spTgt spid="7176"/>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7177"/>
                                        </p:tgtEl>
                                      </p:cBhvr>
                                    </p:animEffect>
                                    <p:set>
                                      <p:cBhvr>
                                        <p:cTn id="65" dur="1" fill="hold">
                                          <p:stCondLst>
                                            <p:cond delay="499"/>
                                          </p:stCondLst>
                                        </p:cTn>
                                        <p:tgtEl>
                                          <p:spTgt spid="7177"/>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7179"/>
                                        </p:tgtEl>
                                      </p:cBhvr>
                                    </p:animEffect>
                                    <p:set>
                                      <p:cBhvr>
                                        <p:cTn id="68" dur="1" fill="hold">
                                          <p:stCondLst>
                                            <p:cond delay="499"/>
                                          </p:stCondLst>
                                        </p:cTn>
                                        <p:tgtEl>
                                          <p:spTgt spid="7179"/>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173"/>
                                        </p:tgtEl>
                                      </p:cBhvr>
                                    </p:animEffect>
                                    <p:set>
                                      <p:cBhvr>
                                        <p:cTn id="71" dur="1" fill="hold">
                                          <p:stCondLst>
                                            <p:cond delay="499"/>
                                          </p:stCondLst>
                                        </p:cTn>
                                        <p:tgtEl>
                                          <p:spTgt spid="7173"/>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7175"/>
                                        </p:tgtEl>
                                      </p:cBhvr>
                                    </p:animEffect>
                                    <p:set>
                                      <p:cBhvr>
                                        <p:cTn id="74" dur="1" fill="hold">
                                          <p:stCondLst>
                                            <p:cond delay="499"/>
                                          </p:stCondLst>
                                        </p:cTn>
                                        <p:tgtEl>
                                          <p:spTgt spid="7175"/>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7171"/>
                                        </p:tgtEl>
                                      </p:cBhvr>
                                    </p:animEffect>
                                    <p:set>
                                      <p:cBhvr>
                                        <p:cTn id="77" dur="1" fill="hold">
                                          <p:stCondLst>
                                            <p:cond delay="499"/>
                                          </p:stCondLst>
                                        </p:cTn>
                                        <p:tgtEl>
                                          <p:spTgt spid="7171"/>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7178"/>
                                        </p:tgtEl>
                                      </p:cBhvr>
                                    </p:animEffect>
                                    <p:set>
                                      <p:cBhvr>
                                        <p:cTn id="80" dur="1" fill="hold">
                                          <p:stCondLst>
                                            <p:cond delay="499"/>
                                          </p:stCondLst>
                                        </p:cTn>
                                        <p:tgtEl>
                                          <p:spTgt spid="7178"/>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7180"/>
                                        </p:tgtEl>
                                      </p:cBhvr>
                                    </p:animEffect>
                                    <p:set>
                                      <p:cBhvr>
                                        <p:cTn id="83" dur="1" fill="hold">
                                          <p:stCondLst>
                                            <p:cond delay="499"/>
                                          </p:stCondLst>
                                        </p:cTn>
                                        <p:tgtEl>
                                          <p:spTgt spid="7180"/>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7172"/>
                                        </p:tgtEl>
                                      </p:cBhvr>
                                    </p:animEffect>
                                    <p:set>
                                      <p:cBhvr>
                                        <p:cTn id="86" dur="1" fill="hold">
                                          <p:stCondLst>
                                            <p:cond delay="499"/>
                                          </p:stCondLst>
                                        </p:cTn>
                                        <p:tgtEl>
                                          <p:spTgt spid="7172"/>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7170"/>
                                        </p:tgtEl>
                                      </p:cBhvr>
                                    </p:animEffect>
                                    <p:set>
                                      <p:cBhvr>
                                        <p:cTn id="89" dur="1" fill="hold">
                                          <p:stCondLst>
                                            <p:cond delay="499"/>
                                          </p:stCondLst>
                                        </p:cTn>
                                        <p:tgtEl>
                                          <p:spTgt spid="7170"/>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7174"/>
                                        </p:tgtEl>
                                      </p:cBhvr>
                                    </p:animEffect>
                                    <p:set>
                                      <p:cBhvr>
                                        <p:cTn id="92" dur="1" fill="hold">
                                          <p:stCondLst>
                                            <p:cond delay="499"/>
                                          </p:stCondLst>
                                        </p:cTn>
                                        <p:tgtEl>
                                          <p:spTgt spid="7174"/>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7181"/>
                                        </p:tgtEl>
                                        <p:attrNameLst>
                                          <p:attrName>style.visibility</p:attrName>
                                        </p:attrNameLst>
                                      </p:cBhvr>
                                      <p:to>
                                        <p:strVal val="visible"/>
                                      </p:to>
                                    </p:set>
                                    <p:animEffect transition="in" filter="fade">
                                      <p:cBhvr>
                                        <p:cTn id="95" dur="100"/>
                                        <p:tgtEl>
                                          <p:spTgt spid="7181"/>
                                        </p:tgtEl>
                                      </p:cBhvr>
                                    </p:animEffect>
                                  </p:childTnLst>
                                </p:cTn>
                              </p:par>
                              <p:par>
                                <p:cTn id="96" presetID="10" presetClass="entr" presetSubtype="0" fill="hold" nodeType="withEffect">
                                  <p:stCondLst>
                                    <p:cond delay="600"/>
                                  </p:stCondLst>
                                  <p:childTnLst>
                                    <p:set>
                                      <p:cBhvr>
                                        <p:cTn id="97" dur="1" fill="hold">
                                          <p:stCondLst>
                                            <p:cond delay="0"/>
                                          </p:stCondLst>
                                        </p:cTn>
                                        <p:tgtEl>
                                          <p:spTgt spid="7182"/>
                                        </p:tgtEl>
                                        <p:attrNameLst>
                                          <p:attrName>style.visibility</p:attrName>
                                        </p:attrNameLst>
                                      </p:cBhvr>
                                      <p:to>
                                        <p:strVal val="visible"/>
                                      </p:to>
                                    </p:set>
                                    <p:animEffect transition="in" filter="fade">
                                      <p:cBhvr>
                                        <p:cTn id="98" dur="100"/>
                                        <p:tgtEl>
                                          <p:spTgt spid="7182"/>
                                        </p:tgtEl>
                                      </p:cBhvr>
                                    </p:animEffect>
                                  </p:childTnLst>
                                </p:cTn>
                              </p:par>
                              <p:par>
                                <p:cTn id="99" presetID="10" presetClass="entr" presetSubtype="0" fill="hold" nodeType="withEffect">
                                  <p:stCondLst>
                                    <p:cond delay="200"/>
                                  </p:stCondLst>
                                  <p:childTnLst>
                                    <p:set>
                                      <p:cBhvr>
                                        <p:cTn id="100" dur="1" fill="hold">
                                          <p:stCondLst>
                                            <p:cond delay="0"/>
                                          </p:stCondLst>
                                        </p:cTn>
                                        <p:tgtEl>
                                          <p:spTgt spid="7183"/>
                                        </p:tgtEl>
                                        <p:attrNameLst>
                                          <p:attrName>style.visibility</p:attrName>
                                        </p:attrNameLst>
                                      </p:cBhvr>
                                      <p:to>
                                        <p:strVal val="visible"/>
                                      </p:to>
                                    </p:set>
                                    <p:animEffect transition="in" filter="fade">
                                      <p:cBhvr>
                                        <p:cTn id="101" dur="100"/>
                                        <p:tgtEl>
                                          <p:spTgt spid="7183"/>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7184"/>
                                        </p:tgtEl>
                                        <p:attrNameLst>
                                          <p:attrName>style.visibility</p:attrName>
                                        </p:attrNameLst>
                                      </p:cBhvr>
                                      <p:to>
                                        <p:strVal val="visible"/>
                                      </p:to>
                                    </p:set>
                                    <p:animEffect transition="in" filter="fade">
                                      <p:cBhvr>
                                        <p:cTn id="104" dur="100"/>
                                        <p:tgtEl>
                                          <p:spTgt spid="7184"/>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7185"/>
                                        </p:tgtEl>
                                        <p:attrNameLst>
                                          <p:attrName>style.visibility</p:attrName>
                                        </p:attrNameLst>
                                      </p:cBhvr>
                                      <p:to>
                                        <p:strVal val="visible"/>
                                      </p:to>
                                    </p:set>
                                    <p:animEffect transition="in" filter="fade">
                                      <p:cBhvr>
                                        <p:cTn id="107" dur="100"/>
                                        <p:tgtEl>
                                          <p:spTgt spid="7185"/>
                                        </p:tgtEl>
                                      </p:cBhvr>
                                    </p:animEffect>
                                  </p:childTnLst>
                                </p:cTn>
                              </p:par>
                              <p:par>
                                <p:cTn id="108" presetID="53" presetClass="exit" presetSubtype="0" fill="hold" nodeType="withEffect">
                                  <p:stCondLst>
                                    <p:cond delay="100"/>
                                  </p:stCondLst>
                                  <p:childTnLst>
                                    <p:anim calcmode="lin" valueType="num">
                                      <p:cBhvr>
                                        <p:cTn id="109" dur="1000"/>
                                        <p:tgtEl>
                                          <p:spTgt spid="7181"/>
                                        </p:tgtEl>
                                        <p:attrNameLst>
                                          <p:attrName>ppt_w</p:attrName>
                                        </p:attrNameLst>
                                      </p:cBhvr>
                                      <p:tavLst>
                                        <p:tav tm="0">
                                          <p:val>
                                            <p:strVal val="ppt_w"/>
                                          </p:val>
                                        </p:tav>
                                        <p:tav tm="100000">
                                          <p:val>
                                            <p:fltVal val="0"/>
                                          </p:val>
                                        </p:tav>
                                      </p:tavLst>
                                    </p:anim>
                                    <p:anim calcmode="lin" valueType="num">
                                      <p:cBhvr>
                                        <p:cTn id="110" dur="1000"/>
                                        <p:tgtEl>
                                          <p:spTgt spid="7181"/>
                                        </p:tgtEl>
                                        <p:attrNameLst>
                                          <p:attrName>ppt_h</p:attrName>
                                        </p:attrNameLst>
                                      </p:cBhvr>
                                      <p:tavLst>
                                        <p:tav tm="0">
                                          <p:val>
                                            <p:strVal val="ppt_h"/>
                                          </p:val>
                                        </p:tav>
                                        <p:tav tm="100000">
                                          <p:val>
                                            <p:fltVal val="0"/>
                                          </p:val>
                                        </p:tav>
                                      </p:tavLst>
                                    </p:anim>
                                    <p:animEffect transition="out" filter="fade">
                                      <p:cBhvr>
                                        <p:cTn id="111" dur="1000"/>
                                        <p:tgtEl>
                                          <p:spTgt spid="7181"/>
                                        </p:tgtEl>
                                      </p:cBhvr>
                                    </p:animEffect>
                                    <p:set>
                                      <p:cBhvr>
                                        <p:cTn id="112" dur="1" fill="hold">
                                          <p:stCondLst>
                                            <p:cond delay="999"/>
                                          </p:stCondLst>
                                        </p:cTn>
                                        <p:tgtEl>
                                          <p:spTgt spid="7181"/>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7182"/>
                                        </p:tgtEl>
                                        <p:attrNameLst>
                                          <p:attrName>ppt_w</p:attrName>
                                        </p:attrNameLst>
                                      </p:cBhvr>
                                      <p:tavLst>
                                        <p:tav tm="0">
                                          <p:val>
                                            <p:strVal val="ppt_w"/>
                                          </p:val>
                                        </p:tav>
                                        <p:tav tm="100000">
                                          <p:val>
                                            <p:fltVal val="0"/>
                                          </p:val>
                                        </p:tav>
                                      </p:tavLst>
                                    </p:anim>
                                    <p:anim calcmode="lin" valueType="num">
                                      <p:cBhvr>
                                        <p:cTn id="115" dur="500"/>
                                        <p:tgtEl>
                                          <p:spTgt spid="7182"/>
                                        </p:tgtEl>
                                        <p:attrNameLst>
                                          <p:attrName>ppt_h</p:attrName>
                                        </p:attrNameLst>
                                      </p:cBhvr>
                                      <p:tavLst>
                                        <p:tav tm="0">
                                          <p:val>
                                            <p:strVal val="ppt_h"/>
                                          </p:val>
                                        </p:tav>
                                        <p:tav tm="100000">
                                          <p:val>
                                            <p:fltVal val="0"/>
                                          </p:val>
                                        </p:tav>
                                      </p:tavLst>
                                    </p:anim>
                                    <p:animEffect transition="out" filter="fade">
                                      <p:cBhvr>
                                        <p:cTn id="116" dur="500"/>
                                        <p:tgtEl>
                                          <p:spTgt spid="7182"/>
                                        </p:tgtEl>
                                      </p:cBhvr>
                                    </p:animEffect>
                                    <p:set>
                                      <p:cBhvr>
                                        <p:cTn id="117" dur="1" fill="hold">
                                          <p:stCondLst>
                                            <p:cond delay="499"/>
                                          </p:stCondLst>
                                        </p:cTn>
                                        <p:tgtEl>
                                          <p:spTgt spid="7182"/>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7183"/>
                                        </p:tgtEl>
                                        <p:attrNameLst>
                                          <p:attrName>ppt_w</p:attrName>
                                        </p:attrNameLst>
                                      </p:cBhvr>
                                      <p:tavLst>
                                        <p:tav tm="0">
                                          <p:val>
                                            <p:strVal val="ppt_w"/>
                                          </p:val>
                                        </p:tav>
                                        <p:tav tm="100000">
                                          <p:val>
                                            <p:fltVal val="0"/>
                                          </p:val>
                                        </p:tav>
                                      </p:tavLst>
                                    </p:anim>
                                    <p:anim calcmode="lin" valueType="num">
                                      <p:cBhvr>
                                        <p:cTn id="120" dur="500"/>
                                        <p:tgtEl>
                                          <p:spTgt spid="7183"/>
                                        </p:tgtEl>
                                        <p:attrNameLst>
                                          <p:attrName>ppt_h</p:attrName>
                                        </p:attrNameLst>
                                      </p:cBhvr>
                                      <p:tavLst>
                                        <p:tav tm="0">
                                          <p:val>
                                            <p:strVal val="ppt_h"/>
                                          </p:val>
                                        </p:tav>
                                        <p:tav tm="100000">
                                          <p:val>
                                            <p:fltVal val="0"/>
                                          </p:val>
                                        </p:tav>
                                      </p:tavLst>
                                    </p:anim>
                                    <p:animEffect transition="out" filter="fade">
                                      <p:cBhvr>
                                        <p:cTn id="121" dur="500"/>
                                        <p:tgtEl>
                                          <p:spTgt spid="7183"/>
                                        </p:tgtEl>
                                      </p:cBhvr>
                                    </p:animEffect>
                                    <p:set>
                                      <p:cBhvr>
                                        <p:cTn id="122" dur="1" fill="hold">
                                          <p:stCondLst>
                                            <p:cond delay="499"/>
                                          </p:stCondLst>
                                        </p:cTn>
                                        <p:tgtEl>
                                          <p:spTgt spid="7183"/>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7184"/>
                                        </p:tgtEl>
                                        <p:attrNameLst>
                                          <p:attrName>ppt_w</p:attrName>
                                        </p:attrNameLst>
                                      </p:cBhvr>
                                      <p:tavLst>
                                        <p:tav tm="0">
                                          <p:val>
                                            <p:strVal val="ppt_w"/>
                                          </p:val>
                                        </p:tav>
                                        <p:tav tm="100000">
                                          <p:val>
                                            <p:fltVal val="0"/>
                                          </p:val>
                                        </p:tav>
                                      </p:tavLst>
                                    </p:anim>
                                    <p:anim calcmode="lin" valueType="num">
                                      <p:cBhvr>
                                        <p:cTn id="125" dur="500"/>
                                        <p:tgtEl>
                                          <p:spTgt spid="7184"/>
                                        </p:tgtEl>
                                        <p:attrNameLst>
                                          <p:attrName>ppt_h</p:attrName>
                                        </p:attrNameLst>
                                      </p:cBhvr>
                                      <p:tavLst>
                                        <p:tav tm="0">
                                          <p:val>
                                            <p:strVal val="ppt_h"/>
                                          </p:val>
                                        </p:tav>
                                        <p:tav tm="100000">
                                          <p:val>
                                            <p:fltVal val="0"/>
                                          </p:val>
                                        </p:tav>
                                      </p:tavLst>
                                    </p:anim>
                                    <p:animEffect transition="out" filter="fade">
                                      <p:cBhvr>
                                        <p:cTn id="126" dur="500"/>
                                        <p:tgtEl>
                                          <p:spTgt spid="7184"/>
                                        </p:tgtEl>
                                      </p:cBhvr>
                                    </p:animEffect>
                                    <p:set>
                                      <p:cBhvr>
                                        <p:cTn id="127" dur="1" fill="hold">
                                          <p:stCondLst>
                                            <p:cond delay="499"/>
                                          </p:stCondLst>
                                        </p:cTn>
                                        <p:tgtEl>
                                          <p:spTgt spid="7184"/>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7185"/>
                                        </p:tgtEl>
                                        <p:attrNameLst>
                                          <p:attrName>ppt_w</p:attrName>
                                        </p:attrNameLst>
                                      </p:cBhvr>
                                      <p:tavLst>
                                        <p:tav tm="0">
                                          <p:val>
                                            <p:strVal val="ppt_w"/>
                                          </p:val>
                                        </p:tav>
                                        <p:tav tm="100000">
                                          <p:val>
                                            <p:fltVal val="0"/>
                                          </p:val>
                                        </p:tav>
                                      </p:tavLst>
                                    </p:anim>
                                    <p:anim calcmode="lin" valueType="num">
                                      <p:cBhvr>
                                        <p:cTn id="130" dur="500"/>
                                        <p:tgtEl>
                                          <p:spTgt spid="7185"/>
                                        </p:tgtEl>
                                        <p:attrNameLst>
                                          <p:attrName>ppt_h</p:attrName>
                                        </p:attrNameLst>
                                      </p:cBhvr>
                                      <p:tavLst>
                                        <p:tav tm="0">
                                          <p:val>
                                            <p:strVal val="ppt_h"/>
                                          </p:val>
                                        </p:tav>
                                        <p:tav tm="100000">
                                          <p:val>
                                            <p:fltVal val="0"/>
                                          </p:val>
                                        </p:tav>
                                      </p:tavLst>
                                    </p:anim>
                                    <p:animEffect transition="out" filter="fade">
                                      <p:cBhvr>
                                        <p:cTn id="131" dur="500"/>
                                        <p:tgtEl>
                                          <p:spTgt spid="7185"/>
                                        </p:tgtEl>
                                      </p:cBhvr>
                                    </p:animEffect>
                                    <p:set>
                                      <p:cBhvr>
                                        <p:cTn id="132" dur="1" fill="hold">
                                          <p:stCondLst>
                                            <p:cond delay="499"/>
                                          </p:stCondLst>
                                        </p:cTn>
                                        <p:tgtEl>
                                          <p:spTgt spid="71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auto">
      <p:bgPr>
        <a:solidFill>
          <a:srgbClr val="E9EAEB"/>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8195"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9219"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eg"/><Relationship Id="rId7"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6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5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40.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40.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5.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95.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40.xml"/><Relationship Id="rId5" Type="http://schemas.openxmlformats.org/officeDocument/2006/relationships/image" Target="../media/image37.pn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25.xml"/><Relationship Id="rId1" Type="http://schemas.openxmlformats.org/officeDocument/2006/relationships/slideLayout" Target="../slideLayouts/slideLayout4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40.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eg"/><Relationship Id="rId7"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6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6"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1267"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8"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9"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0"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5400" b="1" dirty="0">
                <a:solidFill>
                  <a:srgbClr val="F8F8F8"/>
                </a:solidFill>
                <a:latin typeface="微软雅黑" panose="020B0503020204020204" pitchFamily="34" charset="-122"/>
              </a:rPr>
              <a:t>高校职称答辩</a:t>
            </a:r>
            <a:r>
              <a:rPr lang="en-US" altLang="zh-CN" sz="5400" b="1" dirty="0" err="1">
                <a:solidFill>
                  <a:srgbClr val="F8F8F8"/>
                </a:solidFill>
                <a:latin typeface="微软雅黑" panose="020B0503020204020204" pitchFamily="34" charset="-122"/>
              </a:rPr>
              <a:t>ppt</a:t>
            </a:r>
            <a:r>
              <a:rPr lang="zh-CN" altLang="en-US" sz="5400" b="1" dirty="0">
                <a:solidFill>
                  <a:srgbClr val="F8F8F8"/>
                </a:solidFill>
                <a:latin typeface="微软雅黑" panose="020B0503020204020204" pitchFamily="34" charset="-122"/>
              </a:rPr>
              <a:t>模板</a:t>
            </a:r>
            <a:endParaRPr lang="zh-CN" altLang="en-US" sz="5400" b="1" dirty="0">
              <a:solidFill>
                <a:srgbClr val="F8F8F8"/>
              </a:solidFill>
              <a:latin typeface="微软雅黑" panose="020B0503020204020204" pitchFamily="34" charset="-122"/>
            </a:endParaRPr>
          </a:p>
        </p:txBody>
      </p:sp>
      <p:sp>
        <p:nvSpPr>
          <p:cNvPr id="11274"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solidFill>
              </a:rPr>
              <a:t>院校</a:t>
            </a:r>
            <a:r>
              <a:rPr lang="en-US" altLang="zh-CN" sz="2400" dirty="0">
                <a:solidFill>
                  <a:schemeClr val="bg1"/>
                </a:solidFill>
              </a:rPr>
              <a:t>LOGO</a:t>
            </a:r>
            <a:endParaRPr lang="zh-CN" altLang="en-US" sz="2400" dirty="0">
              <a:solidFill>
                <a:schemeClr val="bg1"/>
              </a:solidFill>
            </a:endParaRPr>
          </a:p>
        </p:txBody>
      </p:sp>
      <p:pic>
        <p:nvPicPr>
          <p:cNvPr id="11275" name="组合 1"/>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组合 3"/>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组合 4"/>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组合 5"/>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组合 7"/>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组合 8"/>
          <p:cNvPicPr>
            <a:picLocks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47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1000" fill="hold"/>
                                        <p:tgtEl>
                                          <p:spTgt spid="11269"/>
                                        </p:tgtEl>
                                        <p:attrNameLst>
                                          <p:attrName>ppt_w</p:attrName>
                                        </p:attrNameLst>
                                      </p:cBhvr>
                                      <p:tavLst>
                                        <p:tav tm="0">
                                          <p:val>
                                            <p:fltVal val="0"/>
                                          </p:val>
                                        </p:tav>
                                        <p:tav tm="100000">
                                          <p:val>
                                            <p:strVal val="#ppt_w"/>
                                          </p:val>
                                        </p:tav>
                                      </p:tavLst>
                                    </p:anim>
                                    <p:anim calcmode="lin" valueType="num">
                                      <p:cBhvr>
                                        <p:cTn id="8" dur="1000" fill="hold"/>
                                        <p:tgtEl>
                                          <p:spTgt spid="11269"/>
                                        </p:tgtEl>
                                        <p:attrNameLst>
                                          <p:attrName>ppt_h</p:attrName>
                                        </p:attrNameLst>
                                      </p:cBhvr>
                                      <p:tavLst>
                                        <p:tav tm="0">
                                          <p:val>
                                            <p:fltVal val="0"/>
                                          </p:val>
                                        </p:tav>
                                        <p:tav tm="100000">
                                          <p:val>
                                            <p:strVal val="#ppt_h"/>
                                          </p:val>
                                        </p:tav>
                                      </p:tavLst>
                                    </p:anim>
                                    <p:animEffect transition="in" filter="fade">
                                      <p:cBhvr>
                                        <p:cTn id="9" dur="1000"/>
                                        <p:tgtEl>
                                          <p:spTgt spid="1126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1266"/>
                                        </p:tgtEl>
                                        <p:attrNameLst>
                                          <p:attrName>style.visibility</p:attrName>
                                        </p:attrNameLst>
                                      </p:cBhvr>
                                      <p:to>
                                        <p:strVal val="visible"/>
                                      </p:to>
                                    </p:set>
                                    <p:anim calcmode="lin" valueType="num">
                                      <p:cBhvr>
                                        <p:cTn id="12" dur="1000" fill="hold"/>
                                        <p:tgtEl>
                                          <p:spTgt spid="11266"/>
                                        </p:tgtEl>
                                        <p:attrNameLst>
                                          <p:attrName>ppt_w</p:attrName>
                                        </p:attrNameLst>
                                      </p:cBhvr>
                                      <p:tavLst>
                                        <p:tav tm="0">
                                          <p:val>
                                            <p:fltVal val="0"/>
                                          </p:val>
                                        </p:tav>
                                        <p:tav tm="100000">
                                          <p:val>
                                            <p:strVal val="#ppt_w"/>
                                          </p:val>
                                        </p:tav>
                                      </p:tavLst>
                                    </p:anim>
                                    <p:anim calcmode="lin" valueType="num">
                                      <p:cBhvr>
                                        <p:cTn id="13" dur="1000" fill="hold"/>
                                        <p:tgtEl>
                                          <p:spTgt spid="11266"/>
                                        </p:tgtEl>
                                        <p:attrNameLst>
                                          <p:attrName>ppt_h</p:attrName>
                                        </p:attrNameLst>
                                      </p:cBhvr>
                                      <p:tavLst>
                                        <p:tav tm="0">
                                          <p:val>
                                            <p:fltVal val="0"/>
                                          </p:val>
                                        </p:tav>
                                        <p:tav tm="100000">
                                          <p:val>
                                            <p:strVal val="#ppt_h"/>
                                          </p:val>
                                        </p:tav>
                                      </p:tavLst>
                                    </p:anim>
                                    <p:animEffect transition="in" filter="fade">
                                      <p:cBhvr>
                                        <p:cTn id="14" dur="1000"/>
                                        <p:tgtEl>
                                          <p:spTgt spid="1126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1268"/>
                                        </p:tgtEl>
                                        <p:attrNameLst>
                                          <p:attrName>style.visibility</p:attrName>
                                        </p:attrNameLst>
                                      </p:cBhvr>
                                      <p:to>
                                        <p:strVal val="visible"/>
                                      </p:to>
                                    </p:set>
                                    <p:animEffect transition="in" filter="wipe(right)">
                                      <p:cBhvr>
                                        <p:cTn id="18" dur="1000"/>
                                        <p:tgtEl>
                                          <p:spTgt spid="11268"/>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wipe(left)">
                                      <p:cBhvr>
                                        <p:cTn id="21" dur="1000"/>
                                        <p:tgtEl>
                                          <p:spTgt spid="11267"/>
                                        </p:tgtEl>
                                      </p:cBhvr>
                                    </p:animEffect>
                                  </p:childTnLst>
                                </p:cTn>
                              </p:par>
                            </p:childTnLst>
                          </p:cTn>
                        </p:par>
                        <p:par>
                          <p:cTn id="22" fill="hold" nodeType="afterGroup">
                            <p:stCondLst>
                              <p:cond delay="2000"/>
                            </p:stCondLst>
                            <p:childTnLst>
                              <p:par>
                                <p:cTn id="23" presetID="2" presetClass="entr" presetSubtype="9" fill="hold" nodeType="afterEffect">
                                  <p:stCondLst>
                                    <p:cond delay="0"/>
                                  </p:stCondLst>
                                  <p:childTnLst>
                                    <p:set>
                                      <p:cBhvr>
                                        <p:cTn id="24" dur="1" fill="hold">
                                          <p:stCondLst>
                                            <p:cond delay="0"/>
                                          </p:stCondLst>
                                        </p:cTn>
                                        <p:tgtEl>
                                          <p:spTgt spid="11275"/>
                                        </p:tgtEl>
                                        <p:attrNameLst>
                                          <p:attrName>style.visibility</p:attrName>
                                        </p:attrNameLst>
                                      </p:cBhvr>
                                      <p:to>
                                        <p:strVal val="visible"/>
                                      </p:to>
                                    </p:set>
                                    <p:anim calcmode="lin" valueType="num">
                                      <p:cBhvr additive="base">
                                        <p:cTn id="25" dur="2000" fill="hold"/>
                                        <p:tgtEl>
                                          <p:spTgt spid="11275"/>
                                        </p:tgtEl>
                                        <p:attrNameLst>
                                          <p:attrName>ppt_x</p:attrName>
                                        </p:attrNameLst>
                                      </p:cBhvr>
                                      <p:tavLst>
                                        <p:tav tm="0">
                                          <p:val>
                                            <p:strVal val="0-#ppt_w/2"/>
                                          </p:val>
                                        </p:tav>
                                        <p:tav tm="100000">
                                          <p:val>
                                            <p:strVal val="#ppt_x"/>
                                          </p:val>
                                        </p:tav>
                                      </p:tavLst>
                                    </p:anim>
                                    <p:anim calcmode="lin" valueType="num">
                                      <p:cBhvr additive="base">
                                        <p:cTn id="26" dur="2000" fill="hold"/>
                                        <p:tgtEl>
                                          <p:spTgt spid="11275"/>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11275"/>
                                        </p:tgtEl>
                                        <p:attrNameLst>
                                          <p:attrName>r</p:attrName>
                                        </p:attrNameLst>
                                      </p:cBhvr>
                                    </p:animRot>
                                  </p:childTnLst>
                                </p:cTn>
                              </p:par>
                              <p:par>
                                <p:cTn id="29" presetID="2" presetClass="entr" presetSubtype="9" fill="hold" nodeType="withEffect">
                                  <p:stCondLst>
                                    <p:cond delay="20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2000" fill="hold"/>
                                        <p:tgtEl>
                                          <p:spTgt spid="11276"/>
                                        </p:tgtEl>
                                        <p:attrNameLst>
                                          <p:attrName>ppt_x</p:attrName>
                                        </p:attrNameLst>
                                      </p:cBhvr>
                                      <p:tavLst>
                                        <p:tav tm="0">
                                          <p:val>
                                            <p:strVal val="0-#ppt_w/2"/>
                                          </p:val>
                                        </p:tav>
                                        <p:tav tm="100000">
                                          <p:val>
                                            <p:strVal val="#ppt_x"/>
                                          </p:val>
                                        </p:tav>
                                      </p:tavLst>
                                    </p:anim>
                                    <p:anim calcmode="lin" valueType="num">
                                      <p:cBhvr additive="base">
                                        <p:cTn id="32" dur="2000" fill="hold"/>
                                        <p:tgtEl>
                                          <p:spTgt spid="11276"/>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200"/>
                                  </p:stCondLst>
                                  <p:childTnLst>
                                    <p:animRot by="21600000">
                                      <p:cBhvr>
                                        <p:cTn id="34" dur="2000" fill="hold"/>
                                        <p:tgtEl>
                                          <p:spTgt spid="11276"/>
                                        </p:tgtEl>
                                        <p:attrNameLst>
                                          <p:attrName>r</p:attrName>
                                        </p:attrNameLst>
                                      </p:cBhvr>
                                    </p:animRot>
                                  </p:childTnLst>
                                </p:cTn>
                              </p:par>
                              <p:par>
                                <p:cTn id="35" presetID="2" presetClass="entr" presetSubtype="9" fill="hold" nodeType="withEffect">
                                  <p:stCondLst>
                                    <p:cond delay="400"/>
                                  </p:stCondLst>
                                  <p:childTnLst>
                                    <p:set>
                                      <p:cBhvr>
                                        <p:cTn id="36" dur="1" fill="hold">
                                          <p:stCondLst>
                                            <p:cond delay="0"/>
                                          </p:stCondLst>
                                        </p:cTn>
                                        <p:tgtEl>
                                          <p:spTgt spid="11277"/>
                                        </p:tgtEl>
                                        <p:attrNameLst>
                                          <p:attrName>style.visibility</p:attrName>
                                        </p:attrNameLst>
                                      </p:cBhvr>
                                      <p:to>
                                        <p:strVal val="visible"/>
                                      </p:to>
                                    </p:set>
                                    <p:anim calcmode="lin" valueType="num">
                                      <p:cBhvr additive="base">
                                        <p:cTn id="37" dur="2000" fill="hold"/>
                                        <p:tgtEl>
                                          <p:spTgt spid="11277"/>
                                        </p:tgtEl>
                                        <p:attrNameLst>
                                          <p:attrName>ppt_x</p:attrName>
                                        </p:attrNameLst>
                                      </p:cBhvr>
                                      <p:tavLst>
                                        <p:tav tm="0">
                                          <p:val>
                                            <p:strVal val="0-#ppt_w/2"/>
                                          </p:val>
                                        </p:tav>
                                        <p:tav tm="100000">
                                          <p:val>
                                            <p:strVal val="#ppt_x"/>
                                          </p:val>
                                        </p:tav>
                                      </p:tavLst>
                                    </p:anim>
                                    <p:anim calcmode="lin" valueType="num">
                                      <p:cBhvr additive="base">
                                        <p:cTn id="38" dur="2000" fill="hold"/>
                                        <p:tgtEl>
                                          <p:spTgt spid="11277"/>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400"/>
                                  </p:stCondLst>
                                  <p:childTnLst>
                                    <p:animRot by="21600000">
                                      <p:cBhvr>
                                        <p:cTn id="40" dur="2000" fill="hold"/>
                                        <p:tgtEl>
                                          <p:spTgt spid="11277"/>
                                        </p:tgtEl>
                                        <p:attrNameLst>
                                          <p:attrName>r</p:attrName>
                                        </p:attrNameLst>
                                      </p:cBhvr>
                                    </p:animRot>
                                  </p:childTnLst>
                                </p:cTn>
                              </p:par>
                              <p:par>
                                <p:cTn id="41" presetID="2" presetClass="entr" presetSubtype="9" fill="hold" nodeType="withEffect">
                                  <p:stCondLst>
                                    <p:cond delay="600"/>
                                  </p:stCondLst>
                                  <p:childTnLst>
                                    <p:set>
                                      <p:cBhvr>
                                        <p:cTn id="42" dur="1" fill="hold">
                                          <p:stCondLst>
                                            <p:cond delay="0"/>
                                          </p:stCondLst>
                                        </p:cTn>
                                        <p:tgtEl>
                                          <p:spTgt spid="11278"/>
                                        </p:tgtEl>
                                        <p:attrNameLst>
                                          <p:attrName>style.visibility</p:attrName>
                                        </p:attrNameLst>
                                      </p:cBhvr>
                                      <p:to>
                                        <p:strVal val="visible"/>
                                      </p:to>
                                    </p:set>
                                    <p:anim calcmode="lin" valueType="num">
                                      <p:cBhvr additive="base">
                                        <p:cTn id="43" dur="2000" fill="hold"/>
                                        <p:tgtEl>
                                          <p:spTgt spid="11278"/>
                                        </p:tgtEl>
                                        <p:attrNameLst>
                                          <p:attrName>ppt_x</p:attrName>
                                        </p:attrNameLst>
                                      </p:cBhvr>
                                      <p:tavLst>
                                        <p:tav tm="0">
                                          <p:val>
                                            <p:strVal val="0-#ppt_w/2"/>
                                          </p:val>
                                        </p:tav>
                                        <p:tav tm="100000">
                                          <p:val>
                                            <p:strVal val="#ppt_x"/>
                                          </p:val>
                                        </p:tav>
                                      </p:tavLst>
                                    </p:anim>
                                    <p:anim calcmode="lin" valueType="num">
                                      <p:cBhvr additive="base">
                                        <p:cTn id="44" dur="2000" fill="hold"/>
                                        <p:tgtEl>
                                          <p:spTgt spid="11278"/>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600"/>
                                  </p:stCondLst>
                                  <p:childTnLst>
                                    <p:animRot by="21600000">
                                      <p:cBhvr>
                                        <p:cTn id="46" dur="2000" fill="hold"/>
                                        <p:tgtEl>
                                          <p:spTgt spid="11278"/>
                                        </p:tgtEl>
                                        <p:attrNameLst>
                                          <p:attrName>r</p:attrName>
                                        </p:attrNameLst>
                                      </p:cBhvr>
                                    </p:animRot>
                                  </p:childTnLst>
                                </p:cTn>
                              </p:par>
                              <p:par>
                                <p:cTn id="47" presetID="2" presetClass="entr" presetSubtype="9" fill="hold" nodeType="withEffect">
                                  <p:stCondLst>
                                    <p:cond delay="800"/>
                                  </p:stCondLst>
                                  <p:childTnLst>
                                    <p:set>
                                      <p:cBhvr>
                                        <p:cTn id="48" dur="1" fill="hold">
                                          <p:stCondLst>
                                            <p:cond delay="0"/>
                                          </p:stCondLst>
                                        </p:cTn>
                                        <p:tgtEl>
                                          <p:spTgt spid="11279"/>
                                        </p:tgtEl>
                                        <p:attrNameLst>
                                          <p:attrName>style.visibility</p:attrName>
                                        </p:attrNameLst>
                                      </p:cBhvr>
                                      <p:to>
                                        <p:strVal val="visible"/>
                                      </p:to>
                                    </p:set>
                                    <p:anim calcmode="lin" valueType="num">
                                      <p:cBhvr additive="base">
                                        <p:cTn id="49" dur="2000" fill="hold"/>
                                        <p:tgtEl>
                                          <p:spTgt spid="11279"/>
                                        </p:tgtEl>
                                        <p:attrNameLst>
                                          <p:attrName>ppt_x</p:attrName>
                                        </p:attrNameLst>
                                      </p:cBhvr>
                                      <p:tavLst>
                                        <p:tav tm="0">
                                          <p:val>
                                            <p:strVal val="0-#ppt_w/2"/>
                                          </p:val>
                                        </p:tav>
                                        <p:tav tm="100000">
                                          <p:val>
                                            <p:strVal val="#ppt_x"/>
                                          </p:val>
                                        </p:tav>
                                      </p:tavLst>
                                    </p:anim>
                                    <p:anim calcmode="lin" valueType="num">
                                      <p:cBhvr additive="base">
                                        <p:cTn id="50" dur="2000" fill="hold"/>
                                        <p:tgtEl>
                                          <p:spTgt spid="11279"/>
                                        </p:tgtEl>
                                        <p:attrNameLst>
                                          <p:attrName>ppt_y</p:attrName>
                                        </p:attrNameLst>
                                      </p:cBhvr>
                                      <p:tavLst>
                                        <p:tav tm="0">
                                          <p:val>
                                            <p:strVal val="0-#ppt_h/2"/>
                                          </p:val>
                                        </p:tav>
                                        <p:tav tm="100000">
                                          <p:val>
                                            <p:strVal val="#ppt_y"/>
                                          </p:val>
                                        </p:tav>
                                      </p:tavLst>
                                    </p:anim>
                                  </p:childTnLst>
                                </p:cTn>
                              </p:par>
                              <p:par>
                                <p:cTn id="51" presetID="8" presetClass="emph" presetSubtype="0" fill="hold" nodeType="withEffect">
                                  <p:stCondLst>
                                    <p:cond delay="800"/>
                                  </p:stCondLst>
                                  <p:childTnLst>
                                    <p:animRot by="21600000">
                                      <p:cBhvr>
                                        <p:cTn id="52" dur="2000" fill="hold"/>
                                        <p:tgtEl>
                                          <p:spTgt spid="11279"/>
                                        </p:tgtEl>
                                        <p:attrNameLst>
                                          <p:attrName>r</p:attrName>
                                        </p:attrNameLst>
                                      </p:cBhvr>
                                    </p:animRot>
                                  </p:childTnLst>
                                </p:cTn>
                              </p:par>
                              <p:par>
                                <p:cTn id="53" presetID="2" presetClass="entr" presetSubtype="9" fill="hold" nodeType="withEffect">
                                  <p:stCondLst>
                                    <p:cond delay="1000"/>
                                  </p:stCondLst>
                                  <p:childTnLst>
                                    <p:set>
                                      <p:cBhvr>
                                        <p:cTn id="54" dur="1" fill="hold">
                                          <p:stCondLst>
                                            <p:cond delay="0"/>
                                          </p:stCondLst>
                                        </p:cTn>
                                        <p:tgtEl>
                                          <p:spTgt spid="11280"/>
                                        </p:tgtEl>
                                        <p:attrNameLst>
                                          <p:attrName>style.visibility</p:attrName>
                                        </p:attrNameLst>
                                      </p:cBhvr>
                                      <p:to>
                                        <p:strVal val="visible"/>
                                      </p:to>
                                    </p:set>
                                    <p:anim calcmode="lin" valueType="num">
                                      <p:cBhvr additive="base">
                                        <p:cTn id="55" dur="2000" fill="hold"/>
                                        <p:tgtEl>
                                          <p:spTgt spid="11280"/>
                                        </p:tgtEl>
                                        <p:attrNameLst>
                                          <p:attrName>ppt_x</p:attrName>
                                        </p:attrNameLst>
                                      </p:cBhvr>
                                      <p:tavLst>
                                        <p:tav tm="0">
                                          <p:val>
                                            <p:strVal val="0-#ppt_w/2"/>
                                          </p:val>
                                        </p:tav>
                                        <p:tav tm="100000">
                                          <p:val>
                                            <p:strVal val="#ppt_x"/>
                                          </p:val>
                                        </p:tav>
                                      </p:tavLst>
                                    </p:anim>
                                    <p:anim calcmode="lin" valueType="num">
                                      <p:cBhvr additive="base">
                                        <p:cTn id="56" dur="2000" fill="hold"/>
                                        <p:tgtEl>
                                          <p:spTgt spid="11280"/>
                                        </p:tgtEl>
                                        <p:attrNameLst>
                                          <p:attrName>ppt_y</p:attrName>
                                        </p:attrNameLst>
                                      </p:cBhvr>
                                      <p:tavLst>
                                        <p:tav tm="0">
                                          <p:val>
                                            <p:strVal val="0-#ppt_h/2"/>
                                          </p:val>
                                        </p:tav>
                                        <p:tav tm="100000">
                                          <p:val>
                                            <p:strVal val="#ppt_y"/>
                                          </p:val>
                                        </p:tav>
                                      </p:tavLst>
                                    </p:anim>
                                  </p:childTnLst>
                                </p:cTn>
                              </p:par>
                              <p:par>
                                <p:cTn id="57" presetID="8" presetClass="emph" presetSubtype="0" fill="hold" nodeType="withEffect">
                                  <p:stCondLst>
                                    <p:cond delay="1000"/>
                                  </p:stCondLst>
                                  <p:childTnLst>
                                    <p:animRot by="21600000">
                                      <p:cBhvr>
                                        <p:cTn id="58" dur="2000" fill="hold"/>
                                        <p:tgtEl>
                                          <p:spTgt spid="11280"/>
                                        </p:tgtEl>
                                        <p:attrNameLst>
                                          <p:attrName>r</p:attrName>
                                        </p:attrNameLst>
                                      </p:cBhvr>
                                    </p:animRot>
                                  </p:childTnLst>
                                </p:cTn>
                              </p:par>
                            </p:childTnLst>
                          </p:cTn>
                        </p:par>
                        <p:par>
                          <p:cTn id="59" fill="hold" nodeType="afterGroup">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11270"/>
                                        </p:tgtEl>
                                        <p:attrNameLst>
                                          <p:attrName>style.visibility</p:attrName>
                                        </p:attrNameLst>
                                      </p:cBhvr>
                                      <p:to>
                                        <p:strVal val="visible"/>
                                      </p:to>
                                    </p:set>
                                    <p:anim calcmode="lin" valueType="num">
                                      <p:cBhvr additive="base">
                                        <p:cTn id="62" dur="500" fill="hold"/>
                                        <p:tgtEl>
                                          <p:spTgt spid="11270"/>
                                        </p:tgtEl>
                                        <p:attrNameLst>
                                          <p:attrName>ppt_x</p:attrName>
                                        </p:attrNameLst>
                                      </p:cBhvr>
                                      <p:tavLst>
                                        <p:tav tm="0">
                                          <p:val>
                                            <p:strVal val="1+#ppt_w/2"/>
                                          </p:val>
                                        </p:tav>
                                        <p:tav tm="100000">
                                          <p:val>
                                            <p:strVal val="#ppt_x"/>
                                          </p:val>
                                        </p:tav>
                                      </p:tavLst>
                                    </p:anim>
                                    <p:anim calcmode="lin" valueType="num">
                                      <p:cBhvr additive="base">
                                        <p:cTn id="63" dur="500" fill="hold"/>
                                        <p:tgtEl>
                                          <p:spTgt spid="11270"/>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5500"/>
                            </p:stCondLst>
                            <p:childTnLst>
                              <p:par>
                                <p:cTn id="65" presetID="31" presetClass="entr" presetSubtype="0" fill="hold" grpId="0" nodeType="afterEffect">
                                  <p:stCondLst>
                                    <p:cond delay="0"/>
                                  </p:stCondLst>
                                  <p:childTnLst>
                                    <p:set>
                                      <p:cBhvr>
                                        <p:cTn id="66" dur="1" fill="hold">
                                          <p:stCondLst>
                                            <p:cond delay="0"/>
                                          </p:stCondLst>
                                        </p:cTn>
                                        <p:tgtEl>
                                          <p:spTgt spid="11274"/>
                                        </p:tgtEl>
                                        <p:attrNameLst>
                                          <p:attrName>style.visibility</p:attrName>
                                        </p:attrNameLst>
                                      </p:cBhvr>
                                      <p:to>
                                        <p:strVal val="visible"/>
                                      </p:to>
                                    </p:set>
                                    <p:anim calcmode="lin" valueType="num">
                                      <p:cBhvr>
                                        <p:cTn id="67" dur="500" fill="hold"/>
                                        <p:tgtEl>
                                          <p:spTgt spid="11274"/>
                                        </p:tgtEl>
                                        <p:attrNameLst>
                                          <p:attrName>ppt_w</p:attrName>
                                        </p:attrNameLst>
                                      </p:cBhvr>
                                      <p:tavLst>
                                        <p:tav tm="0">
                                          <p:val>
                                            <p:fltVal val="0"/>
                                          </p:val>
                                        </p:tav>
                                        <p:tav tm="100000">
                                          <p:val>
                                            <p:strVal val="#ppt_w"/>
                                          </p:val>
                                        </p:tav>
                                      </p:tavLst>
                                    </p:anim>
                                    <p:anim calcmode="lin" valueType="num">
                                      <p:cBhvr>
                                        <p:cTn id="68" dur="500" fill="hold"/>
                                        <p:tgtEl>
                                          <p:spTgt spid="11274"/>
                                        </p:tgtEl>
                                        <p:attrNameLst>
                                          <p:attrName>ppt_h</p:attrName>
                                        </p:attrNameLst>
                                      </p:cBhvr>
                                      <p:tavLst>
                                        <p:tav tm="0">
                                          <p:val>
                                            <p:fltVal val="0"/>
                                          </p:val>
                                        </p:tav>
                                        <p:tav tm="100000">
                                          <p:val>
                                            <p:strVal val="#ppt_h"/>
                                          </p:val>
                                        </p:tav>
                                      </p:tavLst>
                                    </p:anim>
                                    <p:anim calcmode="lin" valueType="num">
                                      <p:cBhvr>
                                        <p:cTn id="69" dur="500" fill="hold"/>
                                        <p:tgtEl>
                                          <p:spTgt spid="11274"/>
                                        </p:tgtEl>
                                        <p:attrNameLst>
                                          <p:attrName>style.rotation</p:attrName>
                                        </p:attrNameLst>
                                      </p:cBhvr>
                                      <p:tavLst>
                                        <p:tav tm="0">
                                          <p:val>
                                            <p:fltVal val="90"/>
                                          </p:val>
                                        </p:tav>
                                        <p:tav tm="100000">
                                          <p:val>
                                            <p:fltVal val="0"/>
                                          </p:val>
                                        </p:tav>
                                      </p:tavLst>
                                    </p:anim>
                                    <p:animEffect transition="in" filter="fade">
                                      <p:cBhvr>
                                        <p:cTn id="70"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animBg="1"/>
      <p:bldP spid="11268" grpId="0" animBg="1"/>
      <p:bldP spid="11269" grpId="0" animBg="1"/>
      <p:bldP spid="11270" grpId="0" autoUpdateAnimBg="0"/>
      <p:bldP spid="11274"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4338" name="组合 10"/>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57850" y="871538"/>
            <a:ext cx="48339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88"/>
          <p:cNvSpPr txBox="1">
            <a:spLocks noChangeArrowheads="1"/>
          </p:cNvSpPr>
          <p:nvPr/>
        </p:nvSpPr>
        <p:spPr bwMode="auto">
          <a:xfrm>
            <a:off x="5953125" y="950913"/>
            <a:ext cx="28527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选题的背景与依据</a:t>
            </a:r>
          </a:p>
        </p:txBody>
      </p:sp>
      <p:sp>
        <p:nvSpPr>
          <p:cNvPr id="14340" name="Oval 12"/>
          <p:cNvSpPr>
            <a:spLocks noChangeArrowheads="1"/>
          </p:cNvSpPr>
          <p:nvPr/>
        </p:nvSpPr>
        <p:spPr bwMode="auto">
          <a:xfrm>
            <a:off x="5019675" y="836613"/>
            <a:ext cx="703263" cy="7159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1" name="TextBox 8"/>
          <p:cNvSpPr txBox="1">
            <a:spLocks noChangeArrowheads="1"/>
          </p:cNvSpPr>
          <p:nvPr/>
        </p:nvSpPr>
        <p:spPr bwMode="auto">
          <a:xfrm>
            <a:off x="5135563" y="893763"/>
            <a:ext cx="4714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1</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2" name="组合 105"/>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57850" y="1736725"/>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Box 108"/>
          <p:cNvSpPr txBox="1">
            <a:spLocks noChangeArrowheads="1"/>
          </p:cNvSpPr>
          <p:nvPr/>
        </p:nvSpPr>
        <p:spPr bwMode="auto">
          <a:xfrm>
            <a:off x="5953125" y="1814513"/>
            <a:ext cx="2852738" cy="4937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研究的现状与目标</a:t>
            </a:r>
          </a:p>
        </p:txBody>
      </p:sp>
      <p:sp>
        <p:nvSpPr>
          <p:cNvPr id="14344" name="Oval 12"/>
          <p:cNvSpPr>
            <a:spLocks noChangeArrowheads="1"/>
          </p:cNvSpPr>
          <p:nvPr/>
        </p:nvSpPr>
        <p:spPr bwMode="auto">
          <a:xfrm>
            <a:off x="5019675" y="1700213"/>
            <a:ext cx="703263" cy="7175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5" name="TextBox 111"/>
          <p:cNvSpPr txBox="1">
            <a:spLocks noChangeArrowheads="1"/>
          </p:cNvSpPr>
          <p:nvPr/>
        </p:nvSpPr>
        <p:spPr bwMode="auto">
          <a:xfrm>
            <a:off x="5135563" y="17589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2</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6" name="组合 112"/>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57850" y="2597150"/>
            <a:ext cx="4833938"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7" name="TextBox 115"/>
          <p:cNvSpPr txBox="1">
            <a:spLocks noChangeArrowheads="1"/>
          </p:cNvSpPr>
          <p:nvPr/>
        </p:nvSpPr>
        <p:spPr bwMode="auto">
          <a:xfrm>
            <a:off x="5953125" y="2679700"/>
            <a:ext cx="28527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研究的方法与过程</a:t>
            </a:r>
          </a:p>
        </p:txBody>
      </p:sp>
      <p:sp>
        <p:nvSpPr>
          <p:cNvPr id="14348" name="Oval 12"/>
          <p:cNvSpPr>
            <a:spLocks noChangeArrowheads="1"/>
          </p:cNvSpPr>
          <p:nvPr/>
        </p:nvSpPr>
        <p:spPr bwMode="auto">
          <a:xfrm>
            <a:off x="5019675" y="2565400"/>
            <a:ext cx="703263" cy="715963"/>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9" name="TextBox 118"/>
          <p:cNvSpPr txBox="1">
            <a:spLocks noChangeArrowheads="1"/>
          </p:cNvSpPr>
          <p:nvPr/>
        </p:nvSpPr>
        <p:spPr bwMode="auto">
          <a:xfrm>
            <a:off x="5135563" y="26225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3</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0" name="组合 119"/>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57850" y="3462338"/>
            <a:ext cx="4833938"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extBox 122"/>
          <p:cNvSpPr txBox="1">
            <a:spLocks noChangeArrowheads="1"/>
          </p:cNvSpPr>
          <p:nvPr/>
        </p:nvSpPr>
        <p:spPr bwMode="auto">
          <a:xfrm>
            <a:off x="5953125" y="3543300"/>
            <a:ext cx="3186113"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关键技术与实践难点</a:t>
            </a:r>
          </a:p>
        </p:txBody>
      </p:sp>
      <p:sp>
        <p:nvSpPr>
          <p:cNvPr id="14352" name="Oval 12"/>
          <p:cNvSpPr>
            <a:spLocks noChangeArrowheads="1"/>
          </p:cNvSpPr>
          <p:nvPr/>
        </p:nvSpPr>
        <p:spPr bwMode="auto">
          <a:xfrm>
            <a:off x="5019675" y="3429000"/>
            <a:ext cx="703263" cy="715963"/>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3" name="TextBox 125"/>
          <p:cNvSpPr txBox="1">
            <a:spLocks noChangeArrowheads="1"/>
          </p:cNvSpPr>
          <p:nvPr/>
        </p:nvSpPr>
        <p:spPr bwMode="auto">
          <a:xfrm>
            <a:off x="5135563" y="34861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4</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4" name="组合 126"/>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57850" y="4327525"/>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TextBox 129"/>
          <p:cNvSpPr txBox="1">
            <a:spLocks noChangeArrowheads="1"/>
          </p:cNvSpPr>
          <p:nvPr/>
        </p:nvSpPr>
        <p:spPr bwMode="auto">
          <a:xfrm>
            <a:off x="5953125" y="4406900"/>
            <a:ext cx="2519363" cy="493713"/>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研究结果与应用</a:t>
            </a:r>
          </a:p>
        </p:txBody>
      </p:sp>
      <p:sp>
        <p:nvSpPr>
          <p:cNvPr id="14356" name="Oval 12"/>
          <p:cNvSpPr>
            <a:spLocks noChangeArrowheads="1"/>
          </p:cNvSpPr>
          <p:nvPr/>
        </p:nvSpPr>
        <p:spPr bwMode="auto">
          <a:xfrm>
            <a:off x="5019675" y="4292600"/>
            <a:ext cx="703263" cy="7175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7" name="TextBox 132"/>
          <p:cNvSpPr txBox="1">
            <a:spLocks noChangeArrowheads="1"/>
          </p:cNvSpPr>
          <p:nvPr/>
        </p:nvSpPr>
        <p:spPr bwMode="auto">
          <a:xfrm>
            <a:off x="5135563" y="4351338"/>
            <a:ext cx="471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5</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8" name="组合 133"/>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57850" y="5194300"/>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9" name="TextBox 136"/>
          <p:cNvSpPr txBox="1">
            <a:spLocks noChangeArrowheads="1"/>
          </p:cNvSpPr>
          <p:nvPr/>
        </p:nvSpPr>
        <p:spPr bwMode="auto">
          <a:xfrm>
            <a:off x="5953125" y="5272088"/>
            <a:ext cx="15192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论文总结</a:t>
            </a:r>
          </a:p>
        </p:txBody>
      </p:sp>
      <p:sp>
        <p:nvSpPr>
          <p:cNvPr id="14360" name="Oval 12"/>
          <p:cNvSpPr>
            <a:spLocks noChangeArrowheads="1"/>
          </p:cNvSpPr>
          <p:nvPr/>
        </p:nvSpPr>
        <p:spPr bwMode="auto">
          <a:xfrm>
            <a:off x="5019675" y="5157788"/>
            <a:ext cx="703263" cy="7159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61" name="TextBox 139"/>
          <p:cNvSpPr txBox="1">
            <a:spLocks noChangeArrowheads="1"/>
          </p:cNvSpPr>
          <p:nvPr/>
        </p:nvSpPr>
        <p:spPr bwMode="auto">
          <a:xfrm>
            <a:off x="5135563" y="5214938"/>
            <a:ext cx="471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6</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62" name="Group 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28738" y="1938338"/>
            <a:ext cx="3176587" cy="318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3" name="TextBox 47"/>
          <p:cNvSpPr txBox="1">
            <a:spLocks noChangeArrowheads="1"/>
          </p:cNvSpPr>
          <p:nvPr/>
        </p:nvSpPr>
        <p:spPr bwMode="auto">
          <a:xfrm>
            <a:off x="554038" y="115888"/>
            <a:ext cx="9032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目录</a:t>
            </a:r>
          </a:p>
        </p:txBody>
      </p:sp>
      <p:sp>
        <p:nvSpPr>
          <p:cNvPr id="14364" name="TextBox 49"/>
          <p:cNvSpPr txBox="1">
            <a:spLocks noChangeArrowheads="1"/>
          </p:cNvSpPr>
          <p:nvPr/>
        </p:nvSpPr>
        <p:spPr bwMode="auto">
          <a:xfrm>
            <a:off x="1384300" y="239713"/>
            <a:ext cx="1181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chemeClr val="bg1"/>
                </a:solidFill>
                <a:latin typeface="微软雅黑" panose="020B0503020204020204" pitchFamily="34" charset="-122"/>
                <a:ea typeface="微软雅黑" panose="020B0503020204020204" pitchFamily="34" charset="-122"/>
              </a:rPr>
              <a:t>Contents</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365" name="矩形 1"/>
          <p:cNvSpPr>
            <a:spLocks noChangeArrowheads="1"/>
          </p:cNvSpPr>
          <p:nvPr/>
        </p:nvSpPr>
        <p:spPr bwMode="auto">
          <a:xfrm>
            <a:off x="0" y="185738"/>
            <a:ext cx="587375" cy="434975"/>
          </a:xfrm>
          <a:prstGeom prst="rect">
            <a:avLst/>
          </a:pr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cSld>
  <p:clrMapOvr>
    <a:masterClrMapping/>
  </p:clrMapOvr>
  <p:transition spd="slow" advTm="9314">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365"/>
                                        </p:tgtEl>
                                        <p:attrNameLst>
                                          <p:attrName>style.visibility</p:attrName>
                                        </p:attrNameLst>
                                      </p:cBhvr>
                                      <p:to>
                                        <p:strVal val="visible"/>
                                      </p:to>
                                    </p:set>
                                    <p:anim calcmode="lin" valueType="num">
                                      <p:cBhvr additive="base">
                                        <p:cTn id="7" dur="500" fill="hold"/>
                                        <p:tgtEl>
                                          <p:spTgt spid="14365"/>
                                        </p:tgtEl>
                                        <p:attrNameLst>
                                          <p:attrName>ppt_x</p:attrName>
                                        </p:attrNameLst>
                                      </p:cBhvr>
                                      <p:tavLst>
                                        <p:tav tm="0">
                                          <p:val>
                                            <p:strVal val="0-#ppt_w/2"/>
                                          </p:val>
                                        </p:tav>
                                        <p:tav tm="100000">
                                          <p:val>
                                            <p:strVal val="#ppt_x"/>
                                          </p:val>
                                        </p:tav>
                                      </p:tavLst>
                                    </p:anim>
                                    <p:anim calcmode="lin" valueType="num">
                                      <p:cBhvr additive="base">
                                        <p:cTn id="8" dur="500" fill="hold"/>
                                        <p:tgtEl>
                                          <p:spTgt spid="1436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4363"/>
                                        </p:tgtEl>
                                        <p:attrNameLst>
                                          <p:attrName>style.visibility</p:attrName>
                                        </p:attrNameLst>
                                      </p:cBhvr>
                                      <p:to>
                                        <p:strVal val="visible"/>
                                      </p:to>
                                    </p:set>
                                    <p:anim calcmode="lin" valueType="num">
                                      <p:cBhvr>
                                        <p:cTn id="12" dur="500" fill="hold"/>
                                        <p:tgtEl>
                                          <p:spTgt spid="1436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4363"/>
                                        </p:tgtEl>
                                        <p:attrNameLst>
                                          <p:attrName>ppt_y</p:attrName>
                                        </p:attrNameLst>
                                      </p:cBhvr>
                                      <p:tavLst>
                                        <p:tav tm="0">
                                          <p:val>
                                            <p:strVal val="#ppt_y"/>
                                          </p:val>
                                        </p:tav>
                                        <p:tav tm="100000">
                                          <p:val>
                                            <p:strVal val="#ppt_y"/>
                                          </p:val>
                                        </p:tav>
                                      </p:tavLst>
                                    </p:anim>
                                    <p:anim calcmode="lin" valueType="num">
                                      <p:cBhvr>
                                        <p:cTn id="14" dur="500" fill="hold"/>
                                        <p:tgtEl>
                                          <p:spTgt spid="1436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436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4363"/>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14364"/>
                                        </p:tgtEl>
                                        <p:attrNameLst>
                                          <p:attrName>style.visibility</p:attrName>
                                        </p:attrNameLst>
                                      </p:cBhvr>
                                      <p:to>
                                        <p:strVal val="visible"/>
                                      </p:to>
                                    </p:set>
                                    <p:anim calcmode="lin" valueType="num">
                                      <p:cBhvr>
                                        <p:cTn id="19" dur="500" fill="hold"/>
                                        <p:tgtEl>
                                          <p:spTgt spid="1436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4364"/>
                                        </p:tgtEl>
                                        <p:attrNameLst>
                                          <p:attrName>ppt_y</p:attrName>
                                        </p:attrNameLst>
                                      </p:cBhvr>
                                      <p:tavLst>
                                        <p:tav tm="0">
                                          <p:val>
                                            <p:strVal val="#ppt_y"/>
                                          </p:val>
                                        </p:tav>
                                        <p:tav tm="100000">
                                          <p:val>
                                            <p:strVal val="#ppt_y"/>
                                          </p:val>
                                        </p:tav>
                                      </p:tavLst>
                                    </p:anim>
                                    <p:anim calcmode="lin" valueType="num">
                                      <p:cBhvr>
                                        <p:cTn id="21" dur="500" fill="hold"/>
                                        <p:tgtEl>
                                          <p:spTgt spid="1436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436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4364"/>
                                        </p:tgtEl>
                                      </p:cBhvr>
                                    </p:animEffect>
                                  </p:childTnLst>
                                </p:cTn>
                              </p:par>
                            </p:childTnLst>
                          </p:cTn>
                        </p:par>
                        <p:par>
                          <p:cTn id="24" fill="hold" nodeType="afterGroup">
                            <p:stCondLst>
                              <p:cond delay="1350"/>
                            </p:stCondLst>
                            <p:childTnLst>
                              <p:par>
                                <p:cTn id="25" presetID="42" presetClass="entr" presetSubtype="0" fill="hold" nodeType="afterEffect">
                                  <p:stCondLst>
                                    <p:cond delay="0"/>
                                  </p:stCondLst>
                                  <p:childTnLst>
                                    <p:set>
                                      <p:cBhvr>
                                        <p:cTn id="26" dur="1" fill="hold">
                                          <p:stCondLst>
                                            <p:cond delay="0"/>
                                          </p:stCondLst>
                                        </p:cTn>
                                        <p:tgtEl>
                                          <p:spTgt spid="14362"/>
                                        </p:tgtEl>
                                        <p:attrNameLst>
                                          <p:attrName>style.visibility</p:attrName>
                                        </p:attrNameLst>
                                      </p:cBhvr>
                                      <p:to>
                                        <p:strVal val="visible"/>
                                      </p:to>
                                    </p:set>
                                    <p:animEffect transition="in" filter="fade">
                                      <p:cBhvr>
                                        <p:cTn id="27" dur="1000"/>
                                        <p:tgtEl>
                                          <p:spTgt spid="14362"/>
                                        </p:tgtEl>
                                      </p:cBhvr>
                                    </p:animEffect>
                                    <p:anim calcmode="lin" valueType="num">
                                      <p:cBhvr>
                                        <p:cTn id="28" dur="1000" fill="hold"/>
                                        <p:tgtEl>
                                          <p:spTgt spid="14362"/>
                                        </p:tgtEl>
                                        <p:attrNameLst>
                                          <p:attrName>ppt_x</p:attrName>
                                        </p:attrNameLst>
                                      </p:cBhvr>
                                      <p:tavLst>
                                        <p:tav tm="0">
                                          <p:val>
                                            <p:strVal val="#ppt_x"/>
                                          </p:val>
                                        </p:tav>
                                        <p:tav tm="100000">
                                          <p:val>
                                            <p:strVal val="#ppt_x"/>
                                          </p:val>
                                        </p:tav>
                                      </p:tavLst>
                                    </p:anim>
                                    <p:anim calcmode="lin" valueType="num">
                                      <p:cBhvr>
                                        <p:cTn id="29" dur="1000" fill="hold"/>
                                        <p:tgtEl>
                                          <p:spTgt spid="14362"/>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350"/>
                            </p:stCondLst>
                            <p:childTnLst>
                              <p:par>
                                <p:cTn id="31" presetID="1" presetClass="entr" presetSubtype="0" fill="hold" grpId="0" nodeType="afterEffect">
                                  <p:stCondLst>
                                    <p:cond delay="0"/>
                                  </p:stCondLst>
                                  <p:childTnLst>
                                    <p:set>
                                      <p:cBhvr>
                                        <p:cTn id="32" dur="1" fill="hold">
                                          <p:stCondLst>
                                            <p:cond delay="0"/>
                                          </p:stCondLst>
                                        </p:cTn>
                                        <p:tgtEl>
                                          <p:spTgt spid="14340"/>
                                        </p:tgtEl>
                                        <p:attrNameLst>
                                          <p:attrName>style.visibility</p:attrName>
                                        </p:attrNameLst>
                                      </p:cBhvr>
                                      <p:to>
                                        <p:strVal val="visible"/>
                                      </p:to>
                                    </p:set>
                                  </p:childTnLst>
                                </p:cTn>
                              </p:par>
                              <p:par>
                                <p:cTn id="33" presetID="56" presetClass="path" presetSubtype="0" accel="50000" decel="50000" fill="hold" grpId="1" nodeType="withEffect">
                                  <p:stCondLst>
                                    <p:cond delay="0"/>
                                  </p:stCondLst>
                                  <p:childTnLst>
                                    <p:animMotion origin="layout" path="M -0.20593 0.34699 L -3.66463E-6 -4.07407E-6 " pathEditMode="relative" rAng="0" ptsTypes="AA">
                                      <p:cBhvr>
                                        <p:cTn id="34" dur="500" fill="hold"/>
                                        <p:tgtEl>
                                          <p:spTgt spid="14340"/>
                                        </p:tgtEl>
                                        <p:attrNameLst>
                                          <p:attrName>ppt_x,ppt_y</p:attrName>
                                        </p:attrNameLst>
                                      </p:cBhvr>
                                      <p:rCtr x="10300" y="-17200"/>
                                    </p:animMotion>
                                  </p:childTnLst>
                                </p:cTn>
                              </p:par>
                              <p:par>
                                <p:cTn id="35" presetID="1" presetClass="entr" presetSubtype="0" fill="hold" grpId="0" nodeType="withEffect">
                                  <p:stCondLst>
                                    <p:cond delay="200"/>
                                  </p:stCondLst>
                                  <p:childTnLst>
                                    <p:set>
                                      <p:cBhvr>
                                        <p:cTn id="36" dur="1" fill="hold">
                                          <p:stCondLst>
                                            <p:cond delay="0"/>
                                          </p:stCondLst>
                                        </p:cTn>
                                        <p:tgtEl>
                                          <p:spTgt spid="14344"/>
                                        </p:tgtEl>
                                        <p:attrNameLst>
                                          <p:attrName>style.visibility</p:attrName>
                                        </p:attrNameLst>
                                      </p:cBhvr>
                                      <p:to>
                                        <p:strVal val="visible"/>
                                      </p:to>
                                    </p:set>
                                  </p:childTnLst>
                                </p:cTn>
                              </p:par>
                              <p:par>
                                <p:cTn id="37" presetID="56" presetClass="path" presetSubtype="0" accel="50000" decel="50000" fill="hold" grpId="1" nodeType="withEffect">
                                  <p:stCondLst>
                                    <p:cond delay="200"/>
                                  </p:stCondLst>
                                  <p:childTnLst>
                                    <p:animMotion origin="layout" path="M -0.20593 0.22083 L -3.66463E-6 -1.48148E-6 " pathEditMode="relative" rAng="0" ptsTypes="AA">
                                      <p:cBhvr>
                                        <p:cTn id="38" dur="500" fill="hold"/>
                                        <p:tgtEl>
                                          <p:spTgt spid="14344"/>
                                        </p:tgtEl>
                                        <p:attrNameLst>
                                          <p:attrName>ppt_x,ppt_y</p:attrName>
                                        </p:attrNameLst>
                                      </p:cBhvr>
                                      <p:rCtr x="10300" y="-10800"/>
                                    </p:animMotion>
                                  </p:childTnLst>
                                </p:cTn>
                              </p:par>
                              <p:par>
                                <p:cTn id="39" presetID="1" presetClass="entr" presetSubtype="0" fill="hold" grpId="0" nodeType="withEffect">
                                  <p:stCondLst>
                                    <p:cond delay="400"/>
                                  </p:stCondLst>
                                  <p:childTnLst>
                                    <p:set>
                                      <p:cBhvr>
                                        <p:cTn id="40" dur="1" fill="hold">
                                          <p:stCondLst>
                                            <p:cond delay="0"/>
                                          </p:stCondLst>
                                        </p:cTn>
                                        <p:tgtEl>
                                          <p:spTgt spid="14348"/>
                                        </p:tgtEl>
                                        <p:attrNameLst>
                                          <p:attrName>style.visibility</p:attrName>
                                        </p:attrNameLst>
                                      </p:cBhvr>
                                      <p:to>
                                        <p:strVal val="visible"/>
                                      </p:to>
                                    </p:set>
                                  </p:childTnLst>
                                </p:cTn>
                              </p:par>
                              <p:par>
                                <p:cTn id="41" presetID="56" presetClass="path" presetSubtype="0" accel="50000" decel="50000" fill="hold" grpId="1" nodeType="withEffect">
                                  <p:stCondLst>
                                    <p:cond delay="400"/>
                                  </p:stCondLst>
                                  <p:childTnLst>
                                    <p:animMotion origin="layout" path="M -0.20593 0.0949 L -3.66463E-6 2.59259E-6 " pathEditMode="relative" rAng="0" ptsTypes="AA">
                                      <p:cBhvr>
                                        <p:cTn id="42" dur="500" fill="hold"/>
                                        <p:tgtEl>
                                          <p:spTgt spid="14348"/>
                                        </p:tgtEl>
                                        <p:attrNameLst>
                                          <p:attrName>ppt_x,ppt_y</p:attrName>
                                        </p:attrNameLst>
                                      </p:cBhvr>
                                      <p:rCtr x="10300" y="-4500"/>
                                    </p:animMotion>
                                  </p:childTnLst>
                                </p:cTn>
                              </p:par>
                              <p:par>
                                <p:cTn id="43" presetID="1" presetClass="entr" presetSubtype="0" fill="hold" grpId="0" nodeType="withEffect">
                                  <p:stCondLst>
                                    <p:cond delay="600"/>
                                  </p:stCondLst>
                                  <p:childTnLst>
                                    <p:set>
                                      <p:cBhvr>
                                        <p:cTn id="44" dur="1" fill="hold">
                                          <p:stCondLst>
                                            <p:cond delay="0"/>
                                          </p:stCondLst>
                                        </p:cTn>
                                        <p:tgtEl>
                                          <p:spTgt spid="14352"/>
                                        </p:tgtEl>
                                        <p:attrNameLst>
                                          <p:attrName>style.visibility</p:attrName>
                                        </p:attrNameLst>
                                      </p:cBhvr>
                                      <p:to>
                                        <p:strVal val="visible"/>
                                      </p:to>
                                    </p:set>
                                  </p:childTnLst>
                                </p:cTn>
                              </p:par>
                              <p:par>
                                <p:cTn id="45" presetID="56" presetClass="path" presetSubtype="0" accel="50000" decel="50000" fill="hold" grpId="1" nodeType="withEffect">
                                  <p:stCondLst>
                                    <p:cond delay="600"/>
                                  </p:stCondLst>
                                  <p:childTnLst>
                                    <p:animMotion origin="layout" path="M -0.20593 -0.03102 L -3.66463E-6 -3.33333E-6 " pathEditMode="relative" rAng="0" ptsTypes="AA">
                                      <p:cBhvr>
                                        <p:cTn id="46" dur="500" fill="hold"/>
                                        <p:tgtEl>
                                          <p:spTgt spid="14352"/>
                                        </p:tgtEl>
                                        <p:attrNameLst>
                                          <p:attrName>ppt_x,ppt_y</p:attrName>
                                        </p:attrNameLst>
                                      </p:cBhvr>
                                      <p:rCtr x="10300" y="1600"/>
                                    </p:animMotion>
                                  </p:childTnLst>
                                </p:cTn>
                              </p:par>
                              <p:par>
                                <p:cTn id="47" presetID="1" presetClass="entr" presetSubtype="0" fill="hold" grpId="0" nodeType="withEffect">
                                  <p:stCondLst>
                                    <p:cond delay="800"/>
                                  </p:stCondLst>
                                  <p:childTnLst>
                                    <p:set>
                                      <p:cBhvr>
                                        <p:cTn id="48" dur="1" fill="hold">
                                          <p:stCondLst>
                                            <p:cond delay="0"/>
                                          </p:stCondLst>
                                        </p:cTn>
                                        <p:tgtEl>
                                          <p:spTgt spid="14356"/>
                                        </p:tgtEl>
                                        <p:attrNameLst>
                                          <p:attrName>style.visibility</p:attrName>
                                        </p:attrNameLst>
                                      </p:cBhvr>
                                      <p:to>
                                        <p:strVal val="visible"/>
                                      </p:to>
                                    </p:set>
                                  </p:childTnLst>
                                </p:cTn>
                              </p:par>
                              <p:par>
                                <p:cTn id="49" presetID="56" presetClass="path" presetSubtype="0" accel="50000" decel="50000" fill="hold" grpId="1" nodeType="withEffect">
                                  <p:stCondLst>
                                    <p:cond delay="800"/>
                                  </p:stCondLst>
                                  <p:childTnLst>
                                    <p:animMotion origin="layout" path="M -0.20593 -0.15718 L -3.66463E-6 -7.40741E-7 " pathEditMode="relative" rAng="0" ptsTypes="AA">
                                      <p:cBhvr>
                                        <p:cTn id="50" dur="500" fill="hold"/>
                                        <p:tgtEl>
                                          <p:spTgt spid="14356"/>
                                        </p:tgtEl>
                                        <p:attrNameLst>
                                          <p:attrName>ppt_x,ppt_y</p:attrName>
                                        </p:attrNameLst>
                                      </p:cBhvr>
                                      <p:rCtr x="10300" y="7800"/>
                                    </p:animMotion>
                                  </p:childTnLst>
                                </p:cTn>
                              </p:par>
                              <p:par>
                                <p:cTn id="51" presetID="1" presetClass="entr" presetSubtype="0" fill="hold" grpId="0" nodeType="withEffect">
                                  <p:stCondLst>
                                    <p:cond delay="1000"/>
                                  </p:stCondLst>
                                  <p:childTnLst>
                                    <p:set>
                                      <p:cBhvr>
                                        <p:cTn id="52" dur="1" fill="hold">
                                          <p:stCondLst>
                                            <p:cond delay="0"/>
                                          </p:stCondLst>
                                        </p:cTn>
                                        <p:tgtEl>
                                          <p:spTgt spid="14360"/>
                                        </p:tgtEl>
                                        <p:attrNameLst>
                                          <p:attrName>style.visibility</p:attrName>
                                        </p:attrNameLst>
                                      </p:cBhvr>
                                      <p:to>
                                        <p:strVal val="visible"/>
                                      </p:to>
                                    </p:set>
                                  </p:childTnLst>
                                </p:cTn>
                              </p:par>
                              <p:par>
                                <p:cTn id="53" presetID="56" presetClass="path" presetSubtype="0" accel="50000" decel="50000" fill="hold" grpId="1" nodeType="withEffect">
                                  <p:stCondLst>
                                    <p:cond delay="1000"/>
                                  </p:stCondLst>
                                  <p:childTnLst>
                                    <p:animMotion origin="layout" path="M -0.20593 -0.28311 L -3.66463E-6 3.33333E-6 " pathEditMode="relative" rAng="0" ptsTypes="AA">
                                      <p:cBhvr>
                                        <p:cTn id="54" dur="500" fill="hold"/>
                                        <p:tgtEl>
                                          <p:spTgt spid="14360"/>
                                        </p:tgtEl>
                                        <p:attrNameLst>
                                          <p:attrName>ppt_x,ppt_y</p:attrName>
                                        </p:attrNameLst>
                                      </p:cBhvr>
                                      <p:rCtr x="10300" y="14100"/>
                                    </p:animMotion>
                                  </p:childTnLst>
                                </p:cTn>
                              </p:par>
                            </p:childTnLst>
                          </p:cTn>
                        </p:par>
                        <p:par>
                          <p:cTn id="55" fill="hold" nodeType="afterGroup">
                            <p:stCondLst>
                              <p:cond delay="3850"/>
                            </p:stCondLst>
                            <p:childTnLst>
                              <p:par>
                                <p:cTn id="56" presetID="31" presetClass="entr" presetSubtype="0" fill="hold" grpId="0" nodeType="afterEffect">
                                  <p:stCondLst>
                                    <p:cond delay="0"/>
                                  </p:stCondLst>
                                  <p:childTnLst>
                                    <p:set>
                                      <p:cBhvr>
                                        <p:cTn id="57" dur="1" fill="hold">
                                          <p:stCondLst>
                                            <p:cond delay="0"/>
                                          </p:stCondLst>
                                        </p:cTn>
                                        <p:tgtEl>
                                          <p:spTgt spid="14341"/>
                                        </p:tgtEl>
                                        <p:attrNameLst>
                                          <p:attrName>style.visibility</p:attrName>
                                        </p:attrNameLst>
                                      </p:cBhvr>
                                      <p:to>
                                        <p:strVal val="visible"/>
                                      </p:to>
                                    </p:set>
                                    <p:anim calcmode="lin" valueType="num">
                                      <p:cBhvr>
                                        <p:cTn id="58" dur="300" fill="hold"/>
                                        <p:tgtEl>
                                          <p:spTgt spid="14341"/>
                                        </p:tgtEl>
                                        <p:attrNameLst>
                                          <p:attrName>ppt_w</p:attrName>
                                        </p:attrNameLst>
                                      </p:cBhvr>
                                      <p:tavLst>
                                        <p:tav tm="0">
                                          <p:val>
                                            <p:fltVal val="0"/>
                                          </p:val>
                                        </p:tav>
                                        <p:tav tm="100000">
                                          <p:val>
                                            <p:strVal val="#ppt_w"/>
                                          </p:val>
                                        </p:tav>
                                      </p:tavLst>
                                    </p:anim>
                                    <p:anim calcmode="lin" valueType="num">
                                      <p:cBhvr>
                                        <p:cTn id="59" dur="300" fill="hold"/>
                                        <p:tgtEl>
                                          <p:spTgt spid="14341"/>
                                        </p:tgtEl>
                                        <p:attrNameLst>
                                          <p:attrName>ppt_h</p:attrName>
                                        </p:attrNameLst>
                                      </p:cBhvr>
                                      <p:tavLst>
                                        <p:tav tm="0">
                                          <p:val>
                                            <p:fltVal val="0"/>
                                          </p:val>
                                        </p:tav>
                                        <p:tav tm="100000">
                                          <p:val>
                                            <p:strVal val="#ppt_h"/>
                                          </p:val>
                                        </p:tav>
                                      </p:tavLst>
                                    </p:anim>
                                    <p:anim calcmode="lin" valueType="num">
                                      <p:cBhvr>
                                        <p:cTn id="60" dur="300" fill="hold"/>
                                        <p:tgtEl>
                                          <p:spTgt spid="14341"/>
                                        </p:tgtEl>
                                        <p:attrNameLst>
                                          <p:attrName>style.rotation</p:attrName>
                                        </p:attrNameLst>
                                      </p:cBhvr>
                                      <p:tavLst>
                                        <p:tav tm="0">
                                          <p:val>
                                            <p:fltVal val="90"/>
                                          </p:val>
                                        </p:tav>
                                        <p:tav tm="100000">
                                          <p:val>
                                            <p:fltVal val="0"/>
                                          </p:val>
                                        </p:tav>
                                      </p:tavLst>
                                    </p:anim>
                                    <p:animEffect transition="in" filter="fade">
                                      <p:cBhvr>
                                        <p:cTn id="61" dur="300"/>
                                        <p:tgtEl>
                                          <p:spTgt spid="14341"/>
                                        </p:tgtEl>
                                      </p:cBhvr>
                                    </p:animEffect>
                                  </p:childTnLst>
                                </p:cTn>
                              </p:par>
                            </p:childTnLst>
                          </p:cTn>
                        </p:par>
                        <p:par>
                          <p:cTn id="62" fill="hold" nodeType="afterGroup">
                            <p:stCondLst>
                              <p:cond delay="4150"/>
                            </p:stCondLst>
                            <p:childTnLst>
                              <p:par>
                                <p:cTn id="63" presetID="22" presetClass="entr" presetSubtype="8" fill="hold" nodeType="afterEffect">
                                  <p:stCondLst>
                                    <p:cond delay="0"/>
                                  </p:stCondLst>
                                  <p:childTnLst>
                                    <p:set>
                                      <p:cBhvr>
                                        <p:cTn id="64" dur="1" fill="hold">
                                          <p:stCondLst>
                                            <p:cond delay="0"/>
                                          </p:stCondLst>
                                        </p:cTn>
                                        <p:tgtEl>
                                          <p:spTgt spid="14338"/>
                                        </p:tgtEl>
                                        <p:attrNameLst>
                                          <p:attrName>style.visibility</p:attrName>
                                        </p:attrNameLst>
                                      </p:cBhvr>
                                      <p:to>
                                        <p:strVal val="visible"/>
                                      </p:to>
                                    </p:set>
                                    <p:animEffect transition="in" filter="wipe(left)">
                                      <p:cBhvr>
                                        <p:cTn id="65" dur="500"/>
                                        <p:tgtEl>
                                          <p:spTgt spid="14338"/>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4339"/>
                                        </p:tgtEl>
                                        <p:attrNameLst>
                                          <p:attrName>style.visibility</p:attrName>
                                        </p:attrNameLst>
                                      </p:cBhvr>
                                      <p:to>
                                        <p:strVal val="visible"/>
                                      </p:to>
                                    </p:set>
                                    <p:animEffect transition="in" filter="wipe(left)">
                                      <p:cBhvr>
                                        <p:cTn id="68" dur="500"/>
                                        <p:tgtEl>
                                          <p:spTgt spid="14339"/>
                                        </p:tgtEl>
                                      </p:cBhvr>
                                    </p:animEffect>
                                  </p:childTnLst>
                                </p:cTn>
                              </p:par>
                            </p:childTnLst>
                          </p:cTn>
                        </p:par>
                        <p:par>
                          <p:cTn id="69" fill="hold" nodeType="afterGroup">
                            <p:stCondLst>
                              <p:cond delay="4650"/>
                            </p:stCondLst>
                            <p:childTnLst>
                              <p:par>
                                <p:cTn id="70" presetID="31" presetClass="entr" presetSubtype="0" fill="hold" grpId="0" nodeType="afterEffect">
                                  <p:stCondLst>
                                    <p:cond delay="0"/>
                                  </p:stCondLst>
                                  <p:childTnLst>
                                    <p:set>
                                      <p:cBhvr>
                                        <p:cTn id="71" dur="1" fill="hold">
                                          <p:stCondLst>
                                            <p:cond delay="0"/>
                                          </p:stCondLst>
                                        </p:cTn>
                                        <p:tgtEl>
                                          <p:spTgt spid="14345"/>
                                        </p:tgtEl>
                                        <p:attrNameLst>
                                          <p:attrName>style.visibility</p:attrName>
                                        </p:attrNameLst>
                                      </p:cBhvr>
                                      <p:to>
                                        <p:strVal val="visible"/>
                                      </p:to>
                                    </p:set>
                                    <p:anim calcmode="lin" valueType="num">
                                      <p:cBhvr>
                                        <p:cTn id="72" dur="300" fill="hold"/>
                                        <p:tgtEl>
                                          <p:spTgt spid="14345"/>
                                        </p:tgtEl>
                                        <p:attrNameLst>
                                          <p:attrName>ppt_w</p:attrName>
                                        </p:attrNameLst>
                                      </p:cBhvr>
                                      <p:tavLst>
                                        <p:tav tm="0">
                                          <p:val>
                                            <p:fltVal val="0"/>
                                          </p:val>
                                        </p:tav>
                                        <p:tav tm="100000">
                                          <p:val>
                                            <p:strVal val="#ppt_w"/>
                                          </p:val>
                                        </p:tav>
                                      </p:tavLst>
                                    </p:anim>
                                    <p:anim calcmode="lin" valueType="num">
                                      <p:cBhvr>
                                        <p:cTn id="73" dur="300" fill="hold"/>
                                        <p:tgtEl>
                                          <p:spTgt spid="14345"/>
                                        </p:tgtEl>
                                        <p:attrNameLst>
                                          <p:attrName>ppt_h</p:attrName>
                                        </p:attrNameLst>
                                      </p:cBhvr>
                                      <p:tavLst>
                                        <p:tav tm="0">
                                          <p:val>
                                            <p:fltVal val="0"/>
                                          </p:val>
                                        </p:tav>
                                        <p:tav tm="100000">
                                          <p:val>
                                            <p:strVal val="#ppt_h"/>
                                          </p:val>
                                        </p:tav>
                                      </p:tavLst>
                                    </p:anim>
                                    <p:anim calcmode="lin" valueType="num">
                                      <p:cBhvr>
                                        <p:cTn id="74" dur="300" fill="hold"/>
                                        <p:tgtEl>
                                          <p:spTgt spid="14345"/>
                                        </p:tgtEl>
                                        <p:attrNameLst>
                                          <p:attrName>style.rotation</p:attrName>
                                        </p:attrNameLst>
                                      </p:cBhvr>
                                      <p:tavLst>
                                        <p:tav tm="0">
                                          <p:val>
                                            <p:fltVal val="90"/>
                                          </p:val>
                                        </p:tav>
                                        <p:tav tm="100000">
                                          <p:val>
                                            <p:fltVal val="0"/>
                                          </p:val>
                                        </p:tav>
                                      </p:tavLst>
                                    </p:anim>
                                    <p:animEffect transition="in" filter="fade">
                                      <p:cBhvr>
                                        <p:cTn id="75" dur="300"/>
                                        <p:tgtEl>
                                          <p:spTgt spid="14345"/>
                                        </p:tgtEl>
                                      </p:cBhvr>
                                    </p:animEffect>
                                  </p:childTnLst>
                                </p:cTn>
                              </p:par>
                            </p:childTnLst>
                          </p:cTn>
                        </p:par>
                        <p:par>
                          <p:cTn id="76" fill="hold" nodeType="afterGroup">
                            <p:stCondLst>
                              <p:cond delay="4950"/>
                            </p:stCondLst>
                            <p:childTnLst>
                              <p:par>
                                <p:cTn id="77" presetID="22" presetClass="entr" presetSubtype="8" fill="hold" nodeType="afterEffect">
                                  <p:stCondLst>
                                    <p:cond delay="0"/>
                                  </p:stCondLst>
                                  <p:childTnLst>
                                    <p:set>
                                      <p:cBhvr>
                                        <p:cTn id="78" dur="1" fill="hold">
                                          <p:stCondLst>
                                            <p:cond delay="0"/>
                                          </p:stCondLst>
                                        </p:cTn>
                                        <p:tgtEl>
                                          <p:spTgt spid="14342"/>
                                        </p:tgtEl>
                                        <p:attrNameLst>
                                          <p:attrName>style.visibility</p:attrName>
                                        </p:attrNameLst>
                                      </p:cBhvr>
                                      <p:to>
                                        <p:strVal val="visible"/>
                                      </p:to>
                                    </p:set>
                                    <p:animEffect transition="in" filter="wipe(left)">
                                      <p:cBhvr>
                                        <p:cTn id="79" dur="500"/>
                                        <p:tgtEl>
                                          <p:spTgt spid="1434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4343"/>
                                        </p:tgtEl>
                                        <p:attrNameLst>
                                          <p:attrName>style.visibility</p:attrName>
                                        </p:attrNameLst>
                                      </p:cBhvr>
                                      <p:to>
                                        <p:strVal val="visible"/>
                                      </p:to>
                                    </p:set>
                                    <p:animEffect transition="in" filter="wipe(left)">
                                      <p:cBhvr>
                                        <p:cTn id="82" dur="500"/>
                                        <p:tgtEl>
                                          <p:spTgt spid="14343"/>
                                        </p:tgtEl>
                                      </p:cBhvr>
                                    </p:animEffect>
                                  </p:childTnLst>
                                </p:cTn>
                              </p:par>
                            </p:childTnLst>
                          </p:cTn>
                        </p:par>
                        <p:par>
                          <p:cTn id="83" fill="hold" nodeType="afterGroup">
                            <p:stCondLst>
                              <p:cond delay="5450"/>
                            </p:stCondLst>
                            <p:childTnLst>
                              <p:par>
                                <p:cTn id="84" presetID="31" presetClass="entr" presetSubtype="0" fill="hold" grpId="0" nodeType="afterEffect">
                                  <p:stCondLst>
                                    <p:cond delay="0"/>
                                  </p:stCondLst>
                                  <p:childTnLst>
                                    <p:set>
                                      <p:cBhvr>
                                        <p:cTn id="85" dur="1" fill="hold">
                                          <p:stCondLst>
                                            <p:cond delay="0"/>
                                          </p:stCondLst>
                                        </p:cTn>
                                        <p:tgtEl>
                                          <p:spTgt spid="14349"/>
                                        </p:tgtEl>
                                        <p:attrNameLst>
                                          <p:attrName>style.visibility</p:attrName>
                                        </p:attrNameLst>
                                      </p:cBhvr>
                                      <p:to>
                                        <p:strVal val="visible"/>
                                      </p:to>
                                    </p:set>
                                    <p:anim calcmode="lin" valueType="num">
                                      <p:cBhvr>
                                        <p:cTn id="86" dur="300" fill="hold"/>
                                        <p:tgtEl>
                                          <p:spTgt spid="14349"/>
                                        </p:tgtEl>
                                        <p:attrNameLst>
                                          <p:attrName>ppt_w</p:attrName>
                                        </p:attrNameLst>
                                      </p:cBhvr>
                                      <p:tavLst>
                                        <p:tav tm="0">
                                          <p:val>
                                            <p:fltVal val="0"/>
                                          </p:val>
                                        </p:tav>
                                        <p:tav tm="100000">
                                          <p:val>
                                            <p:strVal val="#ppt_w"/>
                                          </p:val>
                                        </p:tav>
                                      </p:tavLst>
                                    </p:anim>
                                    <p:anim calcmode="lin" valueType="num">
                                      <p:cBhvr>
                                        <p:cTn id="87" dur="300" fill="hold"/>
                                        <p:tgtEl>
                                          <p:spTgt spid="14349"/>
                                        </p:tgtEl>
                                        <p:attrNameLst>
                                          <p:attrName>ppt_h</p:attrName>
                                        </p:attrNameLst>
                                      </p:cBhvr>
                                      <p:tavLst>
                                        <p:tav tm="0">
                                          <p:val>
                                            <p:fltVal val="0"/>
                                          </p:val>
                                        </p:tav>
                                        <p:tav tm="100000">
                                          <p:val>
                                            <p:strVal val="#ppt_h"/>
                                          </p:val>
                                        </p:tav>
                                      </p:tavLst>
                                    </p:anim>
                                    <p:anim calcmode="lin" valueType="num">
                                      <p:cBhvr>
                                        <p:cTn id="88" dur="300" fill="hold"/>
                                        <p:tgtEl>
                                          <p:spTgt spid="14349"/>
                                        </p:tgtEl>
                                        <p:attrNameLst>
                                          <p:attrName>style.rotation</p:attrName>
                                        </p:attrNameLst>
                                      </p:cBhvr>
                                      <p:tavLst>
                                        <p:tav tm="0">
                                          <p:val>
                                            <p:fltVal val="90"/>
                                          </p:val>
                                        </p:tav>
                                        <p:tav tm="100000">
                                          <p:val>
                                            <p:fltVal val="0"/>
                                          </p:val>
                                        </p:tav>
                                      </p:tavLst>
                                    </p:anim>
                                    <p:animEffect transition="in" filter="fade">
                                      <p:cBhvr>
                                        <p:cTn id="89" dur="300"/>
                                        <p:tgtEl>
                                          <p:spTgt spid="14349"/>
                                        </p:tgtEl>
                                      </p:cBhvr>
                                    </p:animEffect>
                                  </p:childTnLst>
                                </p:cTn>
                              </p:par>
                            </p:childTnLst>
                          </p:cTn>
                        </p:par>
                        <p:par>
                          <p:cTn id="90" fill="hold" nodeType="afterGroup">
                            <p:stCondLst>
                              <p:cond delay="5750"/>
                            </p:stCondLst>
                            <p:childTnLst>
                              <p:par>
                                <p:cTn id="91" presetID="22" presetClass="entr" presetSubtype="8" fill="hold" nodeType="afterEffect">
                                  <p:stCondLst>
                                    <p:cond delay="0"/>
                                  </p:stCondLst>
                                  <p:childTnLst>
                                    <p:set>
                                      <p:cBhvr>
                                        <p:cTn id="92" dur="1" fill="hold">
                                          <p:stCondLst>
                                            <p:cond delay="0"/>
                                          </p:stCondLst>
                                        </p:cTn>
                                        <p:tgtEl>
                                          <p:spTgt spid="14346"/>
                                        </p:tgtEl>
                                        <p:attrNameLst>
                                          <p:attrName>style.visibility</p:attrName>
                                        </p:attrNameLst>
                                      </p:cBhvr>
                                      <p:to>
                                        <p:strVal val="visible"/>
                                      </p:to>
                                    </p:set>
                                    <p:animEffect transition="in" filter="wipe(left)">
                                      <p:cBhvr>
                                        <p:cTn id="93" dur="500"/>
                                        <p:tgtEl>
                                          <p:spTgt spid="1434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4347"/>
                                        </p:tgtEl>
                                        <p:attrNameLst>
                                          <p:attrName>style.visibility</p:attrName>
                                        </p:attrNameLst>
                                      </p:cBhvr>
                                      <p:to>
                                        <p:strVal val="visible"/>
                                      </p:to>
                                    </p:set>
                                    <p:animEffect transition="in" filter="wipe(left)">
                                      <p:cBhvr>
                                        <p:cTn id="96" dur="500"/>
                                        <p:tgtEl>
                                          <p:spTgt spid="14347"/>
                                        </p:tgtEl>
                                      </p:cBhvr>
                                    </p:animEffect>
                                  </p:childTnLst>
                                </p:cTn>
                              </p:par>
                            </p:childTnLst>
                          </p:cTn>
                        </p:par>
                        <p:par>
                          <p:cTn id="97" fill="hold" nodeType="afterGroup">
                            <p:stCondLst>
                              <p:cond delay="6250"/>
                            </p:stCondLst>
                            <p:childTnLst>
                              <p:par>
                                <p:cTn id="98" presetID="31" presetClass="entr" presetSubtype="0" fill="hold" grpId="0" nodeType="afterEffect">
                                  <p:stCondLst>
                                    <p:cond delay="0"/>
                                  </p:stCondLst>
                                  <p:childTnLst>
                                    <p:set>
                                      <p:cBhvr>
                                        <p:cTn id="99" dur="1" fill="hold">
                                          <p:stCondLst>
                                            <p:cond delay="0"/>
                                          </p:stCondLst>
                                        </p:cTn>
                                        <p:tgtEl>
                                          <p:spTgt spid="14353"/>
                                        </p:tgtEl>
                                        <p:attrNameLst>
                                          <p:attrName>style.visibility</p:attrName>
                                        </p:attrNameLst>
                                      </p:cBhvr>
                                      <p:to>
                                        <p:strVal val="visible"/>
                                      </p:to>
                                    </p:set>
                                    <p:anim calcmode="lin" valueType="num">
                                      <p:cBhvr>
                                        <p:cTn id="100" dur="300" fill="hold"/>
                                        <p:tgtEl>
                                          <p:spTgt spid="14353"/>
                                        </p:tgtEl>
                                        <p:attrNameLst>
                                          <p:attrName>ppt_w</p:attrName>
                                        </p:attrNameLst>
                                      </p:cBhvr>
                                      <p:tavLst>
                                        <p:tav tm="0">
                                          <p:val>
                                            <p:fltVal val="0"/>
                                          </p:val>
                                        </p:tav>
                                        <p:tav tm="100000">
                                          <p:val>
                                            <p:strVal val="#ppt_w"/>
                                          </p:val>
                                        </p:tav>
                                      </p:tavLst>
                                    </p:anim>
                                    <p:anim calcmode="lin" valueType="num">
                                      <p:cBhvr>
                                        <p:cTn id="101" dur="300" fill="hold"/>
                                        <p:tgtEl>
                                          <p:spTgt spid="14353"/>
                                        </p:tgtEl>
                                        <p:attrNameLst>
                                          <p:attrName>ppt_h</p:attrName>
                                        </p:attrNameLst>
                                      </p:cBhvr>
                                      <p:tavLst>
                                        <p:tav tm="0">
                                          <p:val>
                                            <p:fltVal val="0"/>
                                          </p:val>
                                        </p:tav>
                                        <p:tav tm="100000">
                                          <p:val>
                                            <p:strVal val="#ppt_h"/>
                                          </p:val>
                                        </p:tav>
                                      </p:tavLst>
                                    </p:anim>
                                    <p:anim calcmode="lin" valueType="num">
                                      <p:cBhvr>
                                        <p:cTn id="102" dur="300" fill="hold"/>
                                        <p:tgtEl>
                                          <p:spTgt spid="14353"/>
                                        </p:tgtEl>
                                        <p:attrNameLst>
                                          <p:attrName>style.rotation</p:attrName>
                                        </p:attrNameLst>
                                      </p:cBhvr>
                                      <p:tavLst>
                                        <p:tav tm="0">
                                          <p:val>
                                            <p:fltVal val="90"/>
                                          </p:val>
                                        </p:tav>
                                        <p:tav tm="100000">
                                          <p:val>
                                            <p:fltVal val="0"/>
                                          </p:val>
                                        </p:tav>
                                      </p:tavLst>
                                    </p:anim>
                                    <p:animEffect transition="in" filter="fade">
                                      <p:cBhvr>
                                        <p:cTn id="103" dur="300"/>
                                        <p:tgtEl>
                                          <p:spTgt spid="14353"/>
                                        </p:tgtEl>
                                      </p:cBhvr>
                                    </p:animEffect>
                                  </p:childTnLst>
                                </p:cTn>
                              </p:par>
                            </p:childTnLst>
                          </p:cTn>
                        </p:par>
                        <p:par>
                          <p:cTn id="104" fill="hold" nodeType="afterGroup">
                            <p:stCondLst>
                              <p:cond delay="6550"/>
                            </p:stCondLst>
                            <p:childTnLst>
                              <p:par>
                                <p:cTn id="105" presetID="22" presetClass="entr" presetSubtype="8" fill="hold" nodeType="afterEffect">
                                  <p:stCondLst>
                                    <p:cond delay="0"/>
                                  </p:stCondLst>
                                  <p:childTnLst>
                                    <p:set>
                                      <p:cBhvr>
                                        <p:cTn id="106" dur="1" fill="hold">
                                          <p:stCondLst>
                                            <p:cond delay="0"/>
                                          </p:stCondLst>
                                        </p:cTn>
                                        <p:tgtEl>
                                          <p:spTgt spid="14350"/>
                                        </p:tgtEl>
                                        <p:attrNameLst>
                                          <p:attrName>style.visibility</p:attrName>
                                        </p:attrNameLst>
                                      </p:cBhvr>
                                      <p:to>
                                        <p:strVal val="visible"/>
                                      </p:to>
                                    </p:set>
                                    <p:animEffect transition="in" filter="wipe(left)">
                                      <p:cBhvr>
                                        <p:cTn id="107" dur="500"/>
                                        <p:tgtEl>
                                          <p:spTgt spid="14350"/>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14351"/>
                                        </p:tgtEl>
                                        <p:attrNameLst>
                                          <p:attrName>style.visibility</p:attrName>
                                        </p:attrNameLst>
                                      </p:cBhvr>
                                      <p:to>
                                        <p:strVal val="visible"/>
                                      </p:to>
                                    </p:set>
                                    <p:animEffect transition="in" filter="wipe(left)">
                                      <p:cBhvr>
                                        <p:cTn id="110" dur="500"/>
                                        <p:tgtEl>
                                          <p:spTgt spid="14351"/>
                                        </p:tgtEl>
                                      </p:cBhvr>
                                    </p:animEffect>
                                  </p:childTnLst>
                                </p:cTn>
                              </p:par>
                            </p:childTnLst>
                          </p:cTn>
                        </p:par>
                        <p:par>
                          <p:cTn id="111" fill="hold" nodeType="afterGroup">
                            <p:stCondLst>
                              <p:cond delay="7050"/>
                            </p:stCondLst>
                            <p:childTnLst>
                              <p:par>
                                <p:cTn id="112" presetID="31" presetClass="entr" presetSubtype="0" fill="hold" grpId="0" nodeType="afterEffect">
                                  <p:stCondLst>
                                    <p:cond delay="0"/>
                                  </p:stCondLst>
                                  <p:childTnLst>
                                    <p:set>
                                      <p:cBhvr>
                                        <p:cTn id="113" dur="1" fill="hold">
                                          <p:stCondLst>
                                            <p:cond delay="0"/>
                                          </p:stCondLst>
                                        </p:cTn>
                                        <p:tgtEl>
                                          <p:spTgt spid="14357"/>
                                        </p:tgtEl>
                                        <p:attrNameLst>
                                          <p:attrName>style.visibility</p:attrName>
                                        </p:attrNameLst>
                                      </p:cBhvr>
                                      <p:to>
                                        <p:strVal val="visible"/>
                                      </p:to>
                                    </p:set>
                                    <p:anim calcmode="lin" valueType="num">
                                      <p:cBhvr>
                                        <p:cTn id="114" dur="300" fill="hold"/>
                                        <p:tgtEl>
                                          <p:spTgt spid="14357"/>
                                        </p:tgtEl>
                                        <p:attrNameLst>
                                          <p:attrName>ppt_w</p:attrName>
                                        </p:attrNameLst>
                                      </p:cBhvr>
                                      <p:tavLst>
                                        <p:tav tm="0">
                                          <p:val>
                                            <p:fltVal val="0"/>
                                          </p:val>
                                        </p:tav>
                                        <p:tav tm="100000">
                                          <p:val>
                                            <p:strVal val="#ppt_w"/>
                                          </p:val>
                                        </p:tav>
                                      </p:tavLst>
                                    </p:anim>
                                    <p:anim calcmode="lin" valueType="num">
                                      <p:cBhvr>
                                        <p:cTn id="115" dur="300" fill="hold"/>
                                        <p:tgtEl>
                                          <p:spTgt spid="14357"/>
                                        </p:tgtEl>
                                        <p:attrNameLst>
                                          <p:attrName>ppt_h</p:attrName>
                                        </p:attrNameLst>
                                      </p:cBhvr>
                                      <p:tavLst>
                                        <p:tav tm="0">
                                          <p:val>
                                            <p:fltVal val="0"/>
                                          </p:val>
                                        </p:tav>
                                        <p:tav tm="100000">
                                          <p:val>
                                            <p:strVal val="#ppt_h"/>
                                          </p:val>
                                        </p:tav>
                                      </p:tavLst>
                                    </p:anim>
                                    <p:anim calcmode="lin" valueType="num">
                                      <p:cBhvr>
                                        <p:cTn id="116" dur="300" fill="hold"/>
                                        <p:tgtEl>
                                          <p:spTgt spid="14357"/>
                                        </p:tgtEl>
                                        <p:attrNameLst>
                                          <p:attrName>style.rotation</p:attrName>
                                        </p:attrNameLst>
                                      </p:cBhvr>
                                      <p:tavLst>
                                        <p:tav tm="0">
                                          <p:val>
                                            <p:fltVal val="90"/>
                                          </p:val>
                                        </p:tav>
                                        <p:tav tm="100000">
                                          <p:val>
                                            <p:fltVal val="0"/>
                                          </p:val>
                                        </p:tav>
                                      </p:tavLst>
                                    </p:anim>
                                    <p:animEffect transition="in" filter="fade">
                                      <p:cBhvr>
                                        <p:cTn id="117" dur="300"/>
                                        <p:tgtEl>
                                          <p:spTgt spid="14357"/>
                                        </p:tgtEl>
                                      </p:cBhvr>
                                    </p:animEffect>
                                  </p:childTnLst>
                                </p:cTn>
                              </p:par>
                            </p:childTnLst>
                          </p:cTn>
                        </p:par>
                        <p:par>
                          <p:cTn id="118" fill="hold" nodeType="afterGroup">
                            <p:stCondLst>
                              <p:cond delay="7350"/>
                            </p:stCondLst>
                            <p:childTnLst>
                              <p:par>
                                <p:cTn id="119" presetID="22" presetClass="entr" presetSubtype="8" fill="hold" nodeType="afterEffect">
                                  <p:stCondLst>
                                    <p:cond delay="0"/>
                                  </p:stCondLst>
                                  <p:childTnLst>
                                    <p:set>
                                      <p:cBhvr>
                                        <p:cTn id="120" dur="1" fill="hold">
                                          <p:stCondLst>
                                            <p:cond delay="0"/>
                                          </p:stCondLst>
                                        </p:cTn>
                                        <p:tgtEl>
                                          <p:spTgt spid="14354"/>
                                        </p:tgtEl>
                                        <p:attrNameLst>
                                          <p:attrName>style.visibility</p:attrName>
                                        </p:attrNameLst>
                                      </p:cBhvr>
                                      <p:to>
                                        <p:strVal val="visible"/>
                                      </p:to>
                                    </p:set>
                                    <p:animEffect transition="in" filter="wipe(left)">
                                      <p:cBhvr>
                                        <p:cTn id="121" dur="500"/>
                                        <p:tgtEl>
                                          <p:spTgt spid="14354"/>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14355"/>
                                        </p:tgtEl>
                                        <p:attrNameLst>
                                          <p:attrName>style.visibility</p:attrName>
                                        </p:attrNameLst>
                                      </p:cBhvr>
                                      <p:to>
                                        <p:strVal val="visible"/>
                                      </p:to>
                                    </p:set>
                                    <p:animEffect transition="in" filter="wipe(left)">
                                      <p:cBhvr>
                                        <p:cTn id="124" dur="500"/>
                                        <p:tgtEl>
                                          <p:spTgt spid="14355"/>
                                        </p:tgtEl>
                                      </p:cBhvr>
                                    </p:animEffect>
                                  </p:childTnLst>
                                </p:cTn>
                              </p:par>
                            </p:childTnLst>
                          </p:cTn>
                        </p:par>
                        <p:par>
                          <p:cTn id="125" fill="hold" nodeType="afterGroup">
                            <p:stCondLst>
                              <p:cond delay="7850"/>
                            </p:stCondLst>
                            <p:childTnLst>
                              <p:par>
                                <p:cTn id="126" presetID="31" presetClass="entr" presetSubtype="0" fill="hold" grpId="0" nodeType="afterEffect">
                                  <p:stCondLst>
                                    <p:cond delay="0"/>
                                  </p:stCondLst>
                                  <p:childTnLst>
                                    <p:set>
                                      <p:cBhvr>
                                        <p:cTn id="127" dur="1" fill="hold">
                                          <p:stCondLst>
                                            <p:cond delay="0"/>
                                          </p:stCondLst>
                                        </p:cTn>
                                        <p:tgtEl>
                                          <p:spTgt spid="14361"/>
                                        </p:tgtEl>
                                        <p:attrNameLst>
                                          <p:attrName>style.visibility</p:attrName>
                                        </p:attrNameLst>
                                      </p:cBhvr>
                                      <p:to>
                                        <p:strVal val="visible"/>
                                      </p:to>
                                    </p:set>
                                    <p:anim calcmode="lin" valueType="num">
                                      <p:cBhvr>
                                        <p:cTn id="128" dur="300" fill="hold"/>
                                        <p:tgtEl>
                                          <p:spTgt spid="14361"/>
                                        </p:tgtEl>
                                        <p:attrNameLst>
                                          <p:attrName>ppt_w</p:attrName>
                                        </p:attrNameLst>
                                      </p:cBhvr>
                                      <p:tavLst>
                                        <p:tav tm="0">
                                          <p:val>
                                            <p:fltVal val="0"/>
                                          </p:val>
                                        </p:tav>
                                        <p:tav tm="100000">
                                          <p:val>
                                            <p:strVal val="#ppt_w"/>
                                          </p:val>
                                        </p:tav>
                                      </p:tavLst>
                                    </p:anim>
                                    <p:anim calcmode="lin" valueType="num">
                                      <p:cBhvr>
                                        <p:cTn id="129" dur="300" fill="hold"/>
                                        <p:tgtEl>
                                          <p:spTgt spid="14361"/>
                                        </p:tgtEl>
                                        <p:attrNameLst>
                                          <p:attrName>ppt_h</p:attrName>
                                        </p:attrNameLst>
                                      </p:cBhvr>
                                      <p:tavLst>
                                        <p:tav tm="0">
                                          <p:val>
                                            <p:fltVal val="0"/>
                                          </p:val>
                                        </p:tav>
                                        <p:tav tm="100000">
                                          <p:val>
                                            <p:strVal val="#ppt_h"/>
                                          </p:val>
                                        </p:tav>
                                      </p:tavLst>
                                    </p:anim>
                                    <p:anim calcmode="lin" valueType="num">
                                      <p:cBhvr>
                                        <p:cTn id="130" dur="300" fill="hold"/>
                                        <p:tgtEl>
                                          <p:spTgt spid="14361"/>
                                        </p:tgtEl>
                                        <p:attrNameLst>
                                          <p:attrName>style.rotation</p:attrName>
                                        </p:attrNameLst>
                                      </p:cBhvr>
                                      <p:tavLst>
                                        <p:tav tm="0">
                                          <p:val>
                                            <p:fltVal val="90"/>
                                          </p:val>
                                        </p:tav>
                                        <p:tav tm="100000">
                                          <p:val>
                                            <p:fltVal val="0"/>
                                          </p:val>
                                        </p:tav>
                                      </p:tavLst>
                                    </p:anim>
                                    <p:animEffect transition="in" filter="fade">
                                      <p:cBhvr>
                                        <p:cTn id="131" dur="300"/>
                                        <p:tgtEl>
                                          <p:spTgt spid="14361"/>
                                        </p:tgtEl>
                                      </p:cBhvr>
                                    </p:animEffect>
                                  </p:childTnLst>
                                </p:cTn>
                              </p:par>
                            </p:childTnLst>
                          </p:cTn>
                        </p:par>
                        <p:par>
                          <p:cTn id="132" fill="hold" nodeType="afterGroup">
                            <p:stCondLst>
                              <p:cond delay="8150"/>
                            </p:stCondLst>
                            <p:childTnLst>
                              <p:par>
                                <p:cTn id="133" presetID="22" presetClass="entr" presetSubtype="8" fill="hold" nodeType="afterEffect">
                                  <p:stCondLst>
                                    <p:cond delay="0"/>
                                  </p:stCondLst>
                                  <p:childTnLst>
                                    <p:set>
                                      <p:cBhvr>
                                        <p:cTn id="134" dur="1" fill="hold">
                                          <p:stCondLst>
                                            <p:cond delay="0"/>
                                          </p:stCondLst>
                                        </p:cTn>
                                        <p:tgtEl>
                                          <p:spTgt spid="14358"/>
                                        </p:tgtEl>
                                        <p:attrNameLst>
                                          <p:attrName>style.visibility</p:attrName>
                                        </p:attrNameLst>
                                      </p:cBhvr>
                                      <p:to>
                                        <p:strVal val="visible"/>
                                      </p:to>
                                    </p:set>
                                    <p:animEffect transition="in" filter="wipe(left)">
                                      <p:cBhvr>
                                        <p:cTn id="135" dur="500"/>
                                        <p:tgtEl>
                                          <p:spTgt spid="14358"/>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4359"/>
                                        </p:tgtEl>
                                        <p:attrNameLst>
                                          <p:attrName>style.visibility</p:attrName>
                                        </p:attrNameLst>
                                      </p:cBhvr>
                                      <p:to>
                                        <p:strVal val="visible"/>
                                      </p:to>
                                    </p:set>
                                    <p:animEffect transition="in" filter="wipe(left)">
                                      <p:cBhvr>
                                        <p:cTn id="138" dur="500"/>
                                        <p:tgtEl>
                                          <p:spTgt spid="14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autoUpdateAnimBg="0"/>
      <p:bldP spid="14340" grpId="0" animBg="1" autoUpdateAnimBg="0"/>
      <p:bldP spid="14340" grpId="1" animBg="1" autoUpdateAnimBg="0"/>
      <p:bldP spid="14341" grpId="0" autoUpdateAnimBg="0"/>
      <p:bldP spid="14343" grpId="0" animBg="1" autoUpdateAnimBg="0"/>
      <p:bldP spid="14344" grpId="0" animBg="1" autoUpdateAnimBg="0"/>
      <p:bldP spid="14344" grpId="1" animBg="1" autoUpdateAnimBg="0"/>
      <p:bldP spid="14345" grpId="0" autoUpdateAnimBg="0"/>
      <p:bldP spid="14347" grpId="0" animBg="1" autoUpdateAnimBg="0"/>
      <p:bldP spid="14348" grpId="0" animBg="1" autoUpdateAnimBg="0"/>
      <p:bldP spid="14348" grpId="1" animBg="1" autoUpdateAnimBg="0"/>
      <p:bldP spid="14349" grpId="0" autoUpdateAnimBg="0"/>
      <p:bldP spid="14351" grpId="0" animBg="1" autoUpdateAnimBg="0"/>
      <p:bldP spid="14352" grpId="0" animBg="1" autoUpdateAnimBg="0"/>
      <p:bldP spid="14352" grpId="1" animBg="1" autoUpdateAnimBg="0"/>
      <p:bldP spid="14353" grpId="0" autoUpdateAnimBg="0"/>
      <p:bldP spid="14355" grpId="0" animBg="1" autoUpdateAnimBg="0"/>
      <p:bldP spid="14356" grpId="0" animBg="1" autoUpdateAnimBg="0"/>
      <p:bldP spid="14356" grpId="1" animBg="1" autoUpdateAnimBg="0"/>
      <p:bldP spid="14357" grpId="0" autoUpdateAnimBg="0"/>
      <p:bldP spid="14359" grpId="0" animBg="1" autoUpdateAnimBg="0"/>
      <p:bldP spid="14360" grpId="0" animBg="1" autoUpdateAnimBg="0"/>
      <p:bldP spid="14360" grpId="1" animBg="1" autoUpdateAnimBg="0"/>
      <p:bldP spid="14361" grpId="0" autoUpdateAnimBg="0"/>
      <p:bldP spid="14363" grpId="0" autoUpdateAnimBg="0"/>
      <p:bldP spid="14364" grpId="0" autoUpdateAnimBg="0"/>
      <p:bldP spid="14365"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3416300" y="2424113"/>
            <a:ext cx="7270750" cy="1919287"/>
            <a:chOff x="0" y="0"/>
            <a:chExt cx="7270359" cy="1920386"/>
          </a:xfrm>
        </p:grpSpPr>
        <p:sp>
          <p:nvSpPr>
            <p:cNvPr id="15363" name="TextBox 6"/>
            <p:cNvSpPr txBox="1">
              <a:spLocks noChangeArrowheads="1"/>
            </p:cNvSpPr>
            <p:nvPr/>
          </p:nvSpPr>
          <p:spPr bwMode="auto">
            <a:xfrm>
              <a:off x="20397" y="0"/>
              <a:ext cx="417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一、选题的背景依据</a:t>
              </a:r>
            </a:p>
          </p:txBody>
        </p:sp>
        <p:sp>
          <p:nvSpPr>
            <p:cNvPr id="1536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1536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1536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5367" name="Group 7"/>
          <p:cNvGrpSpPr>
            <a:grpSpLocks/>
          </p:cNvGrpSpPr>
          <p:nvPr/>
        </p:nvGrpSpPr>
        <p:grpSpPr bwMode="auto">
          <a:xfrm>
            <a:off x="1314450" y="2393950"/>
            <a:ext cx="2093913" cy="2122488"/>
            <a:chOff x="0" y="0"/>
            <a:chExt cx="2093913" cy="2122488"/>
          </a:xfrm>
        </p:grpSpPr>
        <p:sp>
          <p:nvSpPr>
            <p:cNvPr id="1536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Freeform 7"/>
            <p:cNvSpPr>
              <a:spLocks noEditPoints="1"/>
            </p:cNvSpPr>
            <p:nvPr/>
          </p:nvSpPr>
          <p:spPr bwMode="auto">
            <a:xfrm>
              <a:off x="371475" y="21590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283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additive="base">
                                        <p:cTn id="7" dur="500" fill="hold"/>
                                        <p:tgtEl>
                                          <p:spTgt spid="15366"/>
                                        </p:tgtEl>
                                        <p:attrNameLst>
                                          <p:attrName>ppt_x</p:attrName>
                                        </p:attrNameLst>
                                      </p:cBhvr>
                                      <p:tavLst>
                                        <p:tav tm="0">
                                          <p:val>
                                            <p:strVal val="1+#ppt_w/2"/>
                                          </p:val>
                                        </p:tav>
                                        <p:tav tm="100000">
                                          <p:val>
                                            <p:strVal val="#ppt_x"/>
                                          </p:val>
                                        </p:tav>
                                      </p:tavLst>
                                    </p:anim>
                                    <p:anim calcmode="lin" valueType="num">
                                      <p:cBhvr additive="base">
                                        <p:cTn id="8" dur="500" fill="hold"/>
                                        <p:tgtEl>
                                          <p:spTgt spid="1536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5367"/>
                                        </p:tgtEl>
                                        <p:attrNameLst>
                                          <p:attrName>style.visibility</p:attrName>
                                        </p:attrNameLst>
                                      </p:cBhvr>
                                      <p:to>
                                        <p:strVal val="visible"/>
                                      </p:to>
                                    </p:set>
                                    <p:anim calcmode="lin" valueType="num">
                                      <p:cBhvr>
                                        <p:cTn id="12" dur="300" fill="hold"/>
                                        <p:tgtEl>
                                          <p:spTgt spid="15367"/>
                                        </p:tgtEl>
                                        <p:attrNameLst>
                                          <p:attrName>ppt_w</p:attrName>
                                        </p:attrNameLst>
                                      </p:cBhvr>
                                      <p:tavLst>
                                        <p:tav tm="0">
                                          <p:val>
                                            <p:fltVal val="0"/>
                                          </p:val>
                                        </p:tav>
                                        <p:tav tm="100000">
                                          <p:val>
                                            <p:strVal val="#ppt_w"/>
                                          </p:val>
                                        </p:tav>
                                      </p:tavLst>
                                    </p:anim>
                                    <p:anim calcmode="lin" valueType="num">
                                      <p:cBhvr>
                                        <p:cTn id="13" dur="300" fill="hold"/>
                                        <p:tgtEl>
                                          <p:spTgt spid="15367"/>
                                        </p:tgtEl>
                                        <p:attrNameLst>
                                          <p:attrName>ppt_h</p:attrName>
                                        </p:attrNameLst>
                                      </p:cBhvr>
                                      <p:tavLst>
                                        <p:tav tm="0">
                                          <p:val>
                                            <p:fltVal val="0"/>
                                          </p:val>
                                        </p:tav>
                                        <p:tav tm="100000">
                                          <p:val>
                                            <p:strVal val="#ppt_h"/>
                                          </p:val>
                                        </p:tav>
                                      </p:tavLst>
                                    </p:anim>
                                    <p:animEffect transition="in" filter="fade">
                                      <p:cBhvr>
                                        <p:cTn id="14" dur="300"/>
                                        <p:tgtEl>
                                          <p:spTgt spid="15367"/>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15362"/>
                                        </p:tgtEl>
                                        <p:attrNameLst>
                                          <p:attrName>style.visibility</p:attrName>
                                        </p:attrNameLst>
                                      </p:cBhvr>
                                      <p:to>
                                        <p:strVal val="visible"/>
                                      </p:to>
                                    </p:set>
                                    <p:animEffect transition="in" filter="barn(outHorizontal)">
                                      <p:cBhvr>
                                        <p:cTn id="18"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63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63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389" name="Freeform 10"/>
          <p:cNvSpPr>
            <a:spLocks/>
          </p:cNvSpPr>
          <p:nvPr/>
        </p:nvSpPr>
        <p:spPr bwMode="auto">
          <a:xfrm>
            <a:off x="2620963" y="195580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6390" name="Group 6"/>
          <p:cNvGrpSpPr>
            <a:grpSpLocks/>
          </p:cNvGrpSpPr>
          <p:nvPr/>
        </p:nvGrpSpPr>
        <p:grpSpPr bwMode="auto">
          <a:xfrm>
            <a:off x="1773238" y="2679700"/>
            <a:ext cx="1447800" cy="1798638"/>
            <a:chOff x="0" y="0"/>
            <a:chExt cx="1744662" cy="2168525"/>
          </a:xfrm>
        </p:grpSpPr>
        <p:sp>
          <p:nvSpPr>
            <p:cNvPr id="16391" name="Freeform 11"/>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2" name="Oval 15"/>
            <p:cNvSpPr>
              <a:spLocks noChangeArrowheads="1"/>
            </p:cNvSpPr>
            <p:nvPr/>
          </p:nvSpPr>
          <p:spPr bwMode="auto">
            <a:xfrm>
              <a:off x="197048"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3" name="Group 9"/>
          <p:cNvGrpSpPr>
            <a:grpSpLocks/>
          </p:cNvGrpSpPr>
          <p:nvPr/>
        </p:nvGrpSpPr>
        <p:grpSpPr bwMode="auto">
          <a:xfrm>
            <a:off x="4189413" y="2679700"/>
            <a:ext cx="1447800" cy="1798638"/>
            <a:chOff x="0" y="0"/>
            <a:chExt cx="1743075" cy="2168525"/>
          </a:xfrm>
        </p:grpSpPr>
        <p:sp>
          <p:nvSpPr>
            <p:cNvPr id="16394" name="Freeform 12"/>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5" name="Oval 15"/>
            <p:cNvSpPr>
              <a:spLocks noChangeArrowheads="1"/>
            </p:cNvSpPr>
            <p:nvPr/>
          </p:nvSpPr>
          <p:spPr bwMode="auto">
            <a:xfrm>
              <a:off x="201668"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6" name="Group 12"/>
          <p:cNvGrpSpPr>
            <a:grpSpLocks/>
          </p:cNvGrpSpPr>
          <p:nvPr/>
        </p:nvGrpSpPr>
        <p:grpSpPr bwMode="auto">
          <a:xfrm>
            <a:off x="6577013" y="2679700"/>
            <a:ext cx="1449387" cy="1798638"/>
            <a:chOff x="0" y="0"/>
            <a:chExt cx="1744662" cy="2168525"/>
          </a:xfrm>
        </p:grpSpPr>
        <p:sp>
          <p:nvSpPr>
            <p:cNvPr id="16397" name="Freeform 13"/>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8" name="Oval 15"/>
            <p:cNvSpPr>
              <a:spLocks noChangeArrowheads="1"/>
            </p:cNvSpPr>
            <p:nvPr/>
          </p:nvSpPr>
          <p:spPr bwMode="auto">
            <a:xfrm>
              <a:off x="204369"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9" name="Group 15"/>
          <p:cNvGrpSpPr>
            <a:grpSpLocks/>
          </p:cNvGrpSpPr>
          <p:nvPr/>
        </p:nvGrpSpPr>
        <p:grpSpPr bwMode="auto">
          <a:xfrm>
            <a:off x="8975725" y="2679700"/>
            <a:ext cx="1447800" cy="1798638"/>
            <a:chOff x="0" y="0"/>
            <a:chExt cx="1743075" cy="2168525"/>
          </a:xfrm>
        </p:grpSpPr>
        <p:sp>
          <p:nvSpPr>
            <p:cNvPr id="16400" name="Freeform 14"/>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1" name="Oval 15"/>
            <p:cNvSpPr>
              <a:spLocks noChangeArrowheads="1"/>
            </p:cNvSpPr>
            <p:nvPr/>
          </p:nvSpPr>
          <p:spPr bwMode="auto">
            <a:xfrm>
              <a:off x="184845"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16402" name="TextBox 88"/>
          <p:cNvSpPr txBox="1">
            <a:spLocks noChangeArrowheads="1"/>
          </p:cNvSpPr>
          <p:nvPr/>
        </p:nvSpPr>
        <p:spPr bwMode="auto">
          <a:xfrm>
            <a:off x="2147888" y="3049588"/>
            <a:ext cx="698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3" name="TextBox 89"/>
          <p:cNvSpPr txBox="1">
            <a:spLocks noChangeArrowheads="1"/>
          </p:cNvSpPr>
          <p:nvPr/>
        </p:nvSpPr>
        <p:spPr bwMode="auto">
          <a:xfrm>
            <a:off x="4564063" y="3049588"/>
            <a:ext cx="698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4" name="TextBox 90"/>
          <p:cNvSpPr txBox="1">
            <a:spLocks noChangeArrowheads="1"/>
          </p:cNvSpPr>
          <p:nvPr/>
        </p:nvSpPr>
        <p:spPr bwMode="auto">
          <a:xfrm>
            <a:off x="7018338" y="3049588"/>
            <a:ext cx="6969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5" name="TextBox 91"/>
          <p:cNvSpPr txBox="1">
            <a:spLocks noChangeArrowheads="1"/>
          </p:cNvSpPr>
          <p:nvPr/>
        </p:nvSpPr>
        <p:spPr bwMode="auto">
          <a:xfrm>
            <a:off x="9342438" y="3049588"/>
            <a:ext cx="6969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grpSp>
        <p:nvGrpSpPr>
          <p:cNvPr id="16406" name="Group 22"/>
          <p:cNvGrpSpPr>
            <a:grpSpLocks/>
          </p:cNvGrpSpPr>
          <p:nvPr/>
        </p:nvGrpSpPr>
        <p:grpSpPr bwMode="auto">
          <a:xfrm>
            <a:off x="5056188" y="1306513"/>
            <a:ext cx="1985962" cy="576262"/>
            <a:chOff x="0" y="0"/>
            <a:chExt cx="1985441" cy="576064"/>
          </a:xfrm>
        </p:grpSpPr>
        <p:sp>
          <p:nvSpPr>
            <p:cNvPr id="16407" name="圆角矩形 93"/>
            <p:cNvSpPr>
              <a:spLocks noChangeArrowheads="1"/>
            </p:cNvSpPr>
            <p:nvPr/>
          </p:nvSpPr>
          <p:spPr bwMode="auto">
            <a:xfrm>
              <a:off x="0" y="0"/>
              <a:ext cx="1985441" cy="576064"/>
            </a:xfrm>
            <a:prstGeom prst="roundRect">
              <a:avLst>
                <a:gd name="adj" fmla="val 16667"/>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6408" name="TextBox 94"/>
            <p:cNvSpPr txBox="1">
              <a:spLocks noChangeArrowheads="1"/>
            </p:cNvSpPr>
            <p:nvPr/>
          </p:nvSpPr>
          <p:spPr bwMode="auto">
            <a:xfrm>
              <a:off x="280563" y="72008"/>
              <a:ext cx="14670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请输入标题</a:t>
              </a:r>
            </a:p>
          </p:txBody>
        </p:sp>
      </p:grpSp>
      <p:grpSp>
        <p:nvGrpSpPr>
          <p:cNvPr id="16409" name="Group 25"/>
          <p:cNvGrpSpPr>
            <a:grpSpLocks/>
          </p:cNvGrpSpPr>
          <p:nvPr/>
        </p:nvGrpSpPr>
        <p:grpSpPr bwMode="auto">
          <a:xfrm>
            <a:off x="1492250" y="4537075"/>
            <a:ext cx="2308225" cy="1312863"/>
            <a:chOff x="0" y="0"/>
            <a:chExt cx="2308225" cy="1311597"/>
          </a:xfrm>
        </p:grpSpPr>
        <p:sp>
          <p:nvSpPr>
            <p:cNvPr id="16410"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2" name="Group 28"/>
          <p:cNvGrpSpPr>
            <a:grpSpLocks/>
          </p:cNvGrpSpPr>
          <p:nvPr/>
        </p:nvGrpSpPr>
        <p:grpSpPr bwMode="auto">
          <a:xfrm>
            <a:off x="3879850" y="4537075"/>
            <a:ext cx="2308225" cy="1312863"/>
            <a:chOff x="0" y="0"/>
            <a:chExt cx="2308225" cy="1311597"/>
          </a:xfrm>
        </p:grpSpPr>
        <p:sp>
          <p:nvSpPr>
            <p:cNvPr id="16413"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4"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5" name="Group 31"/>
          <p:cNvGrpSpPr>
            <a:grpSpLocks/>
          </p:cNvGrpSpPr>
          <p:nvPr/>
        </p:nvGrpSpPr>
        <p:grpSpPr bwMode="auto">
          <a:xfrm>
            <a:off x="6269038" y="4537075"/>
            <a:ext cx="2308225" cy="1312863"/>
            <a:chOff x="0" y="0"/>
            <a:chExt cx="2308225" cy="1311597"/>
          </a:xfrm>
        </p:grpSpPr>
        <p:sp>
          <p:nvSpPr>
            <p:cNvPr id="16416"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8" name="Group 34"/>
          <p:cNvGrpSpPr>
            <a:grpSpLocks/>
          </p:cNvGrpSpPr>
          <p:nvPr/>
        </p:nvGrpSpPr>
        <p:grpSpPr bwMode="auto">
          <a:xfrm>
            <a:off x="8656638" y="4537075"/>
            <a:ext cx="2308225" cy="1312863"/>
            <a:chOff x="0" y="0"/>
            <a:chExt cx="2308225" cy="1311597"/>
          </a:xfrm>
        </p:grpSpPr>
        <p:sp>
          <p:nvSpPr>
            <p:cNvPr id="16419"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0"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spTree>
  </p:cSld>
  <p:clrMapOvr>
    <a:masterClrMapping/>
  </p:clrMapOvr>
  <p:transition spd="slow" advTm="793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500" fill="hold"/>
                                        <p:tgtEl>
                                          <p:spTgt spid="16387"/>
                                        </p:tgtEl>
                                        <p:attrNameLst>
                                          <p:attrName>ppt_x</p:attrName>
                                        </p:attrNameLst>
                                      </p:cBhvr>
                                      <p:tavLst>
                                        <p:tav tm="0">
                                          <p:val>
                                            <p:strVal val="1+#ppt_w/2"/>
                                          </p:val>
                                        </p:tav>
                                        <p:tav tm="100000">
                                          <p:val>
                                            <p:strVal val="#ppt_x"/>
                                          </p:val>
                                        </p:tav>
                                      </p:tavLst>
                                    </p:anim>
                                    <p:anim calcmode="lin" valueType="num">
                                      <p:cBhvr additive="base">
                                        <p:cTn id="8" dur="500" fill="hold"/>
                                        <p:tgtEl>
                                          <p:spTgt spid="163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6388"/>
                                        </p:tgtEl>
                                        <p:attrNameLst>
                                          <p:attrName>style.visibility</p:attrName>
                                        </p:attrNameLst>
                                      </p:cBhvr>
                                      <p:to>
                                        <p:strVal val="visible"/>
                                      </p:to>
                                    </p:set>
                                    <p:animEffect transition="in" filter="wipe(right)">
                                      <p:cBhvr>
                                        <p:cTn id="11" dur="500"/>
                                        <p:tgtEl>
                                          <p:spTgt spid="163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6386"/>
                                        </p:tgtEl>
                                        <p:attrNameLst>
                                          <p:attrName>style.visibility</p:attrName>
                                        </p:attrNameLst>
                                      </p:cBhvr>
                                      <p:to>
                                        <p:strVal val="visible"/>
                                      </p:to>
                                    </p:set>
                                    <p:anim calcmode="lin" valueType="num">
                                      <p:cBhvr>
                                        <p:cTn id="15" dur="400" fill="hold"/>
                                        <p:tgtEl>
                                          <p:spTgt spid="163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6386"/>
                                        </p:tgtEl>
                                        <p:attrNameLst>
                                          <p:attrName>ppt_y</p:attrName>
                                        </p:attrNameLst>
                                      </p:cBhvr>
                                      <p:tavLst>
                                        <p:tav tm="0">
                                          <p:val>
                                            <p:strVal val="#ppt_y"/>
                                          </p:val>
                                        </p:tav>
                                        <p:tav tm="100000">
                                          <p:val>
                                            <p:strVal val="#ppt_y"/>
                                          </p:val>
                                        </p:tav>
                                      </p:tavLst>
                                    </p:anim>
                                    <p:anim calcmode="lin" valueType="num">
                                      <p:cBhvr>
                                        <p:cTn id="17" dur="400" fill="hold"/>
                                        <p:tgtEl>
                                          <p:spTgt spid="163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63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6386"/>
                                        </p:tgtEl>
                                      </p:cBhvr>
                                    </p:animEffect>
                                  </p:childTnLst>
                                </p:cTn>
                              </p:par>
                            </p:childTnLst>
                          </p:cTn>
                        </p:par>
                        <p:par>
                          <p:cTn id="20" fill="hold" nodeType="afterGroup">
                            <p:stCondLst>
                              <p:cond delay="1240"/>
                            </p:stCondLst>
                            <p:childTnLst>
                              <p:par>
                                <p:cTn id="21" presetID="42" presetClass="entr" presetSubtype="0" fill="hold" nodeType="afterEffect">
                                  <p:stCondLst>
                                    <p:cond delay="0"/>
                                  </p:stCondLst>
                                  <p:childTnLst>
                                    <p:set>
                                      <p:cBhvr>
                                        <p:cTn id="22" dur="1" fill="hold">
                                          <p:stCondLst>
                                            <p:cond delay="0"/>
                                          </p:stCondLst>
                                        </p:cTn>
                                        <p:tgtEl>
                                          <p:spTgt spid="16406"/>
                                        </p:tgtEl>
                                        <p:attrNameLst>
                                          <p:attrName>style.visibility</p:attrName>
                                        </p:attrNameLst>
                                      </p:cBhvr>
                                      <p:to>
                                        <p:strVal val="visible"/>
                                      </p:to>
                                    </p:set>
                                    <p:animEffect transition="in" filter="fade">
                                      <p:cBhvr>
                                        <p:cTn id="23" dur="1000"/>
                                        <p:tgtEl>
                                          <p:spTgt spid="16406"/>
                                        </p:tgtEl>
                                      </p:cBhvr>
                                    </p:animEffect>
                                    <p:anim calcmode="lin" valueType="num">
                                      <p:cBhvr>
                                        <p:cTn id="24" dur="1000" fill="hold"/>
                                        <p:tgtEl>
                                          <p:spTgt spid="16406"/>
                                        </p:tgtEl>
                                        <p:attrNameLst>
                                          <p:attrName>ppt_x</p:attrName>
                                        </p:attrNameLst>
                                      </p:cBhvr>
                                      <p:tavLst>
                                        <p:tav tm="0">
                                          <p:val>
                                            <p:strVal val="#ppt_x"/>
                                          </p:val>
                                        </p:tav>
                                        <p:tav tm="100000">
                                          <p:val>
                                            <p:strVal val="#ppt_x"/>
                                          </p:val>
                                        </p:tav>
                                      </p:tavLst>
                                    </p:anim>
                                    <p:anim calcmode="lin" valueType="num">
                                      <p:cBhvr>
                                        <p:cTn id="25" dur="1000" fill="hold"/>
                                        <p:tgtEl>
                                          <p:spTgt spid="16406"/>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2240"/>
                            </p:stCondLst>
                            <p:childTnLst>
                              <p:par>
                                <p:cTn id="27" presetID="16" presetClass="entr" presetSubtype="37" fill="hold" grpId="0" nodeType="afterEffect">
                                  <p:stCondLst>
                                    <p:cond delay="0"/>
                                  </p:stCondLst>
                                  <p:childTnLst>
                                    <p:set>
                                      <p:cBhvr>
                                        <p:cTn id="28" dur="1" fill="hold">
                                          <p:stCondLst>
                                            <p:cond delay="0"/>
                                          </p:stCondLst>
                                        </p:cTn>
                                        <p:tgtEl>
                                          <p:spTgt spid="16389"/>
                                        </p:tgtEl>
                                        <p:attrNameLst>
                                          <p:attrName>style.visibility</p:attrName>
                                        </p:attrNameLst>
                                      </p:cBhvr>
                                      <p:to>
                                        <p:strVal val="visible"/>
                                      </p:to>
                                    </p:set>
                                    <p:animEffect transition="in" filter="barn(outVertical)">
                                      <p:cBhvr>
                                        <p:cTn id="29" dur="500"/>
                                        <p:tgtEl>
                                          <p:spTgt spid="16389"/>
                                        </p:tgtEl>
                                      </p:cBhvr>
                                    </p:animEffect>
                                  </p:childTnLst>
                                </p:cTn>
                              </p:par>
                            </p:childTnLst>
                          </p:cTn>
                        </p:par>
                        <p:par>
                          <p:cTn id="30" fill="hold" nodeType="afterGroup">
                            <p:stCondLst>
                              <p:cond delay="2740"/>
                            </p:stCondLst>
                            <p:childTnLst>
                              <p:par>
                                <p:cTn id="31" presetID="10" presetClass="entr" presetSubtype="0" fill="hold" nodeType="afterEffect">
                                  <p:stCondLst>
                                    <p:cond delay="0"/>
                                  </p:stCondLst>
                                  <p:childTnLst>
                                    <p:set>
                                      <p:cBhvr>
                                        <p:cTn id="32" dur="1" fill="hold">
                                          <p:stCondLst>
                                            <p:cond delay="0"/>
                                          </p:stCondLst>
                                        </p:cTn>
                                        <p:tgtEl>
                                          <p:spTgt spid="16390"/>
                                        </p:tgtEl>
                                        <p:attrNameLst>
                                          <p:attrName>style.visibility</p:attrName>
                                        </p:attrNameLst>
                                      </p:cBhvr>
                                      <p:to>
                                        <p:strVal val="visible"/>
                                      </p:to>
                                    </p:set>
                                    <p:anim calcmode="lin" valueType="num">
                                      <p:cBhvr>
                                        <p:cTn id="33" dur="500" fill="hold"/>
                                        <p:tgtEl>
                                          <p:spTgt spid="16390"/>
                                        </p:tgtEl>
                                        <p:attrNameLst>
                                          <p:attrName>ppt_w</p:attrName>
                                        </p:attrNameLst>
                                      </p:cBhvr>
                                      <p:tavLst>
                                        <p:tav tm="0">
                                          <p:val>
                                            <p:fltVal val="0"/>
                                          </p:val>
                                        </p:tav>
                                        <p:tav tm="100000">
                                          <p:val>
                                            <p:strVal val="#ppt_w"/>
                                          </p:val>
                                        </p:tav>
                                      </p:tavLst>
                                    </p:anim>
                                    <p:anim calcmode="lin" valueType="num">
                                      <p:cBhvr>
                                        <p:cTn id="34" dur="500" fill="hold"/>
                                        <p:tgtEl>
                                          <p:spTgt spid="16390"/>
                                        </p:tgtEl>
                                        <p:attrNameLst>
                                          <p:attrName>ppt_h</p:attrName>
                                        </p:attrNameLst>
                                      </p:cBhvr>
                                      <p:tavLst>
                                        <p:tav tm="0">
                                          <p:val>
                                            <p:fltVal val="0"/>
                                          </p:val>
                                        </p:tav>
                                        <p:tav tm="100000">
                                          <p:val>
                                            <p:strVal val="#ppt_h"/>
                                          </p:val>
                                        </p:tav>
                                      </p:tavLst>
                                    </p:anim>
                                    <p:animEffect transition="in" filter="fade">
                                      <p:cBhvr>
                                        <p:cTn id="35" dur="500"/>
                                        <p:tgtEl>
                                          <p:spTgt spid="16390"/>
                                        </p:tgtEl>
                                      </p:cBhvr>
                                    </p:animEffect>
                                  </p:childTnLst>
                                </p:cTn>
                              </p:par>
                              <p:par>
                                <p:cTn id="36" presetID="10" presetClass="entr" presetSubtype="0" fill="hold" nodeType="withEffect">
                                  <p:stCondLst>
                                    <p:cond delay="200"/>
                                  </p:stCondLst>
                                  <p:childTnLst>
                                    <p:set>
                                      <p:cBhvr>
                                        <p:cTn id="37" dur="1" fill="hold">
                                          <p:stCondLst>
                                            <p:cond delay="0"/>
                                          </p:stCondLst>
                                        </p:cTn>
                                        <p:tgtEl>
                                          <p:spTgt spid="16393"/>
                                        </p:tgtEl>
                                        <p:attrNameLst>
                                          <p:attrName>style.visibility</p:attrName>
                                        </p:attrNameLst>
                                      </p:cBhvr>
                                      <p:to>
                                        <p:strVal val="visible"/>
                                      </p:to>
                                    </p:set>
                                    <p:anim calcmode="lin" valueType="num">
                                      <p:cBhvr>
                                        <p:cTn id="38" dur="500" fill="hold"/>
                                        <p:tgtEl>
                                          <p:spTgt spid="16393"/>
                                        </p:tgtEl>
                                        <p:attrNameLst>
                                          <p:attrName>ppt_w</p:attrName>
                                        </p:attrNameLst>
                                      </p:cBhvr>
                                      <p:tavLst>
                                        <p:tav tm="0">
                                          <p:val>
                                            <p:fltVal val="0"/>
                                          </p:val>
                                        </p:tav>
                                        <p:tav tm="100000">
                                          <p:val>
                                            <p:strVal val="#ppt_w"/>
                                          </p:val>
                                        </p:tav>
                                      </p:tavLst>
                                    </p:anim>
                                    <p:anim calcmode="lin" valueType="num">
                                      <p:cBhvr>
                                        <p:cTn id="39" dur="500" fill="hold"/>
                                        <p:tgtEl>
                                          <p:spTgt spid="16393"/>
                                        </p:tgtEl>
                                        <p:attrNameLst>
                                          <p:attrName>ppt_h</p:attrName>
                                        </p:attrNameLst>
                                      </p:cBhvr>
                                      <p:tavLst>
                                        <p:tav tm="0">
                                          <p:val>
                                            <p:fltVal val="0"/>
                                          </p:val>
                                        </p:tav>
                                        <p:tav tm="100000">
                                          <p:val>
                                            <p:strVal val="#ppt_h"/>
                                          </p:val>
                                        </p:tav>
                                      </p:tavLst>
                                    </p:anim>
                                    <p:animEffect transition="in" filter="fade">
                                      <p:cBhvr>
                                        <p:cTn id="40" dur="500"/>
                                        <p:tgtEl>
                                          <p:spTgt spid="16393"/>
                                        </p:tgtEl>
                                      </p:cBhvr>
                                    </p:animEffect>
                                  </p:childTnLst>
                                </p:cTn>
                              </p:par>
                              <p:par>
                                <p:cTn id="41" presetID="10" presetClass="entr" presetSubtype="0" fill="hold" nodeType="withEffect">
                                  <p:stCondLst>
                                    <p:cond delay="400"/>
                                  </p:stCondLst>
                                  <p:childTnLst>
                                    <p:set>
                                      <p:cBhvr>
                                        <p:cTn id="42" dur="1" fill="hold">
                                          <p:stCondLst>
                                            <p:cond delay="0"/>
                                          </p:stCondLst>
                                        </p:cTn>
                                        <p:tgtEl>
                                          <p:spTgt spid="16396"/>
                                        </p:tgtEl>
                                        <p:attrNameLst>
                                          <p:attrName>style.visibility</p:attrName>
                                        </p:attrNameLst>
                                      </p:cBhvr>
                                      <p:to>
                                        <p:strVal val="visible"/>
                                      </p:to>
                                    </p:set>
                                    <p:anim calcmode="lin" valueType="num">
                                      <p:cBhvr>
                                        <p:cTn id="43" dur="500" fill="hold"/>
                                        <p:tgtEl>
                                          <p:spTgt spid="16396"/>
                                        </p:tgtEl>
                                        <p:attrNameLst>
                                          <p:attrName>ppt_w</p:attrName>
                                        </p:attrNameLst>
                                      </p:cBhvr>
                                      <p:tavLst>
                                        <p:tav tm="0">
                                          <p:val>
                                            <p:fltVal val="0"/>
                                          </p:val>
                                        </p:tav>
                                        <p:tav tm="100000">
                                          <p:val>
                                            <p:strVal val="#ppt_w"/>
                                          </p:val>
                                        </p:tav>
                                      </p:tavLst>
                                    </p:anim>
                                    <p:anim calcmode="lin" valueType="num">
                                      <p:cBhvr>
                                        <p:cTn id="44" dur="500" fill="hold"/>
                                        <p:tgtEl>
                                          <p:spTgt spid="16396"/>
                                        </p:tgtEl>
                                        <p:attrNameLst>
                                          <p:attrName>ppt_h</p:attrName>
                                        </p:attrNameLst>
                                      </p:cBhvr>
                                      <p:tavLst>
                                        <p:tav tm="0">
                                          <p:val>
                                            <p:fltVal val="0"/>
                                          </p:val>
                                        </p:tav>
                                        <p:tav tm="100000">
                                          <p:val>
                                            <p:strVal val="#ppt_h"/>
                                          </p:val>
                                        </p:tav>
                                      </p:tavLst>
                                    </p:anim>
                                    <p:animEffect transition="in" filter="fade">
                                      <p:cBhvr>
                                        <p:cTn id="45" dur="500"/>
                                        <p:tgtEl>
                                          <p:spTgt spid="16396"/>
                                        </p:tgtEl>
                                      </p:cBhvr>
                                    </p:animEffect>
                                  </p:childTnLst>
                                </p:cTn>
                              </p:par>
                              <p:par>
                                <p:cTn id="46" presetID="10" presetClass="entr" presetSubtype="0" fill="hold" nodeType="withEffect">
                                  <p:stCondLst>
                                    <p:cond delay="600"/>
                                  </p:stCondLst>
                                  <p:childTnLst>
                                    <p:set>
                                      <p:cBhvr>
                                        <p:cTn id="47" dur="1" fill="hold">
                                          <p:stCondLst>
                                            <p:cond delay="0"/>
                                          </p:stCondLst>
                                        </p:cTn>
                                        <p:tgtEl>
                                          <p:spTgt spid="16399"/>
                                        </p:tgtEl>
                                        <p:attrNameLst>
                                          <p:attrName>style.visibility</p:attrName>
                                        </p:attrNameLst>
                                      </p:cBhvr>
                                      <p:to>
                                        <p:strVal val="visible"/>
                                      </p:to>
                                    </p:set>
                                    <p:anim calcmode="lin" valueType="num">
                                      <p:cBhvr>
                                        <p:cTn id="48" dur="500" fill="hold"/>
                                        <p:tgtEl>
                                          <p:spTgt spid="16399"/>
                                        </p:tgtEl>
                                        <p:attrNameLst>
                                          <p:attrName>ppt_w</p:attrName>
                                        </p:attrNameLst>
                                      </p:cBhvr>
                                      <p:tavLst>
                                        <p:tav tm="0">
                                          <p:val>
                                            <p:fltVal val="0"/>
                                          </p:val>
                                        </p:tav>
                                        <p:tav tm="100000">
                                          <p:val>
                                            <p:strVal val="#ppt_w"/>
                                          </p:val>
                                        </p:tav>
                                      </p:tavLst>
                                    </p:anim>
                                    <p:anim calcmode="lin" valueType="num">
                                      <p:cBhvr>
                                        <p:cTn id="49" dur="500" fill="hold"/>
                                        <p:tgtEl>
                                          <p:spTgt spid="16399"/>
                                        </p:tgtEl>
                                        <p:attrNameLst>
                                          <p:attrName>ppt_h</p:attrName>
                                        </p:attrNameLst>
                                      </p:cBhvr>
                                      <p:tavLst>
                                        <p:tav tm="0">
                                          <p:val>
                                            <p:fltVal val="0"/>
                                          </p:val>
                                        </p:tav>
                                        <p:tav tm="100000">
                                          <p:val>
                                            <p:strVal val="#ppt_h"/>
                                          </p:val>
                                        </p:tav>
                                      </p:tavLst>
                                    </p:anim>
                                    <p:animEffect transition="in" filter="fade">
                                      <p:cBhvr>
                                        <p:cTn id="50" dur="500"/>
                                        <p:tgtEl>
                                          <p:spTgt spid="16399"/>
                                        </p:tgtEl>
                                      </p:cBhvr>
                                    </p:animEffect>
                                  </p:childTnLst>
                                </p:cTn>
                              </p:par>
                            </p:childTnLst>
                          </p:cTn>
                        </p:par>
                        <p:par>
                          <p:cTn id="51" fill="hold" nodeType="afterGroup">
                            <p:stCondLst>
                              <p:cond delay="3840"/>
                            </p:stCondLst>
                            <p:childTnLst>
                              <p:par>
                                <p:cTn id="52" presetID="31" presetClass="entr" presetSubtype="0" fill="hold" grpId="0" nodeType="afterEffect">
                                  <p:stCondLst>
                                    <p:cond delay="0"/>
                                  </p:stCondLst>
                                  <p:childTnLst>
                                    <p:set>
                                      <p:cBhvr>
                                        <p:cTn id="53" dur="1" fill="hold">
                                          <p:stCondLst>
                                            <p:cond delay="0"/>
                                          </p:stCondLst>
                                        </p:cTn>
                                        <p:tgtEl>
                                          <p:spTgt spid="16402"/>
                                        </p:tgtEl>
                                        <p:attrNameLst>
                                          <p:attrName>style.visibility</p:attrName>
                                        </p:attrNameLst>
                                      </p:cBhvr>
                                      <p:to>
                                        <p:strVal val="visible"/>
                                      </p:to>
                                    </p:set>
                                    <p:anim calcmode="lin" valueType="num">
                                      <p:cBhvr>
                                        <p:cTn id="54" dur="300" fill="hold"/>
                                        <p:tgtEl>
                                          <p:spTgt spid="16402"/>
                                        </p:tgtEl>
                                        <p:attrNameLst>
                                          <p:attrName>ppt_w</p:attrName>
                                        </p:attrNameLst>
                                      </p:cBhvr>
                                      <p:tavLst>
                                        <p:tav tm="0">
                                          <p:val>
                                            <p:fltVal val="0"/>
                                          </p:val>
                                        </p:tav>
                                        <p:tav tm="100000">
                                          <p:val>
                                            <p:strVal val="#ppt_w"/>
                                          </p:val>
                                        </p:tav>
                                      </p:tavLst>
                                    </p:anim>
                                    <p:anim calcmode="lin" valueType="num">
                                      <p:cBhvr>
                                        <p:cTn id="55" dur="300" fill="hold"/>
                                        <p:tgtEl>
                                          <p:spTgt spid="16402"/>
                                        </p:tgtEl>
                                        <p:attrNameLst>
                                          <p:attrName>ppt_h</p:attrName>
                                        </p:attrNameLst>
                                      </p:cBhvr>
                                      <p:tavLst>
                                        <p:tav tm="0">
                                          <p:val>
                                            <p:fltVal val="0"/>
                                          </p:val>
                                        </p:tav>
                                        <p:tav tm="100000">
                                          <p:val>
                                            <p:strVal val="#ppt_h"/>
                                          </p:val>
                                        </p:tav>
                                      </p:tavLst>
                                    </p:anim>
                                    <p:anim calcmode="lin" valueType="num">
                                      <p:cBhvr>
                                        <p:cTn id="56" dur="300" fill="hold"/>
                                        <p:tgtEl>
                                          <p:spTgt spid="16402"/>
                                        </p:tgtEl>
                                        <p:attrNameLst>
                                          <p:attrName>style.rotation</p:attrName>
                                        </p:attrNameLst>
                                      </p:cBhvr>
                                      <p:tavLst>
                                        <p:tav tm="0">
                                          <p:val>
                                            <p:fltVal val="90"/>
                                          </p:val>
                                        </p:tav>
                                        <p:tav tm="100000">
                                          <p:val>
                                            <p:fltVal val="0"/>
                                          </p:val>
                                        </p:tav>
                                      </p:tavLst>
                                    </p:anim>
                                    <p:animEffect transition="in" filter="fade">
                                      <p:cBhvr>
                                        <p:cTn id="57" dur="300"/>
                                        <p:tgtEl>
                                          <p:spTgt spid="16402"/>
                                        </p:tgtEl>
                                      </p:cBhvr>
                                    </p:animEffect>
                                  </p:childTnLst>
                                </p:cTn>
                              </p:par>
                            </p:childTnLst>
                          </p:cTn>
                        </p:par>
                        <p:par>
                          <p:cTn id="58" fill="hold" nodeType="afterGroup">
                            <p:stCondLst>
                              <p:cond delay="4140"/>
                            </p:stCondLst>
                            <p:childTnLst>
                              <p:par>
                                <p:cTn id="59" presetID="22" presetClass="entr" presetSubtype="1" fill="hold" nodeType="afterEffect">
                                  <p:stCondLst>
                                    <p:cond delay="0"/>
                                  </p:stCondLst>
                                  <p:childTnLst>
                                    <p:set>
                                      <p:cBhvr>
                                        <p:cTn id="60" dur="1" fill="hold">
                                          <p:stCondLst>
                                            <p:cond delay="0"/>
                                          </p:stCondLst>
                                        </p:cTn>
                                        <p:tgtEl>
                                          <p:spTgt spid="16409"/>
                                        </p:tgtEl>
                                        <p:attrNameLst>
                                          <p:attrName>style.visibility</p:attrName>
                                        </p:attrNameLst>
                                      </p:cBhvr>
                                      <p:to>
                                        <p:strVal val="visible"/>
                                      </p:to>
                                    </p:set>
                                    <p:animEffect transition="in" filter="wipe(up)">
                                      <p:cBhvr>
                                        <p:cTn id="61" dur="500"/>
                                        <p:tgtEl>
                                          <p:spTgt spid="16409"/>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16403"/>
                                        </p:tgtEl>
                                        <p:attrNameLst>
                                          <p:attrName>style.visibility</p:attrName>
                                        </p:attrNameLst>
                                      </p:cBhvr>
                                      <p:to>
                                        <p:strVal val="visible"/>
                                      </p:to>
                                    </p:set>
                                    <p:anim calcmode="lin" valueType="num">
                                      <p:cBhvr>
                                        <p:cTn id="65" dur="300" fill="hold"/>
                                        <p:tgtEl>
                                          <p:spTgt spid="16403"/>
                                        </p:tgtEl>
                                        <p:attrNameLst>
                                          <p:attrName>ppt_w</p:attrName>
                                        </p:attrNameLst>
                                      </p:cBhvr>
                                      <p:tavLst>
                                        <p:tav tm="0">
                                          <p:val>
                                            <p:fltVal val="0"/>
                                          </p:val>
                                        </p:tav>
                                        <p:tav tm="100000">
                                          <p:val>
                                            <p:strVal val="#ppt_w"/>
                                          </p:val>
                                        </p:tav>
                                      </p:tavLst>
                                    </p:anim>
                                    <p:anim calcmode="lin" valueType="num">
                                      <p:cBhvr>
                                        <p:cTn id="66" dur="300" fill="hold"/>
                                        <p:tgtEl>
                                          <p:spTgt spid="16403"/>
                                        </p:tgtEl>
                                        <p:attrNameLst>
                                          <p:attrName>ppt_h</p:attrName>
                                        </p:attrNameLst>
                                      </p:cBhvr>
                                      <p:tavLst>
                                        <p:tav tm="0">
                                          <p:val>
                                            <p:fltVal val="0"/>
                                          </p:val>
                                        </p:tav>
                                        <p:tav tm="100000">
                                          <p:val>
                                            <p:strVal val="#ppt_h"/>
                                          </p:val>
                                        </p:tav>
                                      </p:tavLst>
                                    </p:anim>
                                    <p:anim calcmode="lin" valueType="num">
                                      <p:cBhvr>
                                        <p:cTn id="67" dur="300" fill="hold"/>
                                        <p:tgtEl>
                                          <p:spTgt spid="16403"/>
                                        </p:tgtEl>
                                        <p:attrNameLst>
                                          <p:attrName>style.rotation</p:attrName>
                                        </p:attrNameLst>
                                      </p:cBhvr>
                                      <p:tavLst>
                                        <p:tav tm="0">
                                          <p:val>
                                            <p:fltVal val="90"/>
                                          </p:val>
                                        </p:tav>
                                        <p:tav tm="100000">
                                          <p:val>
                                            <p:fltVal val="0"/>
                                          </p:val>
                                        </p:tav>
                                      </p:tavLst>
                                    </p:anim>
                                    <p:animEffect transition="in" filter="fade">
                                      <p:cBhvr>
                                        <p:cTn id="68" dur="300"/>
                                        <p:tgtEl>
                                          <p:spTgt spid="16403"/>
                                        </p:tgtEl>
                                      </p:cBhvr>
                                    </p:animEffect>
                                  </p:childTnLst>
                                </p:cTn>
                              </p:par>
                            </p:childTnLst>
                          </p:cTn>
                        </p:par>
                        <p:par>
                          <p:cTn id="69" fill="hold" nodeType="afterGroup">
                            <p:stCondLst>
                              <p:cond delay="4940"/>
                            </p:stCondLst>
                            <p:childTnLst>
                              <p:par>
                                <p:cTn id="70" presetID="22" presetClass="entr" presetSubtype="1" fill="hold" nodeType="afterEffect">
                                  <p:stCondLst>
                                    <p:cond delay="0"/>
                                  </p:stCondLst>
                                  <p:childTnLst>
                                    <p:set>
                                      <p:cBhvr>
                                        <p:cTn id="71" dur="1" fill="hold">
                                          <p:stCondLst>
                                            <p:cond delay="0"/>
                                          </p:stCondLst>
                                        </p:cTn>
                                        <p:tgtEl>
                                          <p:spTgt spid="16412"/>
                                        </p:tgtEl>
                                        <p:attrNameLst>
                                          <p:attrName>style.visibility</p:attrName>
                                        </p:attrNameLst>
                                      </p:cBhvr>
                                      <p:to>
                                        <p:strVal val="visible"/>
                                      </p:to>
                                    </p:set>
                                    <p:animEffect transition="in" filter="wipe(up)">
                                      <p:cBhvr>
                                        <p:cTn id="72" dur="500"/>
                                        <p:tgtEl>
                                          <p:spTgt spid="16412"/>
                                        </p:tgtEl>
                                      </p:cBhvr>
                                    </p:animEffect>
                                  </p:childTnLst>
                                </p:cTn>
                              </p:par>
                            </p:childTnLst>
                          </p:cTn>
                        </p:par>
                        <p:par>
                          <p:cTn id="73" fill="hold" nodeType="afterGroup">
                            <p:stCondLst>
                              <p:cond delay="5440"/>
                            </p:stCondLst>
                            <p:childTnLst>
                              <p:par>
                                <p:cTn id="74" presetID="31" presetClass="entr" presetSubtype="0" fill="hold" grpId="0" nodeType="afterEffect">
                                  <p:stCondLst>
                                    <p:cond delay="0"/>
                                  </p:stCondLst>
                                  <p:childTnLst>
                                    <p:set>
                                      <p:cBhvr>
                                        <p:cTn id="75" dur="1" fill="hold">
                                          <p:stCondLst>
                                            <p:cond delay="0"/>
                                          </p:stCondLst>
                                        </p:cTn>
                                        <p:tgtEl>
                                          <p:spTgt spid="16404"/>
                                        </p:tgtEl>
                                        <p:attrNameLst>
                                          <p:attrName>style.visibility</p:attrName>
                                        </p:attrNameLst>
                                      </p:cBhvr>
                                      <p:to>
                                        <p:strVal val="visible"/>
                                      </p:to>
                                    </p:set>
                                    <p:anim calcmode="lin" valueType="num">
                                      <p:cBhvr>
                                        <p:cTn id="76" dur="300" fill="hold"/>
                                        <p:tgtEl>
                                          <p:spTgt spid="16404"/>
                                        </p:tgtEl>
                                        <p:attrNameLst>
                                          <p:attrName>ppt_w</p:attrName>
                                        </p:attrNameLst>
                                      </p:cBhvr>
                                      <p:tavLst>
                                        <p:tav tm="0">
                                          <p:val>
                                            <p:fltVal val="0"/>
                                          </p:val>
                                        </p:tav>
                                        <p:tav tm="100000">
                                          <p:val>
                                            <p:strVal val="#ppt_w"/>
                                          </p:val>
                                        </p:tav>
                                      </p:tavLst>
                                    </p:anim>
                                    <p:anim calcmode="lin" valueType="num">
                                      <p:cBhvr>
                                        <p:cTn id="77" dur="300" fill="hold"/>
                                        <p:tgtEl>
                                          <p:spTgt spid="16404"/>
                                        </p:tgtEl>
                                        <p:attrNameLst>
                                          <p:attrName>ppt_h</p:attrName>
                                        </p:attrNameLst>
                                      </p:cBhvr>
                                      <p:tavLst>
                                        <p:tav tm="0">
                                          <p:val>
                                            <p:fltVal val="0"/>
                                          </p:val>
                                        </p:tav>
                                        <p:tav tm="100000">
                                          <p:val>
                                            <p:strVal val="#ppt_h"/>
                                          </p:val>
                                        </p:tav>
                                      </p:tavLst>
                                    </p:anim>
                                    <p:anim calcmode="lin" valueType="num">
                                      <p:cBhvr>
                                        <p:cTn id="78" dur="300" fill="hold"/>
                                        <p:tgtEl>
                                          <p:spTgt spid="16404"/>
                                        </p:tgtEl>
                                        <p:attrNameLst>
                                          <p:attrName>style.rotation</p:attrName>
                                        </p:attrNameLst>
                                      </p:cBhvr>
                                      <p:tavLst>
                                        <p:tav tm="0">
                                          <p:val>
                                            <p:fltVal val="90"/>
                                          </p:val>
                                        </p:tav>
                                        <p:tav tm="100000">
                                          <p:val>
                                            <p:fltVal val="0"/>
                                          </p:val>
                                        </p:tav>
                                      </p:tavLst>
                                    </p:anim>
                                    <p:animEffect transition="in" filter="fade">
                                      <p:cBhvr>
                                        <p:cTn id="79" dur="300"/>
                                        <p:tgtEl>
                                          <p:spTgt spid="16404"/>
                                        </p:tgtEl>
                                      </p:cBhvr>
                                    </p:animEffect>
                                  </p:childTnLst>
                                </p:cTn>
                              </p:par>
                            </p:childTnLst>
                          </p:cTn>
                        </p:par>
                        <p:par>
                          <p:cTn id="80" fill="hold" nodeType="afterGroup">
                            <p:stCondLst>
                              <p:cond delay="5740"/>
                            </p:stCondLst>
                            <p:childTnLst>
                              <p:par>
                                <p:cTn id="81" presetID="22" presetClass="entr" presetSubtype="1" fill="hold" nodeType="afterEffect">
                                  <p:stCondLst>
                                    <p:cond delay="0"/>
                                  </p:stCondLst>
                                  <p:childTnLst>
                                    <p:set>
                                      <p:cBhvr>
                                        <p:cTn id="82" dur="1" fill="hold">
                                          <p:stCondLst>
                                            <p:cond delay="0"/>
                                          </p:stCondLst>
                                        </p:cTn>
                                        <p:tgtEl>
                                          <p:spTgt spid="16415"/>
                                        </p:tgtEl>
                                        <p:attrNameLst>
                                          <p:attrName>style.visibility</p:attrName>
                                        </p:attrNameLst>
                                      </p:cBhvr>
                                      <p:to>
                                        <p:strVal val="visible"/>
                                      </p:to>
                                    </p:set>
                                    <p:animEffect transition="in" filter="wipe(up)">
                                      <p:cBhvr>
                                        <p:cTn id="83" dur="500"/>
                                        <p:tgtEl>
                                          <p:spTgt spid="16415"/>
                                        </p:tgtEl>
                                      </p:cBhvr>
                                    </p:animEffect>
                                  </p:childTnLst>
                                </p:cTn>
                              </p:par>
                            </p:childTnLst>
                          </p:cTn>
                        </p:par>
                        <p:par>
                          <p:cTn id="84" fill="hold" nodeType="afterGroup">
                            <p:stCondLst>
                              <p:cond delay="6240"/>
                            </p:stCondLst>
                            <p:childTnLst>
                              <p:par>
                                <p:cTn id="85" presetID="31" presetClass="entr" presetSubtype="0" fill="hold" grpId="0" nodeType="afterEffect">
                                  <p:stCondLst>
                                    <p:cond delay="0"/>
                                  </p:stCondLst>
                                  <p:childTnLst>
                                    <p:set>
                                      <p:cBhvr>
                                        <p:cTn id="86" dur="1" fill="hold">
                                          <p:stCondLst>
                                            <p:cond delay="0"/>
                                          </p:stCondLst>
                                        </p:cTn>
                                        <p:tgtEl>
                                          <p:spTgt spid="16405"/>
                                        </p:tgtEl>
                                        <p:attrNameLst>
                                          <p:attrName>style.visibility</p:attrName>
                                        </p:attrNameLst>
                                      </p:cBhvr>
                                      <p:to>
                                        <p:strVal val="visible"/>
                                      </p:to>
                                    </p:set>
                                    <p:anim calcmode="lin" valueType="num">
                                      <p:cBhvr>
                                        <p:cTn id="87" dur="300" fill="hold"/>
                                        <p:tgtEl>
                                          <p:spTgt spid="16405"/>
                                        </p:tgtEl>
                                        <p:attrNameLst>
                                          <p:attrName>ppt_w</p:attrName>
                                        </p:attrNameLst>
                                      </p:cBhvr>
                                      <p:tavLst>
                                        <p:tav tm="0">
                                          <p:val>
                                            <p:fltVal val="0"/>
                                          </p:val>
                                        </p:tav>
                                        <p:tav tm="100000">
                                          <p:val>
                                            <p:strVal val="#ppt_w"/>
                                          </p:val>
                                        </p:tav>
                                      </p:tavLst>
                                    </p:anim>
                                    <p:anim calcmode="lin" valueType="num">
                                      <p:cBhvr>
                                        <p:cTn id="88" dur="300" fill="hold"/>
                                        <p:tgtEl>
                                          <p:spTgt spid="16405"/>
                                        </p:tgtEl>
                                        <p:attrNameLst>
                                          <p:attrName>ppt_h</p:attrName>
                                        </p:attrNameLst>
                                      </p:cBhvr>
                                      <p:tavLst>
                                        <p:tav tm="0">
                                          <p:val>
                                            <p:fltVal val="0"/>
                                          </p:val>
                                        </p:tav>
                                        <p:tav tm="100000">
                                          <p:val>
                                            <p:strVal val="#ppt_h"/>
                                          </p:val>
                                        </p:tav>
                                      </p:tavLst>
                                    </p:anim>
                                    <p:anim calcmode="lin" valueType="num">
                                      <p:cBhvr>
                                        <p:cTn id="89" dur="300" fill="hold"/>
                                        <p:tgtEl>
                                          <p:spTgt spid="16405"/>
                                        </p:tgtEl>
                                        <p:attrNameLst>
                                          <p:attrName>style.rotation</p:attrName>
                                        </p:attrNameLst>
                                      </p:cBhvr>
                                      <p:tavLst>
                                        <p:tav tm="0">
                                          <p:val>
                                            <p:fltVal val="90"/>
                                          </p:val>
                                        </p:tav>
                                        <p:tav tm="100000">
                                          <p:val>
                                            <p:fltVal val="0"/>
                                          </p:val>
                                        </p:tav>
                                      </p:tavLst>
                                    </p:anim>
                                    <p:animEffect transition="in" filter="fade">
                                      <p:cBhvr>
                                        <p:cTn id="90" dur="300"/>
                                        <p:tgtEl>
                                          <p:spTgt spid="16405"/>
                                        </p:tgtEl>
                                      </p:cBhvr>
                                    </p:animEffect>
                                  </p:childTnLst>
                                </p:cTn>
                              </p:par>
                            </p:childTnLst>
                          </p:cTn>
                        </p:par>
                        <p:par>
                          <p:cTn id="91" fill="hold" nodeType="afterGroup">
                            <p:stCondLst>
                              <p:cond delay="6540"/>
                            </p:stCondLst>
                            <p:childTnLst>
                              <p:par>
                                <p:cTn id="92" presetID="22" presetClass="entr" presetSubtype="1" fill="hold" nodeType="afterEffect">
                                  <p:stCondLst>
                                    <p:cond delay="0"/>
                                  </p:stCondLst>
                                  <p:childTnLst>
                                    <p:set>
                                      <p:cBhvr>
                                        <p:cTn id="93" dur="1" fill="hold">
                                          <p:stCondLst>
                                            <p:cond delay="0"/>
                                          </p:stCondLst>
                                        </p:cTn>
                                        <p:tgtEl>
                                          <p:spTgt spid="16418"/>
                                        </p:tgtEl>
                                        <p:attrNameLst>
                                          <p:attrName>style.visibility</p:attrName>
                                        </p:attrNameLst>
                                      </p:cBhvr>
                                      <p:to>
                                        <p:strVal val="visible"/>
                                      </p:to>
                                    </p:set>
                                    <p:animEffect transition="in" filter="wipe(up)">
                                      <p:cBhvr>
                                        <p:cTn id="94" dur="500"/>
                                        <p:tgtEl>
                                          <p:spTgt spid="16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P spid="16387" grpId="0" animBg="1"/>
      <p:bldP spid="16389" grpId="0" animBg="1"/>
      <p:bldP spid="16402" grpId="0" autoUpdateAnimBg="0"/>
      <p:bldP spid="16403" grpId="0" autoUpdateAnimBg="0"/>
      <p:bldP spid="16404" grpId="0" autoUpdateAnimBg="0"/>
      <p:bldP spid="1640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741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741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3" name="圆角矩形 24"/>
          <p:cNvSpPr>
            <a:spLocks noChangeArrowheads="1"/>
          </p:cNvSpPr>
          <p:nvPr/>
        </p:nvSpPr>
        <p:spPr bwMode="auto">
          <a:xfrm>
            <a:off x="4745038" y="1538288"/>
            <a:ext cx="4410075" cy="1127125"/>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4" name="TextBox 32"/>
          <p:cNvSpPr txBox="1">
            <a:spLocks noChangeArrowheads="1"/>
          </p:cNvSpPr>
          <p:nvPr/>
        </p:nvSpPr>
        <p:spPr bwMode="auto">
          <a:xfrm>
            <a:off x="5734050" y="1709738"/>
            <a:ext cx="2674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点击添加文本一</a:t>
            </a:r>
          </a:p>
        </p:txBody>
      </p:sp>
      <p:sp>
        <p:nvSpPr>
          <p:cNvPr id="17415" name="TextBox 32"/>
          <p:cNvSpPr txBox="1">
            <a:spLocks noChangeArrowheads="1"/>
          </p:cNvSpPr>
          <p:nvPr/>
        </p:nvSpPr>
        <p:spPr bwMode="auto">
          <a:xfrm>
            <a:off x="5734050" y="2073275"/>
            <a:ext cx="2674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点击添加文本二</a:t>
            </a:r>
          </a:p>
        </p:txBody>
      </p:sp>
      <p:sp>
        <p:nvSpPr>
          <p:cNvPr id="17416" name="圆角矩形 30"/>
          <p:cNvSpPr>
            <a:spLocks noChangeArrowheads="1"/>
          </p:cNvSpPr>
          <p:nvPr/>
        </p:nvSpPr>
        <p:spPr bwMode="auto">
          <a:xfrm>
            <a:off x="4745038" y="2913063"/>
            <a:ext cx="4410075" cy="1128712"/>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7" name="TextBox 32"/>
          <p:cNvSpPr txBox="1">
            <a:spLocks noChangeArrowheads="1"/>
          </p:cNvSpPr>
          <p:nvPr/>
        </p:nvSpPr>
        <p:spPr bwMode="auto">
          <a:xfrm>
            <a:off x="5953125" y="3079750"/>
            <a:ext cx="1992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点击添加文本三</a:t>
            </a:r>
          </a:p>
        </p:txBody>
      </p:sp>
      <p:sp>
        <p:nvSpPr>
          <p:cNvPr id="17418" name="TextBox 32"/>
          <p:cNvSpPr txBox="1">
            <a:spLocks noChangeArrowheads="1"/>
          </p:cNvSpPr>
          <p:nvPr/>
        </p:nvSpPr>
        <p:spPr bwMode="auto">
          <a:xfrm>
            <a:off x="5953125" y="3455988"/>
            <a:ext cx="1992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点击添加文本四</a:t>
            </a:r>
          </a:p>
        </p:txBody>
      </p:sp>
      <p:sp>
        <p:nvSpPr>
          <p:cNvPr id="17419" name="圆角矩形 57"/>
          <p:cNvSpPr>
            <a:spLocks noChangeArrowheads="1"/>
          </p:cNvSpPr>
          <p:nvPr/>
        </p:nvSpPr>
        <p:spPr bwMode="auto">
          <a:xfrm>
            <a:off x="4745038" y="4298950"/>
            <a:ext cx="4410075" cy="1127125"/>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20" name="TextBox 58"/>
          <p:cNvSpPr txBox="1">
            <a:spLocks noChangeArrowheads="1"/>
          </p:cNvSpPr>
          <p:nvPr/>
        </p:nvSpPr>
        <p:spPr bwMode="auto">
          <a:xfrm>
            <a:off x="5734050" y="4471988"/>
            <a:ext cx="2674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点击添加文本五</a:t>
            </a:r>
          </a:p>
        </p:txBody>
      </p:sp>
      <p:sp>
        <p:nvSpPr>
          <p:cNvPr id="17421" name="TextBox 32"/>
          <p:cNvSpPr txBox="1">
            <a:spLocks noChangeArrowheads="1"/>
          </p:cNvSpPr>
          <p:nvPr/>
        </p:nvSpPr>
        <p:spPr bwMode="auto">
          <a:xfrm>
            <a:off x="5734050" y="4860925"/>
            <a:ext cx="2674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点击添加文本六</a:t>
            </a:r>
          </a:p>
        </p:txBody>
      </p:sp>
      <p:sp>
        <p:nvSpPr>
          <p:cNvPr id="17422" name="五边形 61"/>
          <p:cNvSpPr>
            <a:spLocks noChangeArrowheads="1"/>
          </p:cNvSpPr>
          <p:nvPr/>
        </p:nvSpPr>
        <p:spPr bwMode="auto">
          <a:xfrm>
            <a:off x="3433763" y="1830388"/>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3" name="TextBox 22"/>
          <p:cNvSpPr txBox="1">
            <a:spLocks noChangeArrowheads="1"/>
          </p:cNvSpPr>
          <p:nvPr/>
        </p:nvSpPr>
        <p:spPr bwMode="auto">
          <a:xfrm>
            <a:off x="3548063" y="1912938"/>
            <a:ext cx="1547812"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一</a:t>
            </a:r>
          </a:p>
        </p:txBody>
      </p:sp>
      <p:sp>
        <p:nvSpPr>
          <p:cNvPr id="17424" name="五边形 64"/>
          <p:cNvSpPr>
            <a:spLocks noChangeArrowheads="1"/>
          </p:cNvSpPr>
          <p:nvPr/>
        </p:nvSpPr>
        <p:spPr bwMode="auto">
          <a:xfrm>
            <a:off x="3433763" y="3206750"/>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5" name="TextBox 22"/>
          <p:cNvSpPr txBox="1">
            <a:spLocks noChangeArrowheads="1"/>
          </p:cNvSpPr>
          <p:nvPr/>
        </p:nvSpPr>
        <p:spPr bwMode="auto">
          <a:xfrm>
            <a:off x="3548063" y="3309938"/>
            <a:ext cx="1547812"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二</a:t>
            </a:r>
          </a:p>
        </p:txBody>
      </p:sp>
      <p:sp>
        <p:nvSpPr>
          <p:cNvPr id="17426" name="五边形 67"/>
          <p:cNvSpPr>
            <a:spLocks noChangeArrowheads="1"/>
          </p:cNvSpPr>
          <p:nvPr/>
        </p:nvSpPr>
        <p:spPr bwMode="auto">
          <a:xfrm>
            <a:off x="3433763" y="4605338"/>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7" name="TextBox 22"/>
          <p:cNvSpPr txBox="1">
            <a:spLocks noChangeArrowheads="1"/>
          </p:cNvSpPr>
          <p:nvPr/>
        </p:nvSpPr>
        <p:spPr bwMode="auto">
          <a:xfrm>
            <a:off x="3548063" y="4689475"/>
            <a:ext cx="1547812"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三</a:t>
            </a:r>
          </a:p>
        </p:txBody>
      </p:sp>
      <p:sp>
        <p:nvSpPr>
          <p:cNvPr id="17428" name="任意多边形 69"/>
          <p:cNvSpPr>
            <a:spLocks/>
          </p:cNvSpPr>
          <p:nvPr/>
        </p:nvSpPr>
        <p:spPr bwMode="auto">
          <a:xfrm>
            <a:off x="2417763" y="2216150"/>
            <a:ext cx="1122362" cy="126365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9" name="任意多边形 70"/>
          <p:cNvSpPr>
            <a:spLocks/>
          </p:cNvSpPr>
          <p:nvPr/>
        </p:nvSpPr>
        <p:spPr bwMode="auto">
          <a:xfrm>
            <a:off x="2303463" y="3482975"/>
            <a:ext cx="1122362" cy="5238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30" name="任意多边形 71"/>
          <p:cNvSpPr>
            <a:spLocks/>
          </p:cNvSpPr>
          <p:nvPr/>
        </p:nvSpPr>
        <p:spPr bwMode="auto">
          <a:xfrm flipV="1">
            <a:off x="2417763" y="3486150"/>
            <a:ext cx="1122362" cy="126523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31" name="椭圆 72"/>
          <p:cNvSpPr>
            <a:spLocks noChangeArrowheads="1"/>
          </p:cNvSpPr>
          <p:nvPr/>
        </p:nvSpPr>
        <p:spPr bwMode="auto">
          <a:xfrm>
            <a:off x="1219200" y="2847975"/>
            <a:ext cx="1387475" cy="138588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a:solidFill>
                  <a:srgbClr val="F8F8F8"/>
                </a:solidFill>
                <a:ea typeface="微软雅黑" panose="020B0503020204020204" pitchFamily="34" charset="-122"/>
              </a:rPr>
              <a:t>添加</a:t>
            </a:r>
            <a:endParaRPr lang="en-US" altLang="zh-CN" sz="2400" b="1">
              <a:solidFill>
                <a:srgbClr val="F8F8F8"/>
              </a:solidFill>
              <a:ea typeface="微软雅黑" panose="020B0503020204020204" pitchFamily="34" charset="-122"/>
            </a:endParaRPr>
          </a:p>
          <a:p>
            <a:pPr algn="ctr" eaLnBrk="1" hangingPunct="1"/>
            <a:r>
              <a:rPr lang="zh-CN" altLang="en-US" sz="2400" b="1">
                <a:solidFill>
                  <a:srgbClr val="F8F8F8"/>
                </a:solidFill>
                <a:ea typeface="微软雅黑" panose="020B0503020204020204" pitchFamily="34" charset="-122"/>
              </a:rPr>
              <a:t>标题</a:t>
            </a:r>
          </a:p>
        </p:txBody>
      </p:sp>
    </p:spTree>
  </p:cSld>
  <p:clrMapOvr>
    <a:masterClrMapping/>
  </p:clrMapOvr>
  <p:transition spd="slow" advTm="8766">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1+#ppt_w/2"/>
                                          </p:val>
                                        </p:tav>
                                        <p:tav tm="100000">
                                          <p:val>
                                            <p:strVal val="#ppt_x"/>
                                          </p:val>
                                        </p:tav>
                                      </p:tavLst>
                                    </p:anim>
                                    <p:anim calcmode="lin" valueType="num">
                                      <p:cBhvr additive="base">
                                        <p:cTn id="8" dur="500" fill="hold"/>
                                        <p:tgtEl>
                                          <p:spTgt spid="1741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7412"/>
                                        </p:tgtEl>
                                        <p:attrNameLst>
                                          <p:attrName>style.visibility</p:attrName>
                                        </p:attrNameLst>
                                      </p:cBhvr>
                                      <p:to>
                                        <p:strVal val="visible"/>
                                      </p:to>
                                    </p:set>
                                    <p:animEffect transition="in" filter="wipe(right)">
                                      <p:cBhvr>
                                        <p:cTn id="11" dur="500"/>
                                        <p:tgtEl>
                                          <p:spTgt spid="1741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7410"/>
                                        </p:tgtEl>
                                        <p:attrNameLst>
                                          <p:attrName>style.visibility</p:attrName>
                                        </p:attrNameLst>
                                      </p:cBhvr>
                                      <p:to>
                                        <p:strVal val="visible"/>
                                      </p:to>
                                    </p:set>
                                    <p:anim calcmode="lin" valueType="num">
                                      <p:cBhvr>
                                        <p:cTn id="15" dur="400" fill="hold"/>
                                        <p:tgtEl>
                                          <p:spTgt spid="1741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7410"/>
                                        </p:tgtEl>
                                        <p:attrNameLst>
                                          <p:attrName>ppt_y</p:attrName>
                                        </p:attrNameLst>
                                      </p:cBhvr>
                                      <p:tavLst>
                                        <p:tav tm="0">
                                          <p:val>
                                            <p:strVal val="#ppt_y"/>
                                          </p:val>
                                        </p:tav>
                                        <p:tav tm="100000">
                                          <p:val>
                                            <p:strVal val="#ppt_y"/>
                                          </p:val>
                                        </p:tav>
                                      </p:tavLst>
                                    </p:anim>
                                    <p:anim calcmode="lin" valueType="num">
                                      <p:cBhvr>
                                        <p:cTn id="17" dur="400" fill="hold"/>
                                        <p:tgtEl>
                                          <p:spTgt spid="1741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741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7410"/>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7431"/>
                                        </p:tgtEl>
                                        <p:attrNameLst>
                                          <p:attrName>style.visibility</p:attrName>
                                        </p:attrNameLst>
                                      </p:cBhvr>
                                      <p:to>
                                        <p:strVal val="visible"/>
                                      </p:to>
                                    </p:set>
                                    <p:animEffect transition="in" filter="wheel(1)">
                                      <p:cBhvr>
                                        <p:cTn id="23" dur="500"/>
                                        <p:tgtEl>
                                          <p:spTgt spid="17431"/>
                                        </p:tgtEl>
                                      </p:cBhvr>
                                    </p:animEffect>
                                  </p:childTnLst>
                                </p:cTn>
                              </p:par>
                            </p:childTnLst>
                          </p:cTn>
                        </p:par>
                        <p:par>
                          <p:cTn id="24" fill="hold" nodeType="afterGroup">
                            <p:stCondLst>
                              <p:cond delay="1740"/>
                            </p:stCondLst>
                            <p:childTnLst>
                              <p:par>
                                <p:cTn id="25" presetID="22" presetClass="entr" presetSubtype="4" fill="hold" grpId="0" nodeType="afterEffect">
                                  <p:stCondLst>
                                    <p:cond delay="0"/>
                                  </p:stCondLst>
                                  <p:childTnLst>
                                    <p:set>
                                      <p:cBhvr>
                                        <p:cTn id="26" dur="1" fill="hold">
                                          <p:stCondLst>
                                            <p:cond delay="0"/>
                                          </p:stCondLst>
                                        </p:cTn>
                                        <p:tgtEl>
                                          <p:spTgt spid="17428"/>
                                        </p:tgtEl>
                                        <p:attrNameLst>
                                          <p:attrName>style.visibility</p:attrName>
                                        </p:attrNameLst>
                                      </p:cBhvr>
                                      <p:to>
                                        <p:strVal val="visible"/>
                                      </p:to>
                                    </p:set>
                                    <p:animEffect transition="in" filter="wipe(down)">
                                      <p:cBhvr>
                                        <p:cTn id="27" dur="500"/>
                                        <p:tgtEl>
                                          <p:spTgt spid="17428"/>
                                        </p:tgtEl>
                                      </p:cBhvr>
                                    </p:animEffect>
                                  </p:childTnLst>
                                </p:cTn>
                              </p:par>
                            </p:childTnLst>
                          </p:cTn>
                        </p:par>
                        <p:par>
                          <p:cTn id="28" fill="hold" nodeType="afterGroup">
                            <p:stCondLst>
                              <p:cond delay="2240"/>
                            </p:stCondLst>
                            <p:childTnLst>
                              <p:par>
                                <p:cTn id="29" presetID="2" presetClass="entr" presetSubtype="8" fill="hold" grpId="0" nodeType="afterEffect">
                                  <p:stCondLst>
                                    <p:cond delay="0"/>
                                  </p:stCondLst>
                                  <p:childTnLst>
                                    <p:set>
                                      <p:cBhvr>
                                        <p:cTn id="30" dur="1" fill="hold">
                                          <p:stCondLst>
                                            <p:cond delay="0"/>
                                          </p:stCondLst>
                                        </p:cTn>
                                        <p:tgtEl>
                                          <p:spTgt spid="17422"/>
                                        </p:tgtEl>
                                        <p:attrNameLst>
                                          <p:attrName>style.visibility</p:attrName>
                                        </p:attrNameLst>
                                      </p:cBhvr>
                                      <p:to>
                                        <p:strVal val="visible"/>
                                      </p:to>
                                    </p:set>
                                    <p:anim calcmode="lin" valueType="num">
                                      <p:cBhvr additive="base">
                                        <p:cTn id="31" dur="300" fill="hold"/>
                                        <p:tgtEl>
                                          <p:spTgt spid="17422"/>
                                        </p:tgtEl>
                                        <p:attrNameLst>
                                          <p:attrName>ppt_x</p:attrName>
                                        </p:attrNameLst>
                                      </p:cBhvr>
                                      <p:tavLst>
                                        <p:tav tm="0">
                                          <p:val>
                                            <p:strVal val="0-#ppt_w/2"/>
                                          </p:val>
                                        </p:tav>
                                        <p:tav tm="100000">
                                          <p:val>
                                            <p:strVal val="#ppt_x"/>
                                          </p:val>
                                        </p:tav>
                                      </p:tavLst>
                                    </p:anim>
                                    <p:anim calcmode="lin" valueType="num">
                                      <p:cBhvr additive="base">
                                        <p:cTn id="32" dur="300" fill="hold"/>
                                        <p:tgtEl>
                                          <p:spTgt spid="1742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7423"/>
                                        </p:tgtEl>
                                        <p:attrNameLst>
                                          <p:attrName>style.visibility</p:attrName>
                                        </p:attrNameLst>
                                      </p:cBhvr>
                                      <p:to>
                                        <p:strVal val="visible"/>
                                      </p:to>
                                    </p:set>
                                    <p:anim calcmode="lin" valueType="num">
                                      <p:cBhvr additive="base">
                                        <p:cTn id="35" dur="300" fill="hold"/>
                                        <p:tgtEl>
                                          <p:spTgt spid="17423"/>
                                        </p:tgtEl>
                                        <p:attrNameLst>
                                          <p:attrName>ppt_x</p:attrName>
                                        </p:attrNameLst>
                                      </p:cBhvr>
                                      <p:tavLst>
                                        <p:tav tm="0">
                                          <p:val>
                                            <p:strVal val="0-#ppt_w/2"/>
                                          </p:val>
                                        </p:tav>
                                        <p:tav tm="100000">
                                          <p:val>
                                            <p:strVal val="#ppt_x"/>
                                          </p:val>
                                        </p:tav>
                                      </p:tavLst>
                                    </p:anim>
                                    <p:anim calcmode="lin" valueType="num">
                                      <p:cBhvr additive="base">
                                        <p:cTn id="36" dur="300" fill="hold"/>
                                        <p:tgtEl>
                                          <p:spTgt spid="17423"/>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40"/>
                            </p:stCondLst>
                            <p:childTnLst>
                              <p:par>
                                <p:cTn id="38" presetID="22" presetClass="entr" presetSubtype="8" fill="hold" grpId="0" nodeType="afterEffect">
                                  <p:stCondLst>
                                    <p:cond delay="0"/>
                                  </p:stCondLst>
                                  <p:childTnLst>
                                    <p:set>
                                      <p:cBhvr>
                                        <p:cTn id="39" dur="1" fill="hold">
                                          <p:stCondLst>
                                            <p:cond delay="0"/>
                                          </p:stCondLst>
                                        </p:cTn>
                                        <p:tgtEl>
                                          <p:spTgt spid="17413"/>
                                        </p:tgtEl>
                                        <p:attrNameLst>
                                          <p:attrName>style.visibility</p:attrName>
                                        </p:attrNameLst>
                                      </p:cBhvr>
                                      <p:to>
                                        <p:strVal val="visible"/>
                                      </p:to>
                                    </p:set>
                                    <p:animEffect transition="in" filter="wipe(left)">
                                      <p:cBhvr>
                                        <p:cTn id="40" dur="500"/>
                                        <p:tgtEl>
                                          <p:spTgt spid="17413"/>
                                        </p:tgtEl>
                                      </p:cBhvr>
                                    </p:animEffect>
                                  </p:childTnLst>
                                </p:cTn>
                              </p:par>
                            </p:childTnLst>
                          </p:cTn>
                        </p:par>
                        <p:par>
                          <p:cTn id="41" fill="hold" nodeType="afterGroup">
                            <p:stCondLst>
                              <p:cond delay="3040"/>
                            </p:stCondLst>
                            <p:childTnLst>
                              <p:par>
                                <p:cTn id="42" presetID="22" presetClass="entr" presetSubtype="8" fill="hold" grpId="0" nodeType="afterEffect">
                                  <p:stCondLst>
                                    <p:cond delay="0"/>
                                  </p:stCondLst>
                                  <p:childTnLst>
                                    <p:set>
                                      <p:cBhvr>
                                        <p:cTn id="43" dur="1" fill="hold">
                                          <p:stCondLst>
                                            <p:cond delay="0"/>
                                          </p:stCondLst>
                                        </p:cTn>
                                        <p:tgtEl>
                                          <p:spTgt spid="17429"/>
                                        </p:tgtEl>
                                        <p:attrNameLst>
                                          <p:attrName>style.visibility</p:attrName>
                                        </p:attrNameLst>
                                      </p:cBhvr>
                                      <p:to>
                                        <p:strVal val="visible"/>
                                      </p:to>
                                    </p:set>
                                    <p:animEffect transition="in" filter="wipe(left)">
                                      <p:cBhvr>
                                        <p:cTn id="44" dur="500"/>
                                        <p:tgtEl>
                                          <p:spTgt spid="1742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14"/>
                                        </p:tgtEl>
                                        <p:attrNameLst>
                                          <p:attrName>style.visibility</p:attrName>
                                        </p:attrNameLst>
                                      </p:cBhvr>
                                      <p:to>
                                        <p:strVal val="visible"/>
                                      </p:to>
                                    </p:set>
                                    <p:animEffect transition="in" filter="wipe(left)">
                                      <p:cBhvr>
                                        <p:cTn id="47" dur="500"/>
                                        <p:tgtEl>
                                          <p:spTgt spid="174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415"/>
                                        </p:tgtEl>
                                        <p:attrNameLst>
                                          <p:attrName>style.visibility</p:attrName>
                                        </p:attrNameLst>
                                      </p:cBhvr>
                                      <p:to>
                                        <p:strVal val="visible"/>
                                      </p:to>
                                    </p:set>
                                    <p:animEffect transition="in" filter="wipe(left)">
                                      <p:cBhvr>
                                        <p:cTn id="50" dur="500"/>
                                        <p:tgtEl>
                                          <p:spTgt spid="17415"/>
                                        </p:tgtEl>
                                      </p:cBhvr>
                                    </p:animEffect>
                                  </p:childTnLst>
                                </p:cTn>
                              </p:par>
                            </p:childTnLst>
                          </p:cTn>
                        </p:par>
                        <p:par>
                          <p:cTn id="51" fill="hold" nodeType="afterGroup">
                            <p:stCondLst>
                              <p:cond delay="3540"/>
                            </p:stCondLst>
                            <p:childTnLst>
                              <p:par>
                                <p:cTn id="52" presetID="2" presetClass="entr" presetSubtype="8" fill="hold" grpId="0" nodeType="afterEffect">
                                  <p:stCondLst>
                                    <p:cond delay="0"/>
                                  </p:stCondLst>
                                  <p:childTnLst>
                                    <p:set>
                                      <p:cBhvr>
                                        <p:cTn id="53" dur="1" fill="hold">
                                          <p:stCondLst>
                                            <p:cond delay="0"/>
                                          </p:stCondLst>
                                        </p:cTn>
                                        <p:tgtEl>
                                          <p:spTgt spid="17424"/>
                                        </p:tgtEl>
                                        <p:attrNameLst>
                                          <p:attrName>style.visibility</p:attrName>
                                        </p:attrNameLst>
                                      </p:cBhvr>
                                      <p:to>
                                        <p:strVal val="visible"/>
                                      </p:to>
                                    </p:set>
                                    <p:anim calcmode="lin" valueType="num">
                                      <p:cBhvr additive="base">
                                        <p:cTn id="54" dur="300" fill="hold"/>
                                        <p:tgtEl>
                                          <p:spTgt spid="17424"/>
                                        </p:tgtEl>
                                        <p:attrNameLst>
                                          <p:attrName>ppt_x</p:attrName>
                                        </p:attrNameLst>
                                      </p:cBhvr>
                                      <p:tavLst>
                                        <p:tav tm="0">
                                          <p:val>
                                            <p:strVal val="0-#ppt_w/2"/>
                                          </p:val>
                                        </p:tav>
                                        <p:tav tm="100000">
                                          <p:val>
                                            <p:strVal val="#ppt_x"/>
                                          </p:val>
                                        </p:tav>
                                      </p:tavLst>
                                    </p:anim>
                                    <p:anim calcmode="lin" valueType="num">
                                      <p:cBhvr additive="base">
                                        <p:cTn id="55" dur="300" fill="hold"/>
                                        <p:tgtEl>
                                          <p:spTgt spid="1742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425"/>
                                        </p:tgtEl>
                                        <p:attrNameLst>
                                          <p:attrName>style.visibility</p:attrName>
                                        </p:attrNameLst>
                                      </p:cBhvr>
                                      <p:to>
                                        <p:strVal val="visible"/>
                                      </p:to>
                                    </p:set>
                                    <p:anim calcmode="lin" valueType="num">
                                      <p:cBhvr additive="base">
                                        <p:cTn id="58" dur="300" fill="hold"/>
                                        <p:tgtEl>
                                          <p:spTgt spid="17425"/>
                                        </p:tgtEl>
                                        <p:attrNameLst>
                                          <p:attrName>ppt_x</p:attrName>
                                        </p:attrNameLst>
                                      </p:cBhvr>
                                      <p:tavLst>
                                        <p:tav tm="0">
                                          <p:val>
                                            <p:strVal val="0-#ppt_w/2"/>
                                          </p:val>
                                        </p:tav>
                                        <p:tav tm="100000">
                                          <p:val>
                                            <p:strVal val="#ppt_x"/>
                                          </p:val>
                                        </p:tav>
                                      </p:tavLst>
                                    </p:anim>
                                    <p:anim calcmode="lin" valueType="num">
                                      <p:cBhvr additive="base">
                                        <p:cTn id="59" dur="300" fill="hold"/>
                                        <p:tgtEl>
                                          <p:spTgt spid="17425"/>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3840"/>
                            </p:stCondLst>
                            <p:childTnLst>
                              <p:par>
                                <p:cTn id="61" presetID="22" presetClass="entr" presetSubtype="8" fill="hold" grpId="0" nodeType="afterEffect">
                                  <p:stCondLst>
                                    <p:cond delay="0"/>
                                  </p:stCondLst>
                                  <p:childTnLst>
                                    <p:set>
                                      <p:cBhvr>
                                        <p:cTn id="62" dur="1" fill="hold">
                                          <p:stCondLst>
                                            <p:cond delay="0"/>
                                          </p:stCondLst>
                                        </p:cTn>
                                        <p:tgtEl>
                                          <p:spTgt spid="17416"/>
                                        </p:tgtEl>
                                        <p:attrNameLst>
                                          <p:attrName>style.visibility</p:attrName>
                                        </p:attrNameLst>
                                      </p:cBhvr>
                                      <p:to>
                                        <p:strVal val="visible"/>
                                      </p:to>
                                    </p:set>
                                    <p:animEffect transition="in" filter="wipe(left)">
                                      <p:cBhvr>
                                        <p:cTn id="63" dur="500"/>
                                        <p:tgtEl>
                                          <p:spTgt spid="1741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7417"/>
                                        </p:tgtEl>
                                        <p:attrNameLst>
                                          <p:attrName>style.visibility</p:attrName>
                                        </p:attrNameLst>
                                      </p:cBhvr>
                                      <p:to>
                                        <p:strVal val="visible"/>
                                      </p:to>
                                    </p:set>
                                    <p:animEffect transition="in" filter="wipe(left)">
                                      <p:cBhvr>
                                        <p:cTn id="66" dur="500"/>
                                        <p:tgtEl>
                                          <p:spTgt spid="1741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7418"/>
                                        </p:tgtEl>
                                        <p:attrNameLst>
                                          <p:attrName>style.visibility</p:attrName>
                                        </p:attrNameLst>
                                      </p:cBhvr>
                                      <p:to>
                                        <p:strVal val="visible"/>
                                      </p:to>
                                    </p:set>
                                    <p:animEffect transition="in" filter="wipe(left)">
                                      <p:cBhvr>
                                        <p:cTn id="69" dur="500"/>
                                        <p:tgtEl>
                                          <p:spTgt spid="17418"/>
                                        </p:tgtEl>
                                      </p:cBhvr>
                                    </p:animEffect>
                                  </p:childTnLst>
                                </p:cTn>
                              </p:par>
                            </p:childTnLst>
                          </p:cTn>
                        </p:par>
                        <p:par>
                          <p:cTn id="70" fill="hold" nodeType="afterGroup">
                            <p:stCondLst>
                              <p:cond delay="4340"/>
                            </p:stCondLst>
                            <p:childTnLst>
                              <p:par>
                                <p:cTn id="71" presetID="22" presetClass="entr" presetSubtype="8" fill="hold" grpId="0" nodeType="afterEffect">
                                  <p:stCondLst>
                                    <p:cond delay="0"/>
                                  </p:stCondLst>
                                  <p:childTnLst>
                                    <p:set>
                                      <p:cBhvr>
                                        <p:cTn id="72" dur="1" fill="hold">
                                          <p:stCondLst>
                                            <p:cond delay="0"/>
                                          </p:stCondLst>
                                        </p:cTn>
                                        <p:tgtEl>
                                          <p:spTgt spid="17430"/>
                                        </p:tgtEl>
                                        <p:attrNameLst>
                                          <p:attrName>style.visibility</p:attrName>
                                        </p:attrNameLst>
                                      </p:cBhvr>
                                      <p:to>
                                        <p:strVal val="visible"/>
                                      </p:to>
                                    </p:set>
                                    <p:animEffect transition="in" filter="wipe(left)">
                                      <p:cBhvr>
                                        <p:cTn id="73" dur="500"/>
                                        <p:tgtEl>
                                          <p:spTgt spid="17430"/>
                                        </p:tgtEl>
                                      </p:cBhvr>
                                    </p:animEffect>
                                  </p:childTnLst>
                                </p:cTn>
                              </p:par>
                            </p:childTnLst>
                          </p:cTn>
                        </p:par>
                        <p:par>
                          <p:cTn id="74" fill="hold" nodeType="afterGroup">
                            <p:stCondLst>
                              <p:cond delay="4840"/>
                            </p:stCondLst>
                            <p:childTnLst>
                              <p:par>
                                <p:cTn id="75" presetID="2" presetClass="entr" presetSubtype="8" fill="hold" grpId="0" nodeType="afterEffect">
                                  <p:stCondLst>
                                    <p:cond delay="0"/>
                                  </p:stCondLst>
                                  <p:childTnLst>
                                    <p:set>
                                      <p:cBhvr>
                                        <p:cTn id="76" dur="1" fill="hold">
                                          <p:stCondLst>
                                            <p:cond delay="0"/>
                                          </p:stCondLst>
                                        </p:cTn>
                                        <p:tgtEl>
                                          <p:spTgt spid="17426"/>
                                        </p:tgtEl>
                                        <p:attrNameLst>
                                          <p:attrName>style.visibility</p:attrName>
                                        </p:attrNameLst>
                                      </p:cBhvr>
                                      <p:to>
                                        <p:strVal val="visible"/>
                                      </p:to>
                                    </p:set>
                                    <p:anim calcmode="lin" valueType="num">
                                      <p:cBhvr additive="base">
                                        <p:cTn id="77" dur="300" fill="hold"/>
                                        <p:tgtEl>
                                          <p:spTgt spid="17426"/>
                                        </p:tgtEl>
                                        <p:attrNameLst>
                                          <p:attrName>ppt_x</p:attrName>
                                        </p:attrNameLst>
                                      </p:cBhvr>
                                      <p:tavLst>
                                        <p:tav tm="0">
                                          <p:val>
                                            <p:strVal val="0-#ppt_w/2"/>
                                          </p:val>
                                        </p:tav>
                                        <p:tav tm="100000">
                                          <p:val>
                                            <p:strVal val="#ppt_x"/>
                                          </p:val>
                                        </p:tav>
                                      </p:tavLst>
                                    </p:anim>
                                    <p:anim calcmode="lin" valueType="num">
                                      <p:cBhvr additive="base">
                                        <p:cTn id="78" dur="300" fill="hold"/>
                                        <p:tgtEl>
                                          <p:spTgt spid="17426"/>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7427"/>
                                        </p:tgtEl>
                                        <p:attrNameLst>
                                          <p:attrName>style.visibility</p:attrName>
                                        </p:attrNameLst>
                                      </p:cBhvr>
                                      <p:to>
                                        <p:strVal val="visible"/>
                                      </p:to>
                                    </p:set>
                                    <p:anim calcmode="lin" valueType="num">
                                      <p:cBhvr additive="base">
                                        <p:cTn id="81" dur="300" fill="hold"/>
                                        <p:tgtEl>
                                          <p:spTgt spid="17427"/>
                                        </p:tgtEl>
                                        <p:attrNameLst>
                                          <p:attrName>ppt_x</p:attrName>
                                        </p:attrNameLst>
                                      </p:cBhvr>
                                      <p:tavLst>
                                        <p:tav tm="0">
                                          <p:val>
                                            <p:strVal val="0-#ppt_w/2"/>
                                          </p:val>
                                        </p:tav>
                                        <p:tav tm="100000">
                                          <p:val>
                                            <p:strVal val="#ppt_x"/>
                                          </p:val>
                                        </p:tav>
                                      </p:tavLst>
                                    </p:anim>
                                    <p:anim calcmode="lin" valueType="num">
                                      <p:cBhvr additive="base">
                                        <p:cTn id="82" dur="300" fill="hold"/>
                                        <p:tgtEl>
                                          <p:spTgt spid="17427"/>
                                        </p:tgtEl>
                                        <p:attrNameLst>
                                          <p:attrName>ppt_y</p:attrName>
                                        </p:attrNameLst>
                                      </p:cBhvr>
                                      <p:tavLst>
                                        <p:tav tm="0">
                                          <p:val>
                                            <p:strVal val="#ppt_y"/>
                                          </p:val>
                                        </p:tav>
                                        <p:tav tm="100000">
                                          <p:val>
                                            <p:strVal val="#ppt_y"/>
                                          </p:val>
                                        </p:tav>
                                      </p:tavLst>
                                    </p:anim>
                                  </p:childTnLst>
                                </p:cTn>
                              </p:par>
                            </p:childTnLst>
                          </p:cTn>
                        </p:par>
                        <p:par>
                          <p:cTn id="83" fill="hold" nodeType="afterGroup">
                            <p:stCondLst>
                              <p:cond delay="5140"/>
                            </p:stCondLst>
                            <p:childTnLst>
                              <p:par>
                                <p:cTn id="84" presetID="22" presetClass="entr" presetSubtype="8" fill="hold" grpId="0" nodeType="afterEffect">
                                  <p:stCondLst>
                                    <p:cond delay="0"/>
                                  </p:stCondLst>
                                  <p:childTnLst>
                                    <p:set>
                                      <p:cBhvr>
                                        <p:cTn id="85" dur="1" fill="hold">
                                          <p:stCondLst>
                                            <p:cond delay="0"/>
                                          </p:stCondLst>
                                        </p:cTn>
                                        <p:tgtEl>
                                          <p:spTgt spid="17419"/>
                                        </p:tgtEl>
                                        <p:attrNameLst>
                                          <p:attrName>style.visibility</p:attrName>
                                        </p:attrNameLst>
                                      </p:cBhvr>
                                      <p:to>
                                        <p:strVal val="visible"/>
                                      </p:to>
                                    </p:set>
                                    <p:animEffect transition="in" filter="wipe(left)">
                                      <p:cBhvr>
                                        <p:cTn id="86" dur="500"/>
                                        <p:tgtEl>
                                          <p:spTgt spid="17419"/>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7420"/>
                                        </p:tgtEl>
                                        <p:attrNameLst>
                                          <p:attrName>style.visibility</p:attrName>
                                        </p:attrNameLst>
                                      </p:cBhvr>
                                      <p:to>
                                        <p:strVal val="visible"/>
                                      </p:to>
                                    </p:set>
                                    <p:animEffect transition="in" filter="wipe(left)">
                                      <p:cBhvr>
                                        <p:cTn id="89" dur="500"/>
                                        <p:tgtEl>
                                          <p:spTgt spid="1742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7421"/>
                                        </p:tgtEl>
                                        <p:attrNameLst>
                                          <p:attrName>style.visibility</p:attrName>
                                        </p:attrNameLst>
                                      </p:cBhvr>
                                      <p:to>
                                        <p:strVal val="visible"/>
                                      </p:to>
                                    </p:set>
                                    <p:animEffect transition="in" filter="wipe(left)">
                                      <p:cBhvr>
                                        <p:cTn id="92" dur="500"/>
                                        <p:tgtEl>
                                          <p:spTgt spid="17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11" grpId="0" animBg="1"/>
      <p:bldP spid="17413" grpId="0" animBg="1" autoUpdateAnimBg="0"/>
      <p:bldP spid="17414" grpId="0" autoUpdateAnimBg="0"/>
      <p:bldP spid="17415" grpId="0" autoUpdateAnimBg="0"/>
      <p:bldP spid="17416" grpId="0" animBg="1" autoUpdateAnimBg="0"/>
      <p:bldP spid="17417" grpId="0" autoUpdateAnimBg="0"/>
      <p:bldP spid="17418" grpId="0" autoUpdateAnimBg="0"/>
      <p:bldP spid="17419" grpId="0" animBg="1" autoUpdateAnimBg="0"/>
      <p:bldP spid="17420" grpId="0" autoUpdateAnimBg="0"/>
      <p:bldP spid="17421" grpId="0" autoUpdateAnimBg="0"/>
      <p:bldP spid="17422" grpId="0" animBg="1" autoUpdateAnimBg="0"/>
      <p:bldP spid="17423" grpId="0" animBg="1" autoUpdateAnimBg="0"/>
      <p:bldP spid="17424" grpId="0" animBg="1" autoUpdateAnimBg="0"/>
      <p:bldP spid="17425" grpId="0" animBg="1" autoUpdateAnimBg="0"/>
      <p:bldP spid="17426" grpId="0" animBg="1" autoUpdateAnimBg="0"/>
      <p:bldP spid="17427" grpId="0" animBg="1" autoUpdateAnimBg="0"/>
      <p:bldP spid="17428" grpId="0" animBg="1"/>
      <p:bldP spid="17429" grpId="0" animBg="1"/>
      <p:bldP spid="17430" grpId="0" animBg="1"/>
      <p:bldP spid="1743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843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843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437" name="Freeform 6"/>
          <p:cNvSpPr>
            <a:spLocks/>
          </p:cNvSpPr>
          <p:nvPr/>
        </p:nvSpPr>
        <p:spPr bwMode="auto">
          <a:xfrm>
            <a:off x="1490663" y="2024063"/>
            <a:ext cx="2433637"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38" name="Freeform 6"/>
          <p:cNvSpPr>
            <a:spLocks/>
          </p:cNvSpPr>
          <p:nvPr/>
        </p:nvSpPr>
        <p:spPr bwMode="auto">
          <a:xfrm>
            <a:off x="4721225" y="1268413"/>
            <a:ext cx="2889250" cy="481330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39" name="Freeform 6"/>
          <p:cNvSpPr>
            <a:spLocks/>
          </p:cNvSpPr>
          <p:nvPr/>
        </p:nvSpPr>
        <p:spPr bwMode="auto">
          <a:xfrm>
            <a:off x="8553450" y="2024063"/>
            <a:ext cx="2435225"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0" name="TextBox 7"/>
          <p:cNvSpPr txBox="1">
            <a:spLocks noChangeArrowheads="1"/>
          </p:cNvSpPr>
          <p:nvPr/>
        </p:nvSpPr>
        <p:spPr bwMode="auto">
          <a:xfrm>
            <a:off x="5492750" y="164623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8F8F8"/>
                </a:solidFill>
                <a:latin typeface="微软雅黑" panose="020B0503020204020204" pitchFamily="34" charset="-122"/>
                <a:ea typeface="微软雅黑" panose="020B0503020204020204" pitchFamily="34" charset="-122"/>
              </a:rPr>
              <a:t>您的标题</a:t>
            </a:r>
          </a:p>
        </p:txBody>
      </p:sp>
      <p:sp>
        <p:nvSpPr>
          <p:cNvPr id="18441" name="TextBox 8"/>
          <p:cNvSpPr txBox="1">
            <a:spLocks noChangeArrowheads="1"/>
          </p:cNvSpPr>
          <p:nvPr/>
        </p:nvSpPr>
        <p:spPr bwMode="auto">
          <a:xfrm>
            <a:off x="5072063" y="2286000"/>
            <a:ext cx="2259012"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18442" name="TextBox 9"/>
          <p:cNvSpPr txBox="1">
            <a:spLocks noChangeArrowheads="1"/>
          </p:cNvSpPr>
          <p:nvPr/>
        </p:nvSpPr>
        <p:spPr bwMode="auto">
          <a:xfrm>
            <a:off x="2073275" y="2393950"/>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3" name="TextBox 10"/>
          <p:cNvSpPr txBox="1">
            <a:spLocks noChangeArrowheads="1"/>
          </p:cNvSpPr>
          <p:nvPr/>
        </p:nvSpPr>
        <p:spPr bwMode="auto">
          <a:xfrm>
            <a:off x="1763713" y="2800350"/>
            <a:ext cx="188753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4" name="TextBox 11"/>
          <p:cNvSpPr txBox="1">
            <a:spLocks noChangeArrowheads="1"/>
          </p:cNvSpPr>
          <p:nvPr/>
        </p:nvSpPr>
        <p:spPr bwMode="auto">
          <a:xfrm>
            <a:off x="9199563" y="2393950"/>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5" name="TextBox 12"/>
          <p:cNvSpPr txBox="1">
            <a:spLocks noChangeArrowheads="1"/>
          </p:cNvSpPr>
          <p:nvPr/>
        </p:nvSpPr>
        <p:spPr bwMode="auto">
          <a:xfrm>
            <a:off x="8890000" y="2800350"/>
            <a:ext cx="188595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6" name="Freeform 17"/>
          <p:cNvSpPr>
            <a:spLocks noEditPoints="1"/>
          </p:cNvSpPr>
          <p:nvPr/>
        </p:nvSpPr>
        <p:spPr bwMode="auto">
          <a:xfrm>
            <a:off x="2359025" y="3824288"/>
            <a:ext cx="715963" cy="688975"/>
          </a:xfrm>
          <a:custGeom>
            <a:avLst/>
            <a:gdLst>
              <a:gd name="T0" fmla="*/ 568 w 1145"/>
              <a:gd name="T1" fmla="*/ 677 h 1102"/>
              <a:gd name="T2" fmla="*/ 554 w 1145"/>
              <a:gd name="T3" fmla="*/ 534 h 1102"/>
              <a:gd name="T4" fmla="*/ 372 w 1145"/>
              <a:gd name="T5" fmla="*/ 533 h 1102"/>
              <a:gd name="T6" fmla="*/ 348 w 1145"/>
              <a:gd name="T7" fmla="*/ 649 h 1102"/>
              <a:gd name="T8" fmla="*/ 414 w 1145"/>
              <a:gd name="T9" fmla="*/ 636 h 1102"/>
              <a:gd name="T10" fmla="*/ 463 w 1145"/>
              <a:gd name="T11" fmla="*/ 573 h 1102"/>
              <a:gd name="T12" fmla="*/ 509 w 1145"/>
              <a:gd name="T13" fmla="*/ 621 h 1102"/>
              <a:gd name="T14" fmla="*/ 481 w 1145"/>
              <a:gd name="T15" fmla="*/ 661 h 1102"/>
              <a:gd name="T16" fmla="*/ 413 w 1145"/>
              <a:gd name="T17" fmla="*/ 679 h 1102"/>
              <a:gd name="T18" fmla="*/ 417 w 1145"/>
              <a:gd name="T19" fmla="*/ 735 h 1102"/>
              <a:gd name="T20" fmla="*/ 427 w 1145"/>
              <a:gd name="T21" fmla="*/ 739 h 1102"/>
              <a:gd name="T22" fmla="*/ 506 w 1145"/>
              <a:gd name="T23" fmla="*/ 755 h 1102"/>
              <a:gd name="T24" fmla="*/ 508 w 1145"/>
              <a:gd name="T25" fmla="*/ 832 h 1102"/>
              <a:gd name="T26" fmla="*/ 414 w 1145"/>
              <a:gd name="T27" fmla="*/ 828 h 1102"/>
              <a:gd name="T28" fmla="*/ 381 w 1145"/>
              <a:gd name="T29" fmla="*/ 758 h 1102"/>
              <a:gd name="T30" fmla="*/ 318 w 1145"/>
              <a:gd name="T31" fmla="*/ 771 h 1102"/>
              <a:gd name="T32" fmla="*/ 461 w 1145"/>
              <a:gd name="T33" fmla="*/ 918 h 1102"/>
              <a:gd name="T34" fmla="*/ 604 w 1145"/>
              <a:gd name="T35" fmla="*/ 790 h 1102"/>
              <a:gd name="T36" fmla="*/ 815 w 1145"/>
              <a:gd name="T37" fmla="*/ 516 h 1102"/>
              <a:gd name="T38" fmla="*/ 700 w 1145"/>
              <a:gd name="T39" fmla="*/ 529 h 1102"/>
              <a:gd name="T40" fmla="*/ 713 w 1145"/>
              <a:gd name="T41" fmla="*/ 587 h 1102"/>
              <a:gd name="T42" fmla="*/ 750 w 1145"/>
              <a:gd name="T43" fmla="*/ 890 h 1102"/>
              <a:gd name="T44" fmla="*/ 815 w 1145"/>
              <a:gd name="T45" fmla="*/ 903 h 1102"/>
              <a:gd name="T46" fmla="*/ 828 w 1145"/>
              <a:gd name="T47" fmla="*/ 529 h 1102"/>
              <a:gd name="T48" fmla="*/ 889 w 1145"/>
              <a:gd name="T49" fmla="*/ 254 h 1102"/>
              <a:gd name="T50" fmla="*/ 923 w 1145"/>
              <a:gd name="T51" fmla="*/ 34 h 1102"/>
              <a:gd name="T52" fmla="*/ 855 w 1145"/>
              <a:gd name="T53" fmla="*/ 34 h 1102"/>
              <a:gd name="T54" fmla="*/ 889 w 1145"/>
              <a:gd name="T55" fmla="*/ 254 h 1102"/>
              <a:gd name="T56" fmla="*/ 1011 w 1145"/>
              <a:gd name="T57" fmla="*/ 993 h 1102"/>
              <a:gd name="T58" fmla="*/ 107 w 1145"/>
              <a:gd name="T59" fmla="*/ 964 h 1102"/>
              <a:gd name="T60" fmla="*/ 135 w 1145"/>
              <a:gd name="T61" fmla="*/ 419 h 1102"/>
              <a:gd name="T62" fmla="*/ 1039 w 1145"/>
              <a:gd name="T63" fmla="*/ 448 h 1102"/>
              <a:gd name="T64" fmla="*/ 1011 w 1145"/>
              <a:gd name="T65" fmla="*/ 128 h 1102"/>
              <a:gd name="T66" fmla="*/ 977 w 1145"/>
              <a:gd name="T67" fmla="*/ 220 h 1102"/>
              <a:gd name="T68" fmla="*/ 801 w 1145"/>
              <a:gd name="T69" fmla="*/ 220 h 1102"/>
              <a:gd name="T70" fmla="*/ 344 w 1145"/>
              <a:gd name="T71" fmla="*/ 128 h 1102"/>
              <a:gd name="T72" fmla="*/ 257 w 1145"/>
              <a:gd name="T73" fmla="*/ 308 h 1102"/>
              <a:gd name="T74" fmla="*/ 169 w 1145"/>
              <a:gd name="T75" fmla="*/ 128 h 1102"/>
              <a:gd name="T76" fmla="*/ 0 w 1145"/>
              <a:gd name="T77" fmla="*/ 264 h 1102"/>
              <a:gd name="T78" fmla="*/ 135 w 1145"/>
              <a:gd name="T79" fmla="*/ 1102 h 1102"/>
              <a:gd name="T80" fmla="*/ 1145 w 1145"/>
              <a:gd name="T81" fmla="*/ 966 h 1102"/>
              <a:gd name="T82" fmla="*/ 1011 w 1145"/>
              <a:gd name="T83" fmla="*/ 128 h 1102"/>
              <a:gd name="T84" fmla="*/ 291 w 1145"/>
              <a:gd name="T85" fmla="*/ 220 h 1102"/>
              <a:gd name="T86" fmla="*/ 257 w 1145"/>
              <a:gd name="T87" fmla="*/ 0 h 1102"/>
              <a:gd name="T88" fmla="*/ 222 w 1145"/>
              <a:gd name="T89" fmla="*/ 220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7" name="Freeform 8"/>
          <p:cNvSpPr>
            <a:spLocks noEditPoints="1"/>
          </p:cNvSpPr>
          <p:nvPr/>
        </p:nvSpPr>
        <p:spPr bwMode="auto">
          <a:xfrm>
            <a:off x="5848350" y="3995738"/>
            <a:ext cx="614363" cy="771525"/>
          </a:xfrm>
          <a:custGeom>
            <a:avLst/>
            <a:gdLst>
              <a:gd name="T0" fmla="*/ 79 w 734"/>
              <a:gd name="T1" fmla="*/ 906 h 993"/>
              <a:gd name="T2" fmla="*/ 124 w 734"/>
              <a:gd name="T3" fmla="*/ 153 h 993"/>
              <a:gd name="T4" fmla="*/ 162 w 734"/>
              <a:gd name="T5" fmla="*/ 218 h 993"/>
              <a:gd name="T6" fmla="*/ 201 w 734"/>
              <a:gd name="T7" fmla="*/ 153 h 993"/>
              <a:gd name="T8" fmla="*/ 328 w 734"/>
              <a:gd name="T9" fmla="*/ 179 h 993"/>
              <a:gd name="T10" fmla="*/ 405 w 734"/>
              <a:gd name="T11" fmla="*/ 179 h 993"/>
              <a:gd name="T12" fmla="*/ 533 w 734"/>
              <a:gd name="T13" fmla="*/ 153 h 993"/>
              <a:gd name="T14" fmla="*/ 572 w 734"/>
              <a:gd name="T15" fmla="*/ 218 h 993"/>
              <a:gd name="T16" fmla="*/ 610 w 734"/>
              <a:gd name="T17" fmla="*/ 153 h 993"/>
              <a:gd name="T18" fmla="*/ 656 w 734"/>
              <a:gd name="T19" fmla="*/ 906 h 993"/>
              <a:gd name="T20" fmla="*/ 610 w 734"/>
              <a:gd name="T21" fmla="*/ 67 h 993"/>
              <a:gd name="T22" fmla="*/ 572 w 734"/>
              <a:gd name="T23" fmla="*/ 0 h 993"/>
              <a:gd name="T24" fmla="*/ 533 w 734"/>
              <a:gd name="T25" fmla="*/ 67 h 993"/>
              <a:gd name="T26" fmla="*/ 405 w 734"/>
              <a:gd name="T27" fmla="*/ 38 h 993"/>
              <a:gd name="T28" fmla="*/ 328 w 734"/>
              <a:gd name="T29" fmla="*/ 38 h 993"/>
              <a:gd name="T30" fmla="*/ 201 w 734"/>
              <a:gd name="T31" fmla="*/ 67 h 993"/>
              <a:gd name="T32" fmla="*/ 162 w 734"/>
              <a:gd name="T33" fmla="*/ 0 h 993"/>
              <a:gd name="T34" fmla="*/ 124 w 734"/>
              <a:gd name="T35" fmla="*/ 67 h 993"/>
              <a:gd name="T36" fmla="*/ 0 w 734"/>
              <a:gd name="T37" fmla="*/ 147 h 993"/>
              <a:gd name="T38" fmla="*/ 80 w 734"/>
              <a:gd name="T39" fmla="*/ 993 h 993"/>
              <a:gd name="T40" fmla="*/ 734 w 734"/>
              <a:gd name="T41" fmla="*/ 913 h 993"/>
              <a:gd name="T42" fmla="*/ 655 w 734"/>
              <a:gd name="T43" fmla="*/ 67 h 993"/>
              <a:gd name="T44" fmla="*/ 573 w 734"/>
              <a:gd name="T45" fmla="*/ 371 h 993"/>
              <a:gd name="T46" fmla="*/ 161 w 734"/>
              <a:gd name="T47" fmla="*/ 317 h 993"/>
              <a:gd name="T48" fmla="*/ 161 w 734"/>
              <a:gd name="T49" fmla="*/ 512 h 993"/>
              <a:gd name="T50" fmla="*/ 573 w 734"/>
              <a:gd name="T51" fmla="*/ 458 h 993"/>
              <a:gd name="T52" fmla="*/ 161 w 734"/>
              <a:gd name="T53" fmla="*/ 512 h 993"/>
              <a:gd name="T54" fmla="*/ 573 w 734"/>
              <a:gd name="T55" fmla="*/ 653 h 993"/>
              <a:gd name="T56" fmla="*/ 161 w 734"/>
              <a:gd name="T57" fmla="*/ 599 h 993"/>
              <a:gd name="T58" fmla="*/ 161 w 734"/>
              <a:gd name="T59" fmla="*/ 794 h 993"/>
              <a:gd name="T60" fmla="*/ 573 w 734"/>
              <a:gd name="T61" fmla="*/ 740 h 993"/>
              <a:gd name="T62" fmla="*/ 161 w 734"/>
              <a:gd name="T63" fmla="*/ 794 h 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4" h="993">
                <a:moveTo>
                  <a:pt x="656" y="906"/>
                </a:moveTo>
                <a:lnTo>
                  <a:pt x="79" y="906"/>
                </a:lnTo>
                <a:lnTo>
                  <a:pt x="79" y="153"/>
                </a:lnTo>
                <a:lnTo>
                  <a:pt x="124" y="153"/>
                </a:lnTo>
                <a:lnTo>
                  <a:pt x="124" y="179"/>
                </a:lnTo>
                <a:cubicBezTo>
                  <a:pt x="124" y="201"/>
                  <a:pt x="141" y="218"/>
                  <a:pt x="162" y="218"/>
                </a:cubicBezTo>
                <a:cubicBezTo>
                  <a:pt x="183" y="218"/>
                  <a:pt x="201" y="201"/>
                  <a:pt x="201" y="179"/>
                </a:cubicBezTo>
                <a:lnTo>
                  <a:pt x="201" y="153"/>
                </a:lnTo>
                <a:lnTo>
                  <a:pt x="328" y="153"/>
                </a:lnTo>
                <a:lnTo>
                  <a:pt x="328" y="179"/>
                </a:lnTo>
                <a:cubicBezTo>
                  <a:pt x="328" y="201"/>
                  <a:pt x="345" y="218"/>
                  <a:pt x="366" y="218"/>
                </a:cubicBezTo>
                <a:cubicBezTo>
                  <a:pt x="388" y="218"/>
                  <a:pt x="405" y="201"/>
                  <a:pt x="405" y="179"/>
                </a:cubicBezTo>
                <a:lnTo>
                  <a:pt x="405" y="153"/>
                </a:lnTo>
                <a:lnTo>
                  <a:pt x="533" y="153"/>
                </a:lnTo>
                <a:lnTo>
                  <a:pt x="533" y="179"/>
                </a:lnTo>
                <a:cubicBezTo>
                  <a:pt x="533" y="201"/>
                  <a:pt x="550" y="218"/>
                  <a:pt x="572" y="218"/>
                </a:cubicBezTo>
                <a:cubicBezTo>
                  <a:pt x="593" y="218"/>
                  <a:pt x="610" y="201"/>
                  <a:pt x="610" y="179"/>
                </a:cubicBezTo>
                <a:lnTo>
                  <a:pt x="610" y="153"/>
                </a:lnTo>
                <a:lnTo>
                  <a:pt x="656" y="153"/>
                </a:lnTo>
                <a:lnTo>
                  <a:pt x="656" y="906"/>
                </a:lnTo>
                <a:close/>
                <a:moveTo>
                  <a:pt x="655" y="67"/>
                </a:moveTo>
                <a:lnTo>
                  <a:pt x="610" y="67"/>
                </a:lnTo>
                <a:lnTo>
                  <a:pt x="610" y="38"/>
                </a:lnTo>
                <a:cubicBezTo>
                  <a:pt x="610" y="17"/>
                  <a:pt x="593" y="0"/>
                  <a:pt x="572" y="0"/>
                </a:cubicBezTo>
                <a:cubicBezTo>
                  <a:pt x="550" y="0"/>
                  <a:pt x="533" y="17"/>
                  <a:pt x="533" y="38"/>
                </a:cubicBezTo>
                <a:lnTo>
                  <a:pt x="533" y="67"/>
                </a:lnTo>
                <a:lnTo>
                  <a:pt x="405" y="67"/>
                </a:lnTo>
                <a:lnTo>
                  <a:pt x="405" y="38"/>
                </a:lnTo>
                <a:cubicBezTo>
                  <a:pt x="405" y="17"/>
                  <a:pt x="388" y="0"/>
                  <a:pt x="366" y="0"/>
                </a:cubicBezTo>
                <a:cubicBezTo>
                  <a:pt x="345" y="0"/>
                  <a:pt x="328" y="17"/>
                  <a:pt x="328" y="38"/>
                </a:cubicBezTo>
                <a:lnTo>
                  <a:pt x="328" y="67"/>
                </a:lnTo>
                <a:lnTo>
                  <a:pt x="201" y="67"/>
                </a:lnTo>
                <a:lnTo>
                  <a:pt x="201" y="38"/>
                </a:lnTo>
                <a:cubicBezTo>
                  <a:pt x="201" y="17"/>
                  <a:pt x="183" y="0"/>
                  <a:pt x="162" y="0"/>
                </a:cubicBezTo>
                <a:cubicBezTo>
                  <a:pt x="141" y="0"/>
                  <a:pt x="124" y="17"/>
                  <a:pt x="124" y="38"/>
                </a:cubicBezTo>
                <a:lnTo>
                  <a:pt x="124" y="67"/>
                </a:lnTo>
                <a:lnTo>
                  <a:pt x="80" y="67"/>
                </a:lnTo>
                <a:cubicBezTo>
                  <a:pt x="36" y="67"/>
                  <a:pt x="0" y="103"/>
                  <a:pt x="0" y="147"/>
                </a:cubicBezTo>
                <a:lnTo>
                  <a:pt x="0" y="913"/>
                </a:lnTo>
                <a:cubicBezTo>
                  <a:pt x="0" y="957"/>
                  <a:pt x="36" y="993"/>
                  <a:pt x="80" y="993"/>
                </a:cubicBezTo>
                <a:lnTo>
                  <a:pt x="655" y="993"/>
                </a:lnTo>
                <a:cubicBezTo>
                  <a:pt x="699" y="993"/>
                  <a:pt x="734" y="957"/>
                  <a:pt x="734" y="913"/>
                </a:cubicBezTo>
                <a:lnTo>
                  <a:pt x="734" y="147"/>
                </a:lnTo>
                <a:cubicBezTo>
                  <a:pt x="734" y="103"/>
                  <a:pt x="699" y="67"/>
                  <a:pt x="655" y="67"/>
                </a:cubicBezTo>
                <a:close/>
                <a:moveTo>
                  <a:pt x="161" y="371"/>
                </a:moveTo>
                <a:lnTo>
                  <a:pt x="573" y="371"/>
                </a:lnTo>
                <a:lnTo>
                  <a:pt x="573" y="317"/>
                </a:lnTo>
                <a:lnTo>
                  <a:pt x="161" y="317"/>
                </a:lnTo>
                <a:lnTo>
                  <a:pt x="161" y="371"/>
                </a:lnTo>
                <a:close/>
                <a:moveTo>
                  <a:pt x="161" y="512"/>
                </a:moveTo>
                <a:lnTo>
                  <a:pt x="573" y="512"/>
                </a:lnTo>
                <a:lnTo>
                  <a:pt x="573" y="458"/>
                </a:lnTo>
                <a:lnTo>
                  <a:pt x="161" y="458"/>
                </a:lnTo>
                <a:lnTo>
                  <a:pt x="161" y="512"/>
                </a:lnTo>
                <a:close/>
                <a:moveTo>
                  <a:pt x="161" y="653"/>
                </a:moveTo>
                <a:lnTo>
                  <a:pt x="573" y="653"/>
                </a:lnTo>
                <a:lnTo>
                  <a:pt x="573" y="599"/>
                </a:lnTo>
                <a:lnTo>
                  <a:pt x="161" y="599"/>
                </a:lnTo>
                <a:lnTo>
                  <a:pt x="161" y="653"/>
                </a:lnTo>
                <a:close/>
                <a:moveTo>
                  <a:pt x="161" y="794"/>
                </a:moveTo>
                <a:lnTo>
                  <a:pt x="573" y="794"/>
                </a:lnTo>
                <a:lnTo>
                  <a:pt x="573" y="740"/>
                </a:lnTo>
                <a:lnTo>
                  <a:pt x="161" y="740"/>
                </a:lnTo>
                <a:lnTo>
                  <a:pt x="161" y="794"/>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8448" name="组合 15"/>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63075" y="3852863"/>
            <a:ext cx="8667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53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1+#ppt_w/2"/>
                                          </p:val>
                                        </p:tav>
                                        <p:tav tm="100000">
                                          <p:val>
                                            <p:strVal val="#ppt_x"/>
                                          </p:val>
                                        </p:tav>
                                      </p:tavLst>
                                    </p:anim>
                                    <p:anim calcmode="lin" valueType="num">
                                      <p:cBhvr additive="base">
                                        <p:cTn id="8" dur="500" fill="hold"/>
                                        <p:tgtEl>
                                          <p:spTgt spid="1843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8436"/>
                                        </p:tgtEl>
                                        <p:attrNameLst>
                                          <p:attrName>style.visibility</p:attrName>
                                        </p:attrNameLst>
                                      </p:cBhvr>
                                      <p:to>
                                        <p:strVal val="visible"/>
                                      </p:to>
                                    </p:set>
                                    <p:animEffect transition="in" filter="wipe(right)">
                                      <p:cBhvr>
                                        <p:cTn id="11" dur="500"/>
                                        <p:tgtEl>
                                          <p:spTgt spid="1843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8434"/>
                                        </p:tgtEl>
                                        <p:attrNameLst>
                                          <p:attrName>style.visibility</p:attrName>
                                        </p:attrNameLst>
                                      </p:cBhvr>
                                      <p:to>
                                        <p:strVal val="visible"/>
                                      </p:to>
                                    </p:set>
                                    <p:anim calcmode="lin" valueType="num">
                                      <p:cBhvr>
                                        <p:cTn id="15" dur="400" fill="hold"/>
                                        <p:tgtEl>
                                          <p:spTgt spid="1843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8434"/>
                                        </p:tgtEl>
                                        <p:attrNameLst>
                                          <p:attrName>ppt_y</p:attrName>
                                        </p:attrNameLst>
                                      </p:cBhvr>
                                      <p:tavLst>
                                        <p:tav tm="0">
                                          <p:val>
                                            <p:strVal val="#ppt_y"/>
                                          </p:val>
                                        </p:tav>
                                        <p:tav tm="100000">
                                          <p:val>
                                            <p:strVal val="#ppt_y"/>
                                          </p:val>
                                        </p:tav>
                                      </p:tavLst>
                                    </p:anim>
                                    <p:anim calcmode="lin" valueType="num">
                                      <p:cBhvr>
                                        <p:cTn id="17" dur="400" fill="hold"/>
                                        <p:tgtEl>
                                          <p:spTgt spid="1843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843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8434"/>
                                        </p:tgtEl>
                                      </p:cBhvr>
                                    </p:animEffect>
                                  </p:childTnLst>
                                </p:cTn>
                              </p:par>
                            </p:childTnLst>
                          </p:cTn>
                        </p:par>
                        <p:par>
                          <p:cTn id="20" fill="hold" nodeType="afterGroup">
                            <p:stCondLst>
                              <p:cond delay="1240"/>
                            </p:stCondLst>
                            <p:childTnLst>
                              <p:par>
                                <p:cTn id="21" presetID="6" presetClass="entr" presetSubtype="32" fill="hold" grpId="0" nodeType="afterEffect">
                                  <p:stCondLst>
                                    <p:cond delay="0"/>
                                  </p:stCondLst>
                                  <p:childTnLst>
                                    <p:set>
                                      <p:cBhvr>
                                        <p:cTn id="22" dur="1" fill="hold">
                                          <p:stCondLst>
                                            <p:cond delay="0"/>
                                          </p:stCondLst>
                                        </p:cTn>
                                        <p:tgtEl>
                                          <p:spTgt spid="18438"/>
                                        </p:tgtEl>
                                        <p:attrNameLst>
                                          <p:attrName>style.visibility</p:attrName>
                                        </p:attrNameLst>
                                      </p:cBhvr>
                                      <p:to>
                                        <p:strVal val="visible"/>
                                      </p:to>
                                    </p:set>
                                    <p:animEffect transition="in" filter="circle(out)">
                                      <p:cBhvr>
                                        <p:cTn id="23" dur="1000"/>
                                        <p:tgtEl>
                                          <p:spTgt spid="18438"/>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18440"/>
                                        </p:tgtEl>
                                        <p:attrNameLst>
                                          <p:attrName>style.visibility</p:attrName>
                                        </p:attrNameLst>
                                      </p:cBhvr>
                                      <p:to>
                                        <p:strVal val="visible"/>
                                      </p:to>
                                    </p:set>
                                    <p:anim calcmode="lin" valueType="num">
                                      <p:cBhvr>
                                        <p:cTn id="27" dur="500" fill="hold"/>
                                        <p:tgtEl>
                                          <p:spTgt spid="18440"/>
                                        </p:tgtEl>
                                        <p:attrNameLst>
                                          <p:attrName>ppt_w</p:attrName>
                                        </p:attrNameLst>
                                      </p:cBhvr>
                                      <p:tavLst>
                                        <p:tav tm="0">
                                          <p:val>
                                            <p:fltVal val="0"/>
                                          </p:val>
                                        </p:tav>
                                        <p:tav tm="100000">
                                          <p:val>
                                            <p:strVal val="#ppt_w"/>
                                          </p:val>
                                        </p:tav>
                                      </p:tavLst>
                                    </p:anim>
                                    <p:anim calcmode="lin" valueType="num">
                                      <p:cBhvr>
                                        <p:cTn id="28" dur="500" fill="hold"/>
                                        <p:tgtEl>
                                          <p:spTgt spid="18440"/>
                                        </p:tgtEl>
                                        <p:attrNameLst>
                                          <p:attrName>ppt_h</p:attrName>
                                        </p:attrNameLst>
                                      </p:cBhvr>
                                      <p:tavLst>
                                        <p:tav tm="0">
                                          <p:val>
                                            <p:fltVal val="0"/>
                                          </p:val>
                                        </p:tav>
                                        <p:tav tm="100000">
                                          <p:val>
                                            <p:strVal val="#ppt_h"/>
                                          </p:val>
                                        </p:tav>
                                      </p:tavLst>
                                    </p:anim>
                                    <p:anim calcmode="lin" valueType="num">
                                      <p:cBhvr>
                                        <p:cTn id="29" dur="500" fill="hold"/>
                                        <p:tgtEl>
                                          <p:spTgt spid="18440"/>
                                        </p:tgtEl>
                                        <p:attrNameLst>
                                          <p:attrName>style.rotation</p:attrName>
                                        </p:attrNameLst>
                                      </p:cBhvr>
                                      <p:tavLst>
                                        <p:tav tm="0">
                                          <p:val>
                                            <p:fltVal val="90"/>
                                          </p:val>
                                        </p:tav>
                                        <p:tav tm="100000">
                                          <p:val>
                                            <p:fltVal val="0"/>
                                          </p:val>
                                        </p:tav>
                                      </p:tavLst>
                                    </p:anim>
                                    <p:animEffect transition="in" filter="fade">
                                      <p:cBhvr>
                                        <p:cTn id="30" dur="500"/>
                                        <p:tgtEl>
                                          <p:spTgt spid="1844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8441"/>
                                        </p:tgtEl>
                                        <p:attrNameLst>
                                          <p:attrName>style.visibility</p:attrName>
                                        </p:attrNameLst>
                                      </p:cBhvr>
                                      <p:to>
                                        <p:strVal val="visible"/>
                                      </p:to>
                                    </p:set>
                                    <p:anim calcmode="lin" valueType="num">
                                      <p:cBhvr>
                                        <p:cTn id="33" dur="500" fill="hold"/>
                                        <p:tgtEl>
                                          <p:spTgt spid="18441"/>
                                        </p:tgtEl>
                                        <p:attrNameLst>
                                          <p:attrName>ppt_w</p:attrName>
                                        </p:attrNameLst>
                                      </p:cBhvr>
                                      <p:tavLst>
                                        <p:tav tm="0">
                                          <p:val>
                                            <p:fltVal val="0"/>
                                          </p:val>
                                        </p:tav>
                                        <p:tav tm="100000">
                                          <p:val>
                                            <p:strVal val="#ppt_w"/>
                                          </p:val>
                                        </p:tav>
                                      </p:tavLst>
                                    </p:anim>
                                    <p:anim calcmode="lin" valueType="num">
                                      <p:cBhvr>
                                        <p:cTn id="34" dur="500" fill="hold"/>
                                        <p:tgtEl>
                                          <p:spTgt spid="18441"/>
                                        </p:tgtEl>
                                        <p:attrNameLst>
                                          <p:attrName>ppt_h</p:attrName>
                                        </p:attrNameLst>
                                      </p:cBhvr>
                                      <p:tavLst>
                                        <p:tav tm="0">
                                          <p:val>
                                            <p:fltVal val="0"/>
                                          </p:val>
                                        </p:tav>
                                        <p:tav tm="100000">
                                          <p:val>
                                            <p:strVal val="#ppt_h"/>
                                          </p:val>
                                        </p:tav>
                                      </p:tavLst>
                                    </p:anim>
                                    <p:anim calcmode="lin" valueType="num">
                                      <p:cBhvr>
                                        <p:cTn id="35" dur="500" fill="hold"/>
                                        <p:tgtEl>
                                          <p:spTgt spid="18441"/>
                                        </p:tgtEl>
                                        <p:attrNameLst>
                                          <p:attrName>style.rotation</p:attrName>
                                        </p:attrNameLst>
                                      </p:cBhvr>
                                      <p:tavLst>
                                        <p:tav tm="0">
                                          <p:val>
                                            <p:fltVal val="90"/>
                                          </p:val>
                                        </p:tav>
                                        <p:tav tm="100000">
                                          <p:val>
                                            <p:fltVal val="0"/>
                                          </p:val>
                                        </p:tav>
                                      </p:tavLst>
                                    </p:anim>
                                    <p:animEffect transition="in" filter="fade">
                                      <p:cBhvr>
                                        <p:cTn id="36" dur="500"/>
                                        <p:tgtEl>
                                          <p:spTgt spid="18441"/>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8447"/>
                                        </p:tgtEl>
                                        <p:attrNameLst>
                                          <p:attrName>style.visibility</p:attrName>
                                        </p:attrNameLst>
                                      </p:cBhvr>
                                      <p:to>
                                        <p:strVal val="visible"/>
                                      </p:to>
                                    </p:set>
                                    <p:anim calcmode="lin" valueType="num">
                                      <p:cBhvr>
                                        <p:cTn id="39" dur="500" fill="hold"/>
                                        <p:tgtEl>
                                          <p:spTgt spid="18447"/>
                                        </p:tgtEl>
                                        <p:attrNameLst>
                                          <p:attrName>ppt_w</p:attrName>
                                        </p:attrNameLst>
                                      </p:cBhvr>
                                      <p:tavLst>
                                        <p:tav tm="0">
                                          <p:val>
                                            <p:fltVal val="0"/>
                                          </p:val>
                                        </p:tav>
                                        <p:tav tm="100000">
                                          <p:val>
                                            <p:strVal val="#ppt_w"/>
                                          </p:val>
                                        </p:tav>
                                      </p:tavLst>
                                    </p:anim>
                                    <p:anim calcmode="lin" valueType="num">
                                      <p:cBhvr>
                                        <p:cTn id="40" dur="500" fill="hold"/>
                                        <p:tgtEl>
                                          <p:spTgt spid="18447"/>
                                        </p:tgtEl>
                                        <p:attrNameLst>
                                          <p:attrName>ppt_h</p:attrName>
                                        </p:attrNameLst>
                                      </p:cBhvr>
                                      <p:tavLst>
                                        <p:tav tm="0">
                                          <p:val>
                                            <p:fltVal val="0"/>
                                          </p:val>
                                        </p:tav>
                                        <p:tav tm="100000">
                                          <p:val>
                                            <p:strVal val="#ppt_h"/>
                                          </p:val>
                                        </p:tav>
                                      </p:tavLst>
                                    </p:anim>
                                    <p:anim calcmode="lin" valueType="num">
                                      <p:cBhvr>
                                        <p:cTn id="41" dur="500" fill="hold"/>
                                        <p:tgtEl>
                                          <p:spTgt spid="18447"/>
                                        </p:tgtEl>
                                        <p:attrNameLst>
                                          <p:attrName>style.rotation</p:attrName>
                                        </p:attrNameLst>
                                      </p:cBhvr>
                                      <p:tavLst>
                                        <p:tav tm="0">
                                          <p:val>
                                            <p:fltVal val="90"/>
                                          </p:val>
                                        </p:tav>
                                        <p:tav tm="100000">
                                          <p:val>
                                            <p:fltVal val="0"/>
                                          </p:val>
                                        </p:tav>
                                      </p:tavLst>
                                    </p:anim>
                                    <p:animEffect transition="in" filter="fade">
                                      <p:cBhvr>
                                        <p:cTn id="42" dur="500"/>
                                        <p:tgtEl>
                                          <p:spTgt spid="18447"/>
                                        </p:tgtEl>
                                      </p:cBhvr>
                                    </p:animEffect>
                                  </p:childTnLst>
                                </p:cTn>
                              </p:par>
                            </p:childTnLst>
                          </p:cTn>
                        </p:par>
                        <p:par>
                          <p:cTn id="43" fill="hold" nodeType="afterGroup">
                            <p:stCondLst>
                              <p:cond delay="2740"/>
                            </p:stCondLst>
                            <p:childTnLst>
                              <p:par>
                                <p:cTn id="44" presetID="10" presetClass="entr" presetSubtype="0" fill="hold" grpId="0" nodeType="afterEffect">
                                  <p:stCondLst>
                                    <p:cond delay="0"/>
                                  </p:stCondLst>
                                  <p:childTnLst>
                                    <p:set>
                                      <p:cBhvr>
                                        <p:cTn id="45" dur="1" fill="hold">
                                          <p:stCondLst>
                                            <p:cond delay="0"/>
                                          </p:stCondLst>
                                        </p:cTn>
                                        <p:tgtEl>
                                          <p:spTgt spid="18437"/>
                                        </p:tgtEl>
                                        <p:attrNameLst>
                                          <p:attrName>style.visibility</p:attrName>
                                        </p:attrNameLst>
                                      </p:cBhvr>
                                      <p:to>
                                        <p:strVal val="visible"/>
                                      </p:to>
                                    </p:set>
                                    <p:anim calcmode="lin" valueType="num">
                                      <p:cBhvr>
                                        <p:cTn id="46" dur="500" fill="hold"/>
                                        <p:tgtEl>
                                          <p:spTgt spid="18437"/>
                                        </p:tgtEl>
                                        <p:attrNameLst>
                                          <p:attrName>ppt_w</p:attrName>
                                        </p:attrNameLst>
                                      </p:cBhvr>
                                      <p:tavLst>
                                        <p:tav tm="0">
                                          <p:val>
                                            <p:fltVal val="0"/>
                                          </p:val>
                                        </p:tav>
                                        <p:tav tm="100000">
                                          <p:val>
                                            <p:strVal val="#ppt_w"/>
                                          </p:val>
                                        </p:tav>
                                      </p:tavLst>
                                    </p:anim>
                                    <p:anim calcmode="lin" valueType="num">
                                      <p:cBhvr>
                                        <p:cTn id="47" dur="500" fill="hold"/>
                                        <p:tgtEl>
                                          <p:spTgt spid="18437"/>
                                        </p:tgtEl>
                                        <p:attrNameLst>
                                          <p:attrName>ppt_h</p:attrName>
                                        </p:attrNameLst>
                                      </p:cBhvr>
                                      <p:tavLst>
                                        <p:tav tm="0">
                                          <p:val>
                                            <p:fltVal val="0"/>
                                          </p:val>
                                        </p:tav>
                                        <p:tav tm="100000">
                                          <p:val>
                                            <p:strVal val="#ppt_h"/>
                                          </p:val>
                                        </p:tav>
                                      </p:tavLst>
                                    </p:anim>
                                    <p:animEffect transition="in" filter="fade">
                                      <p:cBhvr>
                                        <p:cTn id="48" dur="500"/>
                                        <p:tgtEl>
                                          <p:spTgt spid="1843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439"/>
                                        </p:tgtEl>
                                        <p:attrNameLst>
                                          <p:attrName>style.visibility</p:attrName>
                                        </p:attrNameLst>
                                      </p:cBhvr>
                                      <p:to>
                                        <p:strVal val="visible"/>
                                      </p:to>
                                    </p:set>
                                    <p:anim calcmode="lin" valueType="num">
                                      <p:cBhvr>
                                        <p:cTn id="51" dur="500" fill="hold"/>
                                        <p:tgtEl>
                                          <p:spTgt spid="18439"/>
                                        </p:tgtEl>
                                        <p:attrNameLst>
                                          <p:attrName>ppt_w</p:attrName>
                                        </p:attrNameLst>
                                      </p:cBhvr>
                                      <p:tavLst>
                                        <p:tav tm="0">
                                          <p:val>
                                            <p:fltVal val="0"/>
                                          </p:val>
                                        </p:tav>
                                        <p:tav tm="100000">
                                          <p:val>
                                            <p:strVal val="#ppt_w"/>
                                          </p:val>
                                        </p:tav>
                                      </p:tavLst>
                                    </p:anim>
                                    <p:anim calcmode="lin" valueType="num">
                                      <p:cBhvr>
                                        <p:cTn id="52" dur="500" fill="hold"/>
                                        <p:tgtEl>
                                          <p:spTgt spid="18439"/>
                                        </p:tgtEl>
                                        <p:attrNameLst>
                                          <p:attrName>ppt_h</p:attrName>
                                        </p:attrNameLst>
                                      </p:cBhvr>
                                      <p:tavLst>
                                        <p:tav tm="0">
                                          <p:val>
                                            <p:fltVal val="0"/>
                                          </p:val>
                                        </p:tav>
                                        <p:tav tm="100000">
                                          <p:val>
                                            <p:strVal val="#ppt_h"/>
                                          </p:val>
                                        </p:tav>
                                      </p:tavLst>
                                    </p:anim>
                                    <p:animEffect transition="in" filter="fade">
                                      <p:cBhvr>
                                        <p:cTn id="53" dur="500"/>
                                        <p:tgtEl>
                                          <p:spTgt spid="18439"/>
                                        </p:tgtEl>
                                      </p:cBhvr>
                                    </p:animEffect>
                                  </p:childTnLst>
                                </p:cTn>
                              </p:par>
                            </p:childTnLst>
                          </p:cTn>
                        </p:par>
                        <p:par>
                          <p:cTn id="54" fill="hold" nodeType="afterGroup">
                            <p:stCondLst>
                              <p:cond delay="3240"/>
                            </p:stCondLst>
                            <p:childTnLst>
                              <p:par>
                                <p:cTn id="55" presetID="31" presetClass="entr" presetSubtype="0" fill="hold" nodeType="afterEffect">
                                  <p:stCondLst>
                                    <p:cond delay="0"/>
                                  </p:stCondLst>
                                  <p:childTnLst>
                                    <p:set>
                                      <p:cBhvr>
                                        <p:cTn id="56" dur="1" fill="hold">
                                          <p:stCondLst>
                                            <p:cond delay="0"/>
                                          </p:stCondLst>
                                        </p:cTn>
                                        <p:tgtEl>
                                          <p:spTgt spid="18448"/>
                                        </p:tgtEl>
                                        <p:attrNameLst>
                                          <p:attrName>style.visibility</p:attrName>
                                        </p:attrNameLst>
                                      </p:cBhvr>
                                      <p:to>
                                        <p:strVal val="visible"/>
                                      </p:to>
                                    </p:set>
                                    <p:anim calcmode="lin" valueType="num">
                                      <p:cBhvr>
                                        <p:cTn id="57" dur="500" fill="hold"/>
                                        <p:tgtEl>
                                          <p:spTgt spid="18448"/>
                                        </p:tgtEl>
                                        <p:attrNameLst>
                                          <p:attrName>ppt_w</p:attrName>
                                        </p:attrNameLst>
                                      </p:cBhvr>
                                      <p:tavLst>
                                        <p:tav tm="0">
                                          <p:val>
                                            <p:fltVal val="0"/>
                                          </p:val>
                                        </p:tav>
                                        <p:tav tm="100000">
                                          <p:val>
                                            <p:strVal val="#ppt_w"/>
                                          </p:val>
                                        </p:tav>
                                      </p:tavLst>
                                    </p:anim>
                                    <p:anim calcmode="lin" valueType="num">
                                      <p:cBhvr>
                                        <p:cTn id="58" dur="500" fill="hold"/>
                                        <p:tgtEl>
                                          <p:spTgt spid="18448"/>
                                        </p:tgtEl>
                                        <p:attrNameLst>
                                          <p:attrName>ppt_h</p:attrName>
                                        </p:attrNameLst>
                                      </p:cBhvr>
                                      <p:tavLst>
                                        <p:tav tm="0">
                                          <p:val>
                                            <p:fltVal val="0"/>
                                          </p:val>
                                        </p:tav>
                                        <p:tav tm="100000">
                                          <p:val>
                                            <p:strVal val="#ppt_h"/>
                                          </p:val>
                                        </p:tav>
                                      </p:tavLst>
                                    </p:anim>
                                    <p:anim calcmode="lin" valueType="num">
                                      <p:cBhvr>
                                        <p:cTn id="59" dur="500" fill="hold"/>
                                        <p:tgtEl>
                                          <p:spTgt spid="18448"/>
                                        </p:tgtEl>
                                        <p:attrNameLst>
                                          <p:attrName>style.rotation</p:attrName>
                                        </p:attrNameLst>
                                      </p:cBhvr>
                                      <p:tavLst>
                                        <p:tav tm="0">
                                          <p:val>
                                            <p:fltVal val="90"/>
                                          </p:val>
                                        </p:tav>
                                        <p:tav tm="100000">
                                          <p:val>
                                            <p:fltVal val="0"/>
                                          </p:val>
                                        </p:tav>
                                      </p:tavLst>
                                    </p:anim>
                                    <p:animEffect transition="in" filter="fade">
                                      <p:cBhvr>
                                        <p:cTn id="60" dur="500"/>
                                        <p:tgtEl>
                                          <p:spTgt spid="18448"/>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8444"/>
                                        </p:tgtEl>
                                        <p:attrNameLst>
                                          <p:attrName>style.visibility</p:attrName>
                                        </p:attrNameLst>
                                      </p:cBhvr>
                                      <p:to>
                                        <p:strVal val="visible"/>
                                      </p:to>
                                    </p:set>
                                    <p:anim calcmode="lin" valueType="num">
                                      <p:cBhvr>
                                        <p:cTn id="63" dur="500" fill="hold"/>
                                        <p:tgtEl>
                                          <p:spTgt spid="18444"/>
                                        </p:tgtEl>
                                        <p:attrNameLst>
                                          <p:attrName>ppt_w</p:attrName>
                                        </p:attrNameLst>
                                      </p:cBhvr>
                                      <p:tavLst>
                                        <p:tav tm="0">
                                          <p:val>
                                            <p:fltVal val="0"/>
                                          </p:val>
                                        </p:tav>
                                        <p:tav tm="100000">
                                          <p:val>
                                            <p:strVal val="#ppt_w"/>
                                          </p:val>
                                        </p:tav>
                                      </p:tavLst>
                                    </p:anim>
                                    <p:anim calcmode="lin" valueType="num">
                                      <p:cBhvr>
                                        <p:cTn id="64" dur="500" fill="hold"/>
                                        <p:tgtEl>
                                          <p:spTgt spid="18444"/>
                                        </p:tgtEl>
                                        <p:attrNameLst>
                                          <p:attrName>ppt_h</p:attrName>
                                        </p:attrNameLst>
                                      </p:cBhvr>
                                      <p:tavLst>
                                        <p:tav tm="0">
                                          <p:val>
                                            <p:fltVal val="0"/>
                                          </p:val>
                                        </p:tav>
                                        <p:tav tm="100000">
                                          <p:val>
                                            <p:strVal val="#ppt_h"/>
                                          </p:val>
                                        </p:tav>
                                      </p:tavLst>
                                    </p:anim>
                                    <p:anim calcmode="lin" valueType="num">
                                      <p:cBhvr>
                                        <p:cTn id="65" dur="500" fill="hold"/>
                                        <p:tgtEl>
                                          <p:spTgt spid="18444"/>
                                        </p:tgtEl>
                                        <p:attrNameLst>
                                          <p:attrName>style.rotation</p:attrName>
                                        </p:attrNameLst>
                                      </p:cBhvr>
                                      <p:tavLst>
                                        <p:tav tm="0">
                                          <p:val>
                                            <p:fltVal val="90"/>
                                          </p:val>
                                        </p:tav>
                                        <p:tav tm="100000">
                                          <p:val>
                                            <p:fltVal val="0"/>
                                          </p:val>
                                        </p:tav>
                                      </p:tavLst>
                                    </p:anim>
                                    <p:animEffect transition="in" filter="fade">
                                      <p:cBhvr>
                                        <p:cTn id="66" dur="500"/>
                                        <p:tgtEl>
                                          <p:spTgt spid="18444"/>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8445"/>
                                        </p:tgtEl>
                                        <p:attrNameLst>
                                          <p:attrName>style.visibility</p:attrName>
                                        </p:attrNameLst>
                                      </p:cBhvr>
                                      <p:to>
                                        <p:strVal val="visible"/>
                                      </p:to>
                                    </p:set>
                                    <p:anim calcmode="lin" valueType="num">
                                      <p:cBhvr>
                                        <p:cTn id="69" dur="500" fill="hold"/>
                                        <p:tgtEl>
                                          <p:spTgt spid="18445"/>
                                        </p:tgtEl>
                                        <p:attrNameLst>
                                          <p:attrName>ppt_w</p:attrName>
                                        </p:attrNameLst>
                                      </p:cBhvr>
                                      <p:tavLst>
                                        <p:tav tm="0">
                                          <p:val>
                                            <p:fltVal val="0"/>
                                          </p:val>
                                        </p:tav>
                                        <p:tav tm="100000">
                                          <p:val>
                                            <p:strVal val="#ppt_w"/>
                                          </p:val>
                                        </p:tav>
                                      </p:tavLst>
                                    </p:anim>
                                    <p:anim calcmode="lin" valueType="num">
                                      <p:cBhvr>
                                        <p:cTn id="70" dur="500" fill="hold"/>
                                        <p:tgtEl>
                                          <p:spTgt spid="18445"/>
                                        </p:tgtEl>
                                        <p:attrNameLst>
                                          <p:attrName>ppt_h</p:attrName>
                                        </p:attrNameLst>
                                      </p:cBhvr>
                                      <p:tavLst>
                                        <p:tav tm="0">
                                          <p:val>
                                            <p:fltVal val="0"/>
                                          </p:val>
                                        </p:tav>
                                        <p:tav tm="100000">
                                          <p:val>
                                            <p:strVal val="#ppt_h"/>
                                          </p:val>
                                        </p:tav>
                                      </p:tavLst>
                                    </p:anim>
                                    <p:anim calcmode="lin" valueType="num">
                                      <p:cBhvr>
                                        <p:cTn id="71" dur="500" fill="hold"/>
                                        <p:tgtEl>
                                          <p:spTgt spid="18445"/>
                                        </p:tgtEl>
                                        <p:attrNameLst>
                                          <p:attrName>style.rotation</p:attrName>
                                        </p:attrNameLst>
                                      </p:cBhvr>
                                      <p:tavLst>
                                        <p:tav tm="0">
                                          <p:val>
                                            <p:fltVal val="90"/>
                                          </p:val>
                                        </p:tav>
                                        <p:tav tm="100000">
                                          <p:val>
                                            <p:fltVal val="0"/>
                                          </p:val>
                                        </p:tav>
                                      </p:tavLst>
                                    </p:anim>
                                    <p:animEffect transition="in" filter="fade">
                                      <p:cBhvr>
                                        <p:cTn id="72" dur="500"/>
                                        <p:tgtEl>
                                          <p:spTgt spid="1844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8442"/>
                                        </p:tgtEl>
                                        <p:attrNameLst>
                                          <p:attrName>style.visibility</p:attrName>
                                        </p:attrNameLst>
                                      </p:cBhvr>
                                      <p:to>
                                        <p:strVal val="visible"/>
                                      </p:to>
                                    </p:set>
                                    <p:anim calcmode="lin" valueType="num">
                                      <p:cBhvr>
                                        <p:cTn id="75" dur="500" fill="hold"/>
                                        <p:tgtEl>
                                          <p:spTgt spid="18442"/>
                                        </p:tgtEl>
                                        <p:attrNameLst>
                                          <p:attrName>ppt_w</p:attrName>
                                        </p:attrNameLst>
                                      </p:cBhvr>
                                      <p:tavLst>
                                        <p:tav tm="0">
                                          <p:val>
                                            <p:fltVal val="0"/>
                                          </p:val>
                                        </p:tav>
                                        <p:tav tm="100000">
                                          <p:val>
                                            <p:strVal val="#ppt_w"/>
                                          </p:val>
                                        </p:tav>
                                      </p:tavLst>
                                    </p:anim>
                                    <p:anim calcmode="lin" valueType="num">
                                      <p:cBhvr>
                                        <p:cTn id="76" dur="500" fill="hold"/>
                                        <p:tgtEl>
                                          <p:spTgt spid="18442"/>
                                        </p:tgtEl>
                                        <p:attrNameLst>
                                          <p:attrName>ppt_h</p:attrName>
                                        </p:attrNameLst>
                                      </p:cBhvr>
                                      <p:tavLst>
                                        <p:tav tm="0">
                                          <p:val>
                                            <p:fltVal val="0"/>
                                          </p:val>
                                        </p:tav>
                                        <p:tav tm="100000">
                                          <p:val>
                                            <p:strVal val="#ppt_h"/>
                                          </p:val>
                                        </p:tav>
                                      </p:tavLst>
                                    </p:anim>
                                    <p:anim calcmode="lin" valueType="num">
                                      <p:cBhvr>
                                        <p:cTn id="77" dur="500" fill="hold"/>
                                        <p:tgtEl>
                                          <p:spTgt spid="18442"/>
                                        </p:tgtEl>
                                        <p:attrNameLst>
                                          <p:attrName>style.rotation</p:attrName>
                                        </p:attrNameLst>
                                      </p:cBhvr>
                                      <p:tavLst>
                                        <p:tav tm="0">
                                          <p:val>
                                            <p:fltVal val="90"/>
                                          </p:val>
                                        </p:tav>
                                        <p:tav tm="100000">
                                          <p:val>
                                            <p:fltVal val="0"/>
                                          </p:val>
                                        </p:tav>
                                      </p:tavLst>
                                    </p:anim>
                                    <p:animEffect transition="in" filter="fade">
                                      <p:cBhvr>
                                        <p:cTn id="78" dur="500"/>
                                        <p:tgtEl>
                                          <p:spTgt spid="18442"/>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8443"/>
                                        </p:tgtEl>
                                        <p:attrNameLst>
                                          <p:attrName>style.visibility</p:attrName>
                                        </p:attrNameLst>
                                      </p:cBhvr>
                                      <p:to>
                                        <p:strVal val="visible"/>
                                      </p:to>
                                    </p:set>
                                    <p:anim calcmode="lin" valueType="num">
                                      <p:cBhvr>
                                        <p:cTn id="81" dur="500" fill="hold"/>
                                        <p:tgtEl>
                                          <p:spTgt spid="18443"/>
                                        </p:tgtEl>
                                        <p:attrNameLst>
                                          <p:attrName>ppt_w</p:attrName>
                                        </p:attrNameLst>
                                      </p:cBhvr>
                                      <p:tavLst>
                                        <p:tav tm="0">
                                          <p:val>
                                            <p:fltVal val="0"/>
                                          </p:val>
                                        </p:tav>
                                        <p:tav tm="100000">
                                          <p:val>
                                            <p:strVal val="#ppt_w"/>
                                          </p:val>
                                        </p:tav>
                                      </p:tavLst>
                                    </p:anim>
                                    <p:anim calcmode="lin" valueType="num">
                                      <p:cBhvr>
                                        <p:cTn id="82" dur="500" fill="hold"/>
                                        <p:tgtEl>
                                          <p:spTgt spid="18443"/>
                                        </p:tgtEl>
                                        <p:attrNameLst>
                                          <p:attrName>ppt_h</p:attrName>
                                        </p:attrNameLst>
                                      </p:cBhvr>
                                      <p:tavLst>
                                        <p:tav tm="0">
                                          <p:val>
                                            <p:fltVal val="0"/>
                                          </p:val>
                                        </p:tav>
                                        <p:tav tm="100000">
                                          <p:val>
                                            <p:strVal val="#ppt_h"/>
                                          </p:val>
                                        </p:tav>
                                      </p:tavLst>
                                    </p:anim>
                                    <p:anim calcmode="lin" valueType="num">
                                      <p:cBhvr>
                                        <p:cTn id="83" dur="500" fill="hold"/>
                                        <p:tgtEl>
                                          <p:spTgt spid="18443"/>
                                        </p:tgtEl>
                                        <p:attrNameLst>
                                          <p:attrName>style.rotation</p:attrName>
                                        </p:attrNameLst>
                                      </p:cBhvr>
                                      <p:tavLst>
                                        <p:tav tm="0">
                                          <p:val>
                                            <p:fltVal val="90"/>
                                          </p:val>
                                        </p:tav>
                                        <p:tav tm="100000">
                                          <p:val>
                                            <p:fltVal val="0"/>
                                          </p:val>
                                        </p:tav>
                                      </p:tavLst>
                                    </p:anim>
                                    <p:animEffect transition="in" filter="fade">
                                      <p:cBhvr>
                                        <p:cTn id="84" dur="500"/>
                                        <p:tgtEl>
                                          <p:spTgt spid="1844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8446"/>
                                        </p:tgtEl>
                                        <p:attrNameLst>
                                          <p:attrName>style.visibility</p:attrName>
                                        </p:attrNameLst>
                                      </p:cBhvr>
                                      <p:to>
                                        <p:strVal val="visible"/>
                                      </p:to>
                                    </p:set>
                                    <p:anim calcmode="lin" valueType="num">
                                      <p:cBhvr>
                                        <p:cTn id="87" dur="500" fill="hold"/>
                                        <p:tgtEl>
                                          <p:spTgt spid="18446"/>
                                        </p:tgtEl>
                                        <p:attrNameLst>
                                          <p:attrName>ppt_w</p:attrName>
                                        </p:attrNameLst>
                                      </p:cBhvr>
                                      <p:tavLst>
                                        <p:tav tm="0">
                                          <p:val>
                                            <p:fltVal val="0"/>
                                          </p:val>
                                        </p:tav>
                                        <p:tav tm="100000">
                                          <p:val>
                                            <p:strVal val="#ppt_w"/>
                                          </p:val>
                                        </p:tav>
                                      </p:tavLst>
                                    </p:anim>
                                    <p:anim calcmode="lin" valueType="num">
                                      <p:cBhvr>
                                        <p:cTn id="88" dur="500" fill="hold"/>
                                        <p:tgtEl>
                                          <p:spTgt spid="18446"/>
                                        </p:tgtEl>
                                        <p:attrNameLst>
                                          <p:attrName>ppt_h</p:attrName>
                                        </p:attrNameLst>
                                      </p:cBhvr>
                                      <p:tavLst>
                                        <p:tav tm="0">
                                          <p:val>
                                            <p:fltVal val="0"/>
                                          </p:val>
                                        </p:tav>
                                        <p:tav tm="100000">
                                          <p:val>
                                            <p:strVal val="#ppt_h"/>
                                          </p:val>
                                        </p:tav>
                                      </p:tavLst>
                                    </p:anim>
                                    <p:anim calcmode="lin" valueType="num">
                                      <p:cBhvr>
                                        <p:cTn id="89" dur="500" fill="hold"/>
                                        <p:tgtEl>
                                          <p:spTgt spid="18446"/>
                                        </p:tgtEl>
                                        <p:attrNameLst>
                                          <p:attrName>style.rotation</p:attrName>
                                        </p:attrNameLst>
                                      </p:cBhvr>
                                      <p:tavLst>
                                        <p:tav tm="0">
                                          <p:val>
                                            <p:fltVal val="90"/>
                                          </p:val>
                                        </p:tav>
                                        <p:tav tm="100000">
                                          <p:val>
                                            <p:fltVal val="0"/>
                                          </p:val>
                                        </p:tav>
                                      </p:tavLst>
                                    </p:anim>
                                    <p:animEffect transition="in" filter="fade">
                                      <p:cBhvr>
                                        <p:cTn id="90"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35" grpId="0" animBg="1"/>
      <p:bldP spid="18437" grpId="0" animBg="1"/>
      <p:bldP spid="18438" grpId="0" animBg="1"/>
      <p:bldP spid="18439" grpId="0" animBg="1"/>
      <p:bldP spid="18440" grpId="0" autoUpdateAnimBg="0"/>
      <p:bldP spid="18441" grpId="0" autoUpdateAnimBg="0"/>
      <p:bldP spid="18442" grpId="0" autoUpdateAnimBg="0"/>
      <p:bldP spid="18443" grpId="0" autoUpdateAnimBg="0"/>
      <p:bldP spid="18444" grpId="0" autoUpdateAnimBg="0"/>
      <p:bldP spid="18445" grpId="0" autoUpdateAnimBg="0"/>
      <p:bldP spid="18446" grpId="0" animBg="1"/>
      <p:bldP spid="184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945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946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461" name="圆角矩形 36"/>
          <p:cNvSpPr>
            <a:spLocks noChangeArrowheads="1"/>
          </p:cNvSpPr>
          <p:nvPr/>
        </p:nvSpPr>
        <p:spPr bwMode="auto">
          <a:xfrm>
            <a:off x="3824288" y="1624013"/>
            <a:ext cx="5373687" cy="350837"/>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2" name="矩形 37"/>
          <p:cNvSpPr>
            <a:spLocks noChangeArrowheads="1"/>
          </p:cNvSpPr>
          <p:nvPr/>
        </p:nvSpPr>
        <p:spPr bwMode="auto">
          <a:xfrm>
            <a:off x="3983038" y="1620838"/>
            <a:ext cx="484187" cy="3540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3" name="文本框 141"/>
          <p:cNvSpPr txBox="1">
            <a:spLocks noChangeArrowheads="1"/>
          </p:cNvSpPr>
          <p:nvPr/>
        </p:nvSpPr>
        <p:spPr bwMode="auto">
          <a:xfrm>
            <a:off x="2214563" y="1574800"/>
            <a:ext cx="1189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4" name="椭圆 39"/>
          <p:cNvSpPr>
            <a:spLocks noChangeArrowheads="1"/>
          </p:cNvSpPr>
          <p:nvPr/>
        </p:nvSpPr>
        <p:spPr bwMode="auto">
          <a:xfrm>
            <a:off x="3457575" y="1449388"/>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5" name="文本框 133"/>
          <p:cNvSpPr txBox="1">
            <a:spLocks noChangeArrowheads="1"/>
          </p:cNvSpPr>
          <p:nvPr/>
        </p:nvSpPr>
        <p:spPr bwMode="auto">
          <a:xfrm>
            <a:off x="3478213" y="1624013"/>
            <a:ext cx="6873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a:solidFill>
                  <a:srgbClr val="F8F8F8"/>
                </a:solidFill>
                <a:latin typeface="微软雅黑" panose="020B0503020204020204" pitchFamily="34" charset="-122"/>
                <a:ea typeface="微软雅黑" panose="020B0503020204020204" pitchFamily="34" charset="-122"/>
              </a:rPr>
              <a:t>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66" name="圆角矩形 41"/>
          <p:cNvSpPr>
            <a:spLocks noChangeArrowheads="1"/>
          </p:cNvSpPr>
          <p:nvPr/>
        </p:nvSpPr>
        <p:spPr bwMode="auto">
          <a:xfrm>
            <a:off x="3824288" y="2438400"/>
            <a:ext cx="5373687" cy="352425"/>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7" name="矩形 42"/>
          <p:cNvSpPr>
            <a:spLocks noChangeArrowheads="1"/>
          </p:cNvSpPr>
          <p:nvPr/>
        </p:nvSpPr>
        <p:spPr bwMode="auto">
          <a:xfrm>
            <a:off x="3983038" y="2435225"/>
            <a:ext cx="1327150" cy="355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8" name="文本框 141"/>
          <p:cNvSpPr txBox="1">
            <a:spLocks noChangeArrowheads="1"/>
          </p:cNvSpPr>
          <p:nvPr/>
        </p:nvSpPr>
        <p:spPr bwMode="auto">
          <a:xfrm>
            <a:off x="2214563" y="2389188"/>
            <a:ext cx="1189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9" name="椭圆 44"/>
          <p:cNvSpPr>
            <a:spLocks noChangeArrowheads="1"/>
          </p:cNvSpPr>
          <p:nvPr/>
        </p:nvSpPr>
        <p:spPr bwMode="auto">
          <a:xfrm>
            <a:off x="3457575" y="226536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0" name="文本框 133"/>
          <p:cNvSpPr txBox="1">
            <a:spLocks noChangeArrowheads="1"/>
          </p:cNvSpPr>
          <p:nvPr/>
        </p:nvSpPr>
        <p:spPr bwMode="auto">
          <a:xfrm>
            <a:off x="3478213" y="2438400"/>
            <a:ext cx="6873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24%</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1" name="圆角矩形 48"/>
          <p:cNvSpPr>
            <a:spLocks noChangeArrowheads="1"/>
          </p:cNvSpPr>
          <p:nvPr/>
        </p:nvSpPr>
        <p:spPr bwMode="auto">
          <a:xfrm>
            <a:off x="3824288" y="3352800"/>
            <a:ext cx="5373687" cy="352425"/>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2" name="矩形 49"/>
          <p:cNvSpPr>
            <a:spLocks noChangeArrowheads="1"/>
          </p:cNvSpPr>
          <p:nvPr/>
        </p:nvSpPr>
        <p:spPr bwMode="auto">
          <a:xfrm>
            <a:off x="3983038" y="3349625"/>
            <a:ext cx="2528887" cy="355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3" name="文本框 141"/>
          <p:cNvSpPr txBox="1">
            <a:spLocks noChangeArrowheads="1"/>
          </p:cNvSpPr>
          <p:nvPr/>
        </p:nvSpPr>
        <p:spPr bwMode="auto">
          <a:xfrm>
            <a:off x="2214563" y="3303588"/>
            <a:ext cx="1189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4" name="椭圆 51"/>
          <p:cNvSpPr>
            <a:spLocks noChangeArrowheads="1"/>
          </p:cNvSpPr>
          <p:nvPr/>
        </p:nvSpPr>
        <p:spPr bwMode="auto">
          <a:xfrm>
            <a:off x="3457575" y="317976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5" name="文本框 133"/>
          <p:cNvSpPr txBox="1">
            <a:spLocks noChangeArrowheads="1"/>
          </p:cNvSpPr>
          <p:nvPr/>
        </p:nvSpPr>
        <p:spPr bwMode="auto">
          <a:xfrm>
            <a:off x="3478213" y="3352800"/>
            <a:ext cx="6873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58%</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6" name="圆角矩形 53"/>
          <p:cNvSpPr>
            <a:spLocks noChangeArrowheads="1"/>
          </p:cNvSpPr>
          <p:nvPr/>
        </p:nvSpPr>
        <p:spPr bwMode="auto">
          <a:xfrm>
            <a:off x="3824288" y="4311650"/>
            <a:ext cx="5373687" cy="350838"/>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7" name="矩形 54"/>
          <p:cNvSpPr>
            <a:spLocks noChangeArrowheads="1"/>
          </p:cNvSpPr>
          <p:nvPr/>
        </p:nvSpPr>
        <p:spPr bwMode="auto">
          <a:xfrm>
            <a:off x="3983038" y="4308475"/>
            <a:ext cx="4567237" cy="3540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8" name="文本框 141"/>
          <p:cNvSpPr txBox="1">
            <a:spLocks noChangeArrowheads="1"/>
          </p:cNvSpPr>
          <p:nvPr/>
        </p:nvSpPr>
        <p:spPr bwMode="auto">
          <a:xfrm>
            <a:off x="2214563" y="4262438"/>
            <a:ext cx="1189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9" name="椭圆 56"/>
          <p:cNvSpPr>
            <a:spLocks noChangeArrowheads="1"/>
          </p:cNvSpPr>
          <p:nvPr/>
        </p:nvSpPr>
        <p:spPr bwMode="auto">
          <a:xfrm>
            <a:off x="3457575" y="413861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0" name="文本框 133"/>
          <p:cNvSpPr txBox="1">
            <a:spLocks noChangeArrowheads="1"/>
          </p:cNvSpPr>
          <p:nvPr/>
        </p:nvSpPr>
        <p:spPr bwMode="auto">
          <a:xfrm>
            <a:off x="3478213" y="4311650"/>
            <a:ext cx="6873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86%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81" name="圆角矩形 58"/>
          <p:cNvSpPr>
            <a:spLocks noChangeArrowheads="1"/>
          </p:cNvSpPr>
          <p:nvPr/>
        </p:nvSpPr>
        <p:spPr bwMode="auto">
          <a:xfrm>
            <a:off x="3824288" y="5259388"/>
            <a:ext cx="5373687" cy="350837"/>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82" name="矩形 59"/>
          <p:cNvSpPr>
            <a:spLocks noChangeArrowheads="1"/>
          </p:cNvSpPr>
          <p:nvPr/>
        </p:nvSpPr>
        <p:spPr bwMode="auto">
          <a:xfrm>
            <a:off x="3983038" y="5256213"/>
            <a:ext cx="1903412" cy="3540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3" name="文本框 141"/>
          <p:cNvSpPr txBox="1">
            <a:spLocks noChangeArrowheads="1"/>
          </p:cNvSpPr>
          <p:nvPr/>
        </p:nvSpPr>
        <p:spPr bwMode="auto">
          <a:xfrm>
            <a:off x="2214563" y="5210175"/>
            <a:ext cx="1189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84" name="椭圆 61"/>
          <p:cNvSpPr>
            <a:spLocks noChangeArrowheads="1"/>
          </p:cNvSpPr>
          <p:nvPr/>
        </p:nvSpPr>
        <p:spPr bwMode="auto">
          <a:xfrm>
            <a:off x="3457575" y="5086350"/>
            <a:ext cx="700088" cy="6985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5" name="文本框 133"/>
          <p:cNvSpPr txBox="1">
            <a:spLocks noChangeArrowheads="1"/>
          </p:cNvSpPr>
          <p:nvPr/>
        </p:nvSpPr>
        <p:spPr bwMode="auto">
          <a:xfrm>
            <a:off x="3478213" y="5259388"/>
            <a:ext cx="6873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36%</a:t>
            </a:r>
            <a:endParaRPr lang="zh-CN" altLang="en-US" sz="1600">
              <a:solidFill>
                <a:srgbClr val="F8F8F8"/>
              </a:solidFill>
              <a:latin typeface="微软雅黑" panose="020B0503020204020204" pitchFamily="34" charset="-122"/>
              <a:ea typeface="微软雅黑" panose="020B0503020204020204" pitchFamily="34" charset="-122"/>
            </a:endParaRPr>
          </a:p>
        </p:txBody>
      </p:sp>
    </p:spTree>
  </p:cSld>
  <p:clrMapOvr>
    <a:masterClrMapping/>
  </p:clrMapOvr>
  <p:transition spd="slow" advTm="661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1+#ppt_w/2"/>
                                          </p:val>
                                        </p:tav>
                                        <p:tav tm="100000">
                                          <p:val>
                                            <p:strVal val="#ppt_x"/>
                                          </p:val>
                                        </p:tav>
                                      </p:tavLst>
                                    </p:anim>
                                    <p:anim calcmode="lin" valueType="num">
                                      <p:cBhvr additive="base">
                                        <p:cTn id="8" dur="500" fill="hold"/>
                                        <p:tgtEl>
                                          <p:spTgt spid="1945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9460"/>
                                        </p:tgtEl>
                                        <p:attrNameLst>
                                          <p:attrName>style.visibility</p:attrName>
                                        </p:attrNameLst>
                                      </p:cBhvr>
                                      <p:to>
                                        <p:strVal val="visible"/>
                                      </p:to>
                                    </p:set>
                                    <p:animEffect transition="in" filter="wipe(right)">
                                      <p:cBhvr>
                                        <p:cTn id="11" dur="500"/>
                                        <p:tgtEl>
                                          <p:spTgt spid="1946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9458"/>
                                        </p:tgtEl>
                                        <p:attrNameLst>
                                          <p:attrName>style.visibility</p:attrName>
                                        </p:attrNameLst>
                                      </p:cBhvr>
                                      <p:to>
                                        <p:strVal val="visible"/>
                                      </p:to>
                                    </p:set>
                                    <p:anim calcmode="lin" valueType="num">
                                      <p:cBhvr>
                                        <p:cTn id="15" dur="400" fill="hold"/>
                                        <p:tgtEl>
                                          <p:spTgt spid="1945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9458"/>
                                        </p:tgtEl>
                                        <p:attrNameLst>
                                          <p:attrName>ppt_y</p:attrName>
                                        </p:attrNameLst>
                                      </p:cBhvr>
                                      <p:tavLst>
                                        <p:tav tm="0">
                                          <p:val>
                                            <p:strVal val="#ppt_y"/>
                                          </p:val>
                                        </p:tav>
                                        <p:tav tm="100000">
                                          <p:val>
                                            <p:strVal val="#ppt_y"/>
                                          </p:val>
                                        </p:tav>
                                      </p:tavLst>
                                    </p:anim>
                                    <p:anim calcmode="lin" valueType="num">
                                      <p:cBhvr>
                                        <p:cTn id="17" dur="400" fill="hold"/>
                                        <p:tgtEl>
                                          <p:spTgt spid="1945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945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945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wheel(1)">
                                      <p:cBhvr>
                                        <p:cTn id="23" dur="300"/>
                                        <p:tgtEl>
                                          <p:spTgt spid="19464"/>
                                        </p:tgtEl>
                                      </p:cBhvr>
                                    </p:animEffect>
                                  </p:childTnLst>
                                </p:cTn>
                              </p:par>
                            </p:childTnLst>
                          </p:cTn>
                        </p:par>
                        <p:par>
                          <p:cTn id="24" fill="hold" nodeType="afterGroup">
                            <p:stCondLst>
                              <p:cond delay="1540"/>
                            </p:stCondLst>
                            <p:childTnLst>
                              <p:par>
                                <p:cTn id="25" presetID="22" presetClass="entr" presetSubtype="8" fill="hold" grpId="0" nodeType="afterEffect">
                                  <p:stCondLst>
                                    <p:cond delay="0"/>
                                  </p:stCondLst>
                                  <p:childTnLst>
                                    <p:set>
                                      <p:cBhvr>
                                        <p:cTn id="26" dur="1" fill="hold">
                                          <p:stCondLst>
                                            <p:cond delay="0"/>
                                          </p:stCondLst>
                                        </p:cTn>
                                        <p:tgtEl>
                                          <p:spTgt spid="19461"/>
                                        </p:tgtEl>
                                        <p:attrNameLst>
                                          <p:attrName>style.visibility</p:attrName>
                                        </p:attrNameLst>
                                      </p:cBhvr>
                                      <p:to>
                                        <p:strVal val="visible"/>
                                      </p:to>
                                    </p:set>
                                    <p:animEffect transition="in" filter="wipe(left)">
                                      <p:cBhvr>
                                        <p:cTn id="27" dur="500"/>
                                        <p:tgtEl>
                                          <p:spTgt spid="19461"/>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19463"/>
                                        </p:tgtEl>
                                        <p:attrNameLst>
                                          <p:attrName>style.visibility</p:attrName>
                                        </p:attrNameLst>
                                      </p:cBhvr>
                                      <p:to>
                                        <p:strVal val="visible"/>
                                      </p:to>
                                    </p:set>
                                    <p:animEffect transition="in" filter="wipe(right)">
                                      <p:cBhvr>
                                        <p:cTn id="30" dur="500"/>
                                        <p:tgtEl>
                                          <p:spTgt spid="19463"/>
                                        </p:tgtEl>
                                      </p:cBhvr>
                                    </p:animEffect>
                                  </p:childTnLst>
                                </p:cTn>
                              </p:par>
                            </p:childTnLst>
                          </p:cTn>
                        </p:par>
                        <p:par>
                          <p:cTn id="31" fill="hold" nodeType="afterGroup">
                            <p:stCondLst>
                              <p:cond delay="2040"/>
                            </p:stCondLst>
                            <p:childTnLst>
                              <p:par>
                                <p:cTn id="32" presetID="21" presetClass="entr" presetSubtype="1" fill="hold" grpId="0" nodeType="afterEffect">
                                  <p:stCondLst>
                                    <p:cond delay="0"/>
                                  </p:stCondLst>
                                  <p:childTnLst>
                                    <p:set>
                                      <p:cBhvr>
                                        <p:cTn id="33" dur="1" fill="hold">
                                          <p:stCondLst>
                                            <p:cond delay="0"/>
                                          </p:stCondLst>
                                        </p:cTn>
                                        <p:tgtEl>
                                          <p:spTgt spid="19469"/>
                                        </p:tgtEl>
                                        <p:attrNameLst>
                                          <p:attrName>style.visibility</p:attrName>
                                        </p:attrNameLst>
                                      </p:cBhvr>
                                      <p:to>
                                        <p:strVal val="visible"/>
                                      </p:to>
                                    </p:set>
                                    <p:animEffect transition="in" filter="wheel(1)">
                                      <p:cBhvr>
                                        <p:cTn id="34" dur="300"/>
                                        <p:tgtEl>
                                          <p:spTgt spid="19469"/>
                                        </p:tgtEl>
                                      </p:cBhvr>
                                    </p:animEffect>
                                  </p:childTnLst>
                                </p:cTn>
                              </p:par>
                            </p:childTnLst>
                          </p:cTn>
                        </p:par>
                        <p:par>
                          <p:cTn id="35" fill="hold" nodeType="afterGroup">
                            <p:stCondLst>
                              <p:cond delay="2340"/>
                            </p:stCondLst>
                            <p:childTnLst>
                              <p:par>
                                <p:cTn id="36" presetID="22" presetClass="entr" presetSubtype="8" fill="hold" grpId="0" nodeType="afterEffect">
                                  <p:stCondLst>
                                    <p:cond delay="0"/>
                                  </p:stCondLst>
                                  <p:childTnLst>
                                    <p:set>
                                      <p:cBhvr>
                                        <p:cTn id="37" dur="1" fill="hold">
                                          <p:stCondLst>
                                            <p:cond delay="0"/>
                                          </p:stCondLst>
                                        </p:cTn>
                                        <p:tgtEl>
                                          <p:spTgt spid="19466"/>
                                        </p:tgtEl>
                                        <p:attrNameLst>
                                          <p:attrName>style.visibility</p:attrName>
                                        </p:attrNameLst>
                                      </p:cBhvr>
                                      <p:to>
                                        <p:strVal val="visible"/>
                                      </p:to>
                                    </p:set>
                                    <p:animEffect transition="in" filter="wipe(left)">
                                      <p:cBhvr>
                                        <p:cTn id="38" dur="500"/>
                                        <p:tgtEl>
                                          <p:spTgt spid="1946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19468"/>
                                        </p:tgtEl>
                                        <p:attrNameLst>
                                          <p:attrName>style.visibility</p:attrName>
                                        </p:attrNameLst>
                                      </p:cBhvr>
                                      <p:to>
                                        <p:strVal val="visible"/>
                                      </p:to>
                                    </p:set>
                                    <p:animEffect transition="in" filter="wipe(right)">
                                      <p:cBhvr>
                                        <p:cTn id="41" dur="500"/>
                                        <p:tgtEl>
                                          <p:spTgt spid="19468"/>
                                        </p:tgtEl>
                                      </p:cBhvr>
                                    </p:animEffect>
                                  </p:childTnLst>
                                </p:cTn>
                              </p:par>
                            </p:childTnLst>
                          </p:cTn>
                        </p:par>
                        <p:par>
                          <p:cTn id="42" fill="hold" nodeType="afterGroup">
                            <p:stCondLst>
                              <p:cond delay="2840"/>
                            </p:stCondLst>
                            <p:childTnLst>
                              <p:par>
                                <p:cTn id="43" presetID="21" presetClass="entr" presetSubtype="1" fill="hold" grpId="0" nodeType="afterEffect">
                                  <p:stCondLst>
                                    <p:cond delay="0"/>
                                  </p:stCondLst>
                                  <p:childTnLst>
                                    <p:set>
                                      <p:cBhvr>
                                        <p:cTn id="44" dur="1" fill="hold">
                                          <p:stCondLst>
                                            <p:cond delay="0"/>
                                          </p:stCondLst>
                                        </p:cTn>
                                        <p:tgtEl>
                                          <p:spTgt spid="19474"/>
                                        </p:tgtEl>
                                        <p:attrNameLst>
                                          <p:attrName>style.visibility</p:attrName>
                                        </p:attrNameLst>
                                      </p:cBhvr>
                                      <p:to>
                                        <p:strVal val="visible"/>
                                      </p:to>
                                    </p:set>
                                    <p:animEffect transition="in" filter="wheel(1)">
                                      <p:cBhvr>
                                        <p:cTn id="45" dur="300"/>
                                        <p:tgtEl>
                                          <p:spTgt spid="19474"/>
                                        </p:tgtEl>
                                      </p:cBhvr>
                                    </p:animEffect>
                                  </p:childTnLst>
                                </p:cTn>
                              </p:par>
                            </p:childTnLst>
                          </p:cTn>
                        </p:par>
                        <p:par>
                          <p:cTn id="46" fill="hold" nodeType="afterGroup">
                            <p:stCondLst>
                              <p:cond delay="3140"/>
                            </p:stCondLst>
                            <p:childTnLst>
                              <p:par>
                                <p:cTn id="47" presetID="22" presetClass="entr" presetSubtype="8" fill="hold" grpId="0" nodeType="afterEffect">
                                  <p:stCondLst>
                                    <p:cond delay="0"/>
                                  </p:stCondLst>
                                  <p:childTnLst>
                                    <p:set>
                                      <p:cBhvr>
                                        <p:cTn id="48" dur="1" fill="hold">
                                          <p:stCondLst>
                                            <p:cond delay="0"/>
                                          </p:stCondLst>
                                        </p:cTn>
                                        <p:tgtEl>
                                          <p:spTgt spid="19471"/>
                                        </p:tgtEl>
                                        <p:attrNameLst>
                                          <p:attrName>style.visibility</p:attrName>
                                        </p:attrNameLst>
                                      </p:cBhvr>
                                      <p:to>
                                        <p:strVal val="visible"/>
                                      </p:to>
                                    </p:set>
                                    <p:animEffect transition="in" filter="wipe(left)">
                                      <p:cBhvr>
                                        <p:cTn id="49" dur="500"/>
                                        <p:tgtEl>
                                          <p:spTgt spid="19471"/>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19473"/>
                                        </p:tgtEl>
                                        <p:attrNameLst>
                                          <p:attrName>style.visibility</p:attrName>
                                        </p:attrNameLst>
                                      </p:cBhvr>
                                      <p:to>
                                        <p:strVal val="visible"/>
                                      </p:to>
                                    </p:set>
                                    <p:animEffect transition="in" filter="wipe(right)">
                                      <p:cBhvr>
                                        <p:cTn id="52" dur="500"/>
                                        <p:tgtEl>
                                          <p:spTgt spid="19473"/>
                                        </p:tgtEl>
                                      </p:cBhvr>
                                    </p:animEffect>
                                  </p:childTnLst>
                                </p:cTn>
                              </p:par>
                            </p:childTnLst>
                          </p:cTn>
                        </p:par>
                        <p:par>
                          <p:cTn id="53" fill="hold" nodeType="afterGroup">
                            <p:stCondLst>
                              <p:cond delay="3640"/>
                            </p:stCondLst>
                            <p:childTnLst>
                              <p:par>
                                <p:cTn id="54" presetID="21" presetClass="entr" presetSubtype="1" fill="hold" grpId="0" nodeType="afterEffect">
                                  <p:stCondLst>
                                    <p:cond delay="0"/>
                                  </p:stCondLst>
                                  <p:childTnLst>
                                    <p:set>
                                      <p:cBhvr>
                                        <p:cTn id="55" dur="1" fill="hold">
                                          <p:stCondLst>
                                            <p:cond delay="0"/>
                                          </p:stCondLst>
                                        </p:cTn>
                                        <p:tgtEl>
                                          <p:spTgt spid="19479"/>
                                        </p:tgtEl>
                                        <p:attrNameLst>
                                          <p:attrName>style.visibility</p:attrName>
                                        </p:attrNameLst>
                                      </p:cBhvr>
                                      <p:to>
                                        <p:strVal val="visible"/>
                                      </p:to>
                                    </p:set>
                                    <p:animEffect transition="in" filter="wheel(1)">
                                      <p:cBhvr>
                                        <p:cTn id="56" dur="300"/>
                                        <p:tgtEl>
                                          <p:spTgt spid="19479"/>
                                        </p:tgtEl>
                                      </p:cBhvr>
                                    </p:animEffect>
                                  </p:childTnLst>
                                </p:cTn>
                              </p:par>
                            </p:childTnLst>
                          </p:cTn>
                        </p:par>
                        <p:par>
                          <p:cTn id="57" fill="hold" nodeType="afterGroup">
                            <p:stCondLst>
                              <p:cond delay="3940"/>
                            </p:stCondLst>
                            <p:childTnLst>
                              <p:par>
                                <p:cTn id="58" presetID="22" presetClass="entr" presetSubtype="8" fill="hold" grpId="0" nodeType="afterEffect">
                                  <p:stCondLst>
                                    <p:cond delay="0"/>
                                  </p:stCondLst>
                                  <p:childTnLst>
                                    <p:set>
                                      <p:cBhvr>
                                        <p:cTn id="59" dur="1" fill="hold">
                                          <p:stCondLst>
                                            <p:cond delay="0"/>
                                          </p:stCondLst>
                                        </p:cTn>
                                        <p:tgtEl>
                                          <p:spTgt spid="19476"/>
                                        </p:tgtEl>
                                        <p:attrNameLst>
                                          <p:attrName>style.visibility</p:attrName>
                                        </p:attrNameLst>
                                      </p:cBhvr>
                                      <p:to>
                                        <p:strVal val="visible"/>
                                      </p:to>
                                    </p:set>
                                    <p:animEffect transition="in" filter="wipe(left)">
                                      <p:cBhvr>
                                        <p:cTn id="60" dur="500"/>
                                        <p:tgtEl>
                                          <p:spTgt spid="19476"/>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9478"/>
                                        </p:tgtEl>
                                        <p:attrNameLst>
                                          <p:attrName>style.visibility</p:attrName>
                                        </p:attrNameLst>
                                      </p:cBhvr>
                                      <p:to>
                                        <p:strVal val="visible"/>
                                      </p:to>
                                    </p:set>
                                    <p:animEffect transition="in" filter="wipe(right)">
                                      <p:cBhvr>
                                        <p:cTn id="63" dur="500"/>
                                        <p:tgtEl>
                                          <p:spTgt spid="19478"/>
                                        </p:tgtEl>
                                      </p:cBhvr>
                                    </p:animEffect>
                                  </p:childTnLst>
                                </p:cTn>
                              </p:par>
                            </p:childTnLst>
                          </p:cTn>
                        </p:par>
                        <p:par>
                          <p:cTn id="64" fill="hold" nodeType="afterGroup">
                            <p:stCondLst>
                              <p:cond delay="4440"/>
                            </p:stCondLst>
                            <p:childTnLst>
                              <p:par>
                                <p:cTn id="65" presetID="21" presetClass="entr" presetSubtype="1" fill="hold" grpId="0" nodeType="afterEffect">
                                  <p:stCondLst>
                                    <p:cond delay="0"/>
                                  </p:stCondLst>
                                  <p:childTnLst>
                                    <p:set>
                                      <p:cBhvr>
                                        <p:cTn id="66" dur="1" fill="hold">
                                          <p:stCondLst>
                                            <p:cond delay="0"/>
                                          </p:stCondLst>
                                        </p:cTn>
                                        <p:tgtEl>
                                          <p:spTgt spid="19484"/>
                                        </p:tgtEl>
                                        <p:attrNameLst>
                                          <p:attrName>style.visibility</p:attrName>
                                        </p:attrNameLst>
                                      </p:cBhvr>
                                      <p:to>
                                        <p:strVal val="visible"/>
                                      </p:to>
                                    </p:set>
                                    <p:animEffect transition="in" filter="wheel(1)">
                                      <p:cBhvr>
                                        <p:cTn id="67" dur="300"/>
                                        <p:tgtEl>
                                          <p:spTgt spid="19484"/>
                                        </p:tgtEl>
                                      </p:cBhvr>
                                    </p:animEffect>
                                  </p:childTnLst>
                                </p:cTn>
                              </p:par>
                            </p:childTnLst>
                          </p:cTn>
                        </p:par>
                        <p:par>
                          <p:cTn id="68" fill="hold" nodeType="afterGroup">
                            <p:stCondLst>
                              <p:cond delay="4740"/>
                            </p:stCondLst>
                            <p:childTnLst>
                              <p:par>
                                <p:cTn id="69" presetID="22" presetClass="entr" presetSubtype="8" fill="hold" grpId="0" nodeType="afterEffect">
                                  <p:stCondLst>
                                    <p:cond delay="0"/>
                                  </p:stCondLst>
                                  <p:childTnLst>
                                    <p:set>
                                      <p:cBhvr>
                                        <p:cTn id="70" dur="1" fill="hold">
                                          <p:stCondLst>
                                            <p:cond delay="0"/>
                                          </p:stCondLst>
                                        </p:cTn>
                                        <p:tgtEl>
                                          <p:spTgt spid="19481"/>
                                        </p:tgtEl>
                                        <p:attrNameLst>
                                          <p:attrName>style.visibility</p:attrName>
                                        </p:attrNameLst>
                                      </p:cBhvr>
                                      <p:to>
                                        <p:strVal val="visible"/>
                                      </p:to>
                                    </p:set>
                                    <p:animEffect transition="in" filter="wipe(left)">
                                      <p:cBhvr>
                                        <p:cTn id="71" dur="500"/>
                                        <p:tgtEl>
                                          <p:spTgt spid="19481"/>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9483"/>
                                        </p:tgtEl>
                                        <p:attrNameLst>
                                          <p:attrName>style.visibility</p:attrName>
                                        </p:attrNameLst>
                                      </p:cBhvr>
                                      <p:to>
                                        <p:strVal val="visible"/>
                                      </p:to>
                                    </p:set>
                                    <p:animEffect transition="in" filter="wipe(right)">
                                      <p:cBhvr>
                                        <p:cTn id="74" dur="500"/>
                                        <p:tgtEl>
                                          <p:spTgt spid="19483"/>
                                        </p:tgtEl>
                                      </p:cBhvr>
                                    </p:animEffect>
                                  </p:childTnLst>
                                </p:cTn>
                              </p:par>
                            </p:childTnLst>
                          </p:cTn>
                        </p:par>
                        <p:par>
                          <p:cTn id="75" fill="hold" nodeType="afterGroup">
                            <p:stCondLst>
                              <p:cond delay="5240"/>
                            </p:stCondLst>
                            <p:childTnLst>
                              <p:par>
                                <p:cTn id="76" presetID="31" presetClass="entr" presetSubtype="0" fill="hold" grpId="0" nodeType="afterEffect">
                                  <p:stCondLst>
                                    <p:cond delay="0"/>
                                  </p:stCondLst>
                                  <p:childTnLst>
                                    <p:set>
                                      <p:cBhvr>
                                        <p:cTn id="77" dur="1" fill="hold">
                                          <p:stCondLst>
                                            <p:cond delay="0"/>
                                          </p:stCondLst>
                                        </p:cTn>
                                        <p:tgtEl>
                                          <p:spTgt spid="19465"/>
                                        </p:tgtEl>
                                        <p:attrNameLst>
                                          <p:attrName>style.visibility</p:attrName>
                                        </p:attrNameLst>
                                      </p:cBhvr>
                                      <p:to>
                                        <p:strVal val="visible"/>
                                      </p:to>
                                    </p:set>
                                    <p:anim calcmode="lin" valueType="num">
                                      <p:cBhvr>
                                        <p:cTn id="78" dur="500" fill="hold"/>
                                        <p:tgtEl>
                                          <p:spTgt spid="19465"/>
                                        </p:tgtEl>
                                        <p:attrNameLst>
                                          <p:attrName>ppt_w</p:attrName>
                                        </p:attrNameLst>
                                      </p:cBhvr>
                                      <p:tavLst>
                                        <p:tav tm="0">
                                          <p:val>
                                            <p:fltVal val="0"/>
                                          </p:val>
                                        </p:tav>
                                        <p:tav tm="100000">
                                          <p:val>
                                            <p:strVal val="#ppt_w"/>
                                          </p:val>
                                        </p:tav>
                                      </p:tavLst>
                                    </p:anim>
                                    <p:anim calcmode="lin" valueType="num">
                                      <p:cBhvr>
                                        <p:cTn id="79" dur="500" fill="hold"/>
                                        <p:tgtEl>
                                          <p:spTgt spid="19465"/>
                                        </p:tgtEl>
                                        <p:attrNameLst>
                                          <p:attrName>ppt_h</p:attrName>
                                        </p:attrNameLst>
                                      </p:cBhvr>
                                      <p:tavLst>
                                        <p:tav tm="0">
                                          <p:val>
                                            <p:fltVal val="0"/>
                                          </p:val>
                                        </p:tav>
                                        <p:tav tm="100000">
                                          <p:val>
                                            <p:strVal val="#ppt_h"/>
                                          </p:val>
                                        </p:tav>
                                      </p:tavLst>
                                    </p:anim>
                                    <p:anim calcmode="lin" valueType="num">
                                      <p:cBhvr>
                                        <p:cTn id="80" dur="500" fill="hold"/>
                                        <p:tgtEl>
                                          <p:spTgt spid="19465"/>
                                        </p:tgtEl>
                                        <p:attrNameLst>
                                          <p:attrName>style.rotation</p:attrName>
                                        </p:attrNameLst>
                                      </p:cBhvr>
                                      <p:tavLst>
                                        <p:tav tm="0">
                                          <p:val>
                                            <p:fltVal val="90"/>
                                          </p:val>
                                        </p:tav>
                                        <p:tav tm="100000">
                                          <p:val>
                                            <p:fltVal val="0"/>
                                          </p:val>
                                        </p:tav>
                                      </p:tavLst>
                                    </p:anim>
                                    <p:animEffect transition="in" filter="fade">
                                      <p:cBhvr>
                                        <p:cTn id="81" dur="500"/>
                                        <p:tgtEl>
                                          <p:spTgt spid="19465"/>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19462"/>
                                        </p:tgtEl>
                                        <p:attrNameLst>
                                          <p:attrName>style.visibility</p:attrName>
                                        </p:attrNameLst>
                                      </p:cBhvr>
                                      <p:to>
                                        <p:strVal val="visible"/>
                                      </p:to>
                                    </p:set>
                                    <p:animEffect transition="in" filter="wipe(left)">
                                      <p:cBhvr>
                                        <p:cTn id="84" dur="500"/>
                                        <p:tgtEl>
                                          <p:spTgt spid="19462"/>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9470"/>
                                        </p:tgtEl>
                                        <p:attrNameLst>
                                          <p:attrName>style.visibility</p:attrName>
                                        </p:attrNameLst>
                                      </p:cBhvr>
                                      <p:to>
                                        <p:strVal val="visible"/>
                                      </p:to>
                                    </p:set>
                                    <p:anim calcmode="lin" valueType="num">
                                      <p:cBhvr>
                                        <p:cTn id="87" dur="500" fill="hold"/>
                                        <p:tgtEl>
                                          <p:spTgt spid="19470"/>
                                        </p:tgtEl>
                                        <p:attrNameLst>
                                          <p:attrName>ppt_w</p:attrName>
                                        </p:attrNameLst>
                                      </p:cBhvr>
                                      <p:tavLst>
                                        <p:tav tm="0">
                                          <p:val>
                                            <p:fltVal val="0"/>
                                          </p:val>
                                        </p:tav>
                                        <p:tav tm="100000">
                                          <p:val>
                                            <p:strVal val="#ppt_w"/>
                                          </p:val>
                                        </p:tav>
                                      </p:tavLst>
                                    </p:anim>
                                    <p:anim calcmode="lin" valueType="num">
                                      <p:cBhvr>
                                        <p:cTn id="88" dur="500" fill="hold"/>
                                        <p:tgtEl>
                                          <p:spTgt spid="19470"/>
                                        </p:tgtEl>
                                        <p:attrNameLst>
                                          <p:attrName>ppt_h</p:attrName>
                                        </p:attrNameLst>
                                      </p:cBhvr>
                                      <p:tavLst>
                                        <p:tav tm="0">
                                          <p:val>
                                            <p:fltVal val="0"/>
                                          </p:val>
                                        </p:tav>
                                        <p:tav tm="100000">
                                          <p:val>
                                            <p:strVal val="#ppt_h"/>
                                          </p:val>
                                        </p:tav>
                                      </p:tavLst>
                                    </p:anim>
                                    <p:anim calcmode="lin" valueType="num">
                                      <p:cBhvr>
                                        <p:cTn id="89" dur="500" fill="hold"/>
                                        <p:tgtEl>
                                          <p:spTgt spid="19470"/>
                                        </p:tgtEl>
                                        <p:attrNameLst>
                                          <p:attrName>style.rotation</p:attrName>
                                        </p:attrNameLst>
                                      </p:cBhvr>
                                      <p:tavLst>
                                        <p:tav tm="0">
                                          <p:val>
                                            <p:fltVal val="90"/>
                                          </p:val>
                                        </p:tav>
                                        <p:tav tm="100000">
                                          <p:val>
                                            <p:fltVal val="0"/>
                                          </p:val>
                                        </p:tav>
                                      </p:tavLst>
                                    </p:anim>
                                    <p:animEffect transition="in" filter="fade">
                                      <p:cBhvr>
                                        <p:cTn id="90" dur="500"/>
                                        <p:tgtEl>
                                          <p:spTgt spid="19470"/>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9475"/>
                                        </p:tgtEl>
                                        <p:attrNameLst>
                                          <p:attrName>style.visibility</p:attrName>
                                        </p:attrNameLst>
                                      </p:cBhvr>
                                      <p:to>
                                        <p:strVal val="visible"/>
                                      </p:to>
                                    </p:set>
                                    <p:anim calcmode="lin" valueType="num">
                                      <p:cBhvr>
                                        <p:cTn id="93" dur="500" fill="hold"/>
                                        <p:tgtEl>
                                          <p:spTgt spid="19475"/>
                                        </p:tgtEl>
                                        <p:attrNameLst>
                                          <p:attrName>ppt_w</p:attrName>
                                        </p:attrNameLst>
                                      </p:cBhvr>
                                      <p:tavLst>
                                        <p:tav tm="0">
                                          <p:val>
                                            <p:fltVal val="0"/>
                                          </p:val>
                                        </p:tav>
                                        <p:tav tm="100000">
                                          <p:val>
                                            <p:strVal val="#ppt_w"/>
                                          </p:val>
                                        </p:tav>
                                      </p:tavLst>
                                    </p:anim>
                                    <p:anim calcmode="lin" valueType="num">
                                      <p:cBhvr>
                                        <p:cTn id="94" dur="500" fill="hold"/>
                                        <p:tgtEl>
                                          <p:spTgt spid="19475"/>
                                        </p:tgtEl>
                                        <p:attrNameLst>
                                          <p:attrName>ppt_h</p:attrName>
                                        </p:attrNameLst>
                                      </p:cBhvr>
                                      <p:tavLst>
                                        <p:tav tm="0">
                                          <p:val>
                                            <p:fltVal val="0"/>
                                          </p:val>
                                        </p:tav>
                                        <p:tav tm="100000">
                                          <p:val>
                                            <p:strVal val="#ppt_h"/>
                                          </p:val>
                                        </p:tav>
                                      </p:tavLst>
                                    </p:anim>
                                    <p:anim calcmode="lin" valueType="num">
                                      <p:cBhvr>
                                        <p:cTn id="95" dur="500" fill="hold"/>
                                        <p:tgtEl>
                                          <p:spTgt spid="19475"/>
                                        </p:tgtEl>
                                        <p:attrNameLst>
                                          <p:attrName>style.rotation</p:attrName>
                                        </p:attrNameLst>
                                      </p:cBhvr>
                                      <p:tavLst>
                                        <p:tav tm="0">
                                          <p:val>
                                            <p:fltVal val="90"/>
                                          </p:val>
                                        </p:tav>
                                        <p:tav tm="100000">
                                          <p:val>
                                            <p:fltVal val="0"/>
                                          </p:val>
                                        </p:tav>
                                      </p:tavLst>
                                    </p:anim>
                                    <p:animEffect transition="in" filter="fade">
                                      <p:cBhvr>
                                        <p:cTn id="96" dur="500"/>
                                        <p:tgtEl>
                                          <p:spTgt spid="19475"/>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9480"/>
                                        </p:tgtEl>
                                        <p:attrNameLst>
                                          <p:attrName>style.visibility</p:attrName>
                                        </p:attrNameLst>
                                      </p:cBhvr>
                                      <p:to>
                                        <p:strVal val="visible"/>
                                      </p:to>
                                    </p:set>
                                    <p:anim calcmode="lin" valueType="num">
                                      <p:cBhvr>
                                        <p:cTn id="99" dur="500" fill="hold"/>
                                        <p:tgtEl>
                                          <p:spTgt spid="19480"/>
                                        </p:tgtEl>
                                        <p:attrNameLst>
                                          <p:attrName>ppt_w</p:attrName>
                                        </p:attrNameLst>
                                      </p:cBhvr>
                                      <p:tavLst>
                                        <p:tav tm="0">
                                          <p:val>
                                            <p:fltVal val="0"/>
                                          </p:val>
                                        </p:tav>
                                        <p:tav tm="100000">
                                          <p:val>
                                            <p:strVal val="#ppt_w"/>
                                          </p:val>
                                        </p:tav>
                                      </p:tavLst>
                                    </p:anim>
                                    <p:anim calcmode="lin" valueType="num">
                                      <p:cBhvr>
                                        <p:cTn id="100" dur="500" fill="hold"/>
                                        <p:tgtEl>
                                          <p:spTgt spid="19480"/>
                                        </p:tgtEl>
                                        <p:attrNameLst>
                                          <p:attrName>ppt_h</p:attrName>
                                        </p:attrNameLst>
                                      </p:cBhvr>
                                      <p:tavLst>
                                        <p:tav tm="0">
                                          <p:val>
                                            <p:fltVal val="0"/>
                                          </p:val>
                                        </p:tav>
                                        <p:tav tm="100000">
                                          <p:val>
                                            <p:strVal val="#ppt_h"/>
                                          </p:val>
                                        </p:tav>
                                      </p:tavLst>
                                    </p:anim>
                                    <p:anim calcmode="lin" valueType="num">
                                      <p:cBhvr>
                                        <p:cTn id="101" dur="500" fill="hold"/>
                                        <p:tgtEl>
                                          <p:spTgt spid="19480"/>
                                        </p:tgtEl>
                                        <p:attrNameLst>
                                          <p:attrName>style.rotation</p:attrName>
                                        </p:attrNameLst>
                                      </p:cBhvr>
                                      <p:tavLst>
                                        <p:tav tm="0">
                                          <p:val>
                                            <p:fltVal val="90"/>
                                          </p:val>
                                        </p:tav>
                                        <p:tav tm="100000">
                                          <p:val>
                                            <p:fltVal val="0"/>
                                          </p:val>
                                        </p:tav>
                                      </p:tavLst>
                                    </p:anim>
                                    <p:animEffect transition="in" filter="fade">
                                      <p:cBhvr>
                                        <p:cTn id="102" dur="500"/>
                                        <p:tgtEl>
                                          <p:spTgt spid="1948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485"/>
                                        </p:tgtEl>
                                        <p:attrNameLst>
                                          <p:attrName>style.visibility</p:attrName>
                                        </p:attrNameLst>
                                      </p:cBhvr>
                                      <p:to>
                                        <p:strVal val="visible"/>
                                      </p:to>
                                    </p:set>
                                    <p:anim calcmode="lin" valueType="num">
                                      <p:cBhvr>
                                        <p:cTn id="105" dur="500" fill="hold"/>
                                        <p:tgtEl>
                                          <p:spTgt spid="19485"/>
                                        </p:tgtEl>
                                        <p:attrNameLst>
                                          <p:attrName>ppt_w</p:attrName>
                                        </p:attrNameLst>
                                      </p:cBhvr>
                                      <p:tavLst>
                                        <p:tav tm="0">
                                          <p:val>
                                            <p:fltVal val="0"/>
                                          </p:val>
                                        </p:tav>
                                        <p:tav tm="100000">
                                          <p:val>
                                            <p:strVal val="#ppt_w"/>
                                          </p:val>
                                        </p:tav>
                                      </p:tavLst>
                                    </p:anim>
                                    <p:anim calcmode="lin" valueType="num">
                                      <p:cBhvr>
                                        <p:cTn id="106" dur="500" fill="hold"/>
                                        <p:tgtEl>
                                          <p:spTgt spid="19485"/>
                                        </p:tgtEl>
                                        <p:attrNameLst>
                                          <p:attrName>ppt_h</p:attrName>
                                        </p:attrNameLst>
                                      </p:cBhvr>
                                      <p:tavLst>
                                        <p:tav tm="0">
                                          <p:val>
                                            <p:fltVal val="0"/>
                                          </p:val>
                                        </p:tav>
                                        <p:tav tm="100000">
                                          <p:val>
                                            <p:strVal val="#ppt_h"/>
                                          </p:val>
                                        </p:tav>
                                      </p:tavLst>
                                    </p:anim>
                                    <p:anim calcmode="lin" valueType="num">
                                      <p:cBhvr>
                                        <p:cTn id="107" dur="500" fill="hold"/>
                                        <p:tgtEl>
                                          <p:spTgt spid="19485"/>
                                        </p:tgtEl>
                                        <p:attrNameLst>
                                          <p:attrName>style.rotation</p:attrName>
                                        </p:attrNameLst>
                                      </p:cBhvr>
                                      <p:tavLst>
                                        <p:tav tm="0">
                                          <p:val>
                                            <p:fltVal val="90"/>
                                          </p:val>
                                        </p:tav>
                                        <p:tav tm="100000">
                                          <p:val>
                                            <p:fltVal val="0"/>
                                          </p:val>
                                        </p:tav>
                                      </p:tavLst>
                                    </p:anim>
                                    <p:animEffect transition="in" filter="fade">
                                      <p:cBhvr>
                                        <p:cTn id="108" dur="500"/>
                                        <p:tgtEl>
                                          <p:spTgt spid="19485"/>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19467"/>
                                        </p:tgtEl>
                                        <p:attrNameLst>
                                          <p:attrName>style.visibility</p:attrName>
                                        </p:attrNameLst>
                                      </p:cBhvr>
                                      <p:to>
                                        <p:strVal val="visible"/>
                                      </p:to>
                                    </p:set>
                                    <p:animEffect transition="in" filter="wipe(left)">
                                      <p:cBhvr>
                                        <p:cTn id="111" dur="500"/>
                                        <p:tgtEl>
                                          <p:spTgt spid="19467"/>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19472"/>
                                        </p:tgtEl>
                                        <p:attrNameLst>
                                          <p:attrName>style.visibility</p:attrName>
                                        </p:attrNameLst>
                                      </p:cBhvr>
                                      <p:to>
                                        <p:strVal val="visible"/>
                                      </p:to>
                                    </p:set>
                                    <p:animEffect transition="in" filter="wipe(left)">
                                      <p:cBhvr>
                                        <p:cTn id="114" dur="500"/>
                                        <p:tgtEl>
                                          <p:spTgt spid="19472"/>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19477"/>
                                        </p:tgtEl>
                                        <p:attrNameLst>
                                          <p:attrName>style.visibility</p:attrName>
                                        </p:attrNameLst>
                                      </p:cBhvr>
                                      <p:to>
                                        <p:strVal val="visible"/>
                                      </p:to>
                                    </p:set>
                                    <p:animEffect transition="in" filter="wipe(left)">
                                      <p:cBhvr>
                                        <p:cTn id="117" dur="500"/>
                                        <p:tgtEl>
                                          <p:spTgt spid="19477"/>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19482"/>
                                        </p:tgtEl>
                                        <p:attrNameLst>
                                          <p:attrName>style.visibility</p:attrName>
                                        </p:attrNameLst>
                                      </p:cBhvr>
                                      <p:to>
                                        <p:strVal val="visible"/>
                                      </p:to>
                                    </p:set>
                                    <p:animEffect transition="in" filter="wipe(left)">
                                      <p:cBhvr>
                                        <p:cTn id="120" dur="500"/>
                                        <p:tgtEl>
                                          <p:spTgt spid="19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19459" grpId="0" animBg="1"/>
      <p:bldP spid="19461" grpId="0" animBg="1" autoUpdateAnimBg="0"/>
      <p:bldP spid="19462" grpId="0" animBg="1" autoUpdateAnimBg="0"/>
      <p:bldP spid="19463" grpId="0" autoUpdateAnimBg="0"/>
      <p:bldP spid="19464" grpId="0" animBg="1" autoUpdateAnimBg="0"/>
      <p:bldP spid="19465" grpId="0" autoUpdateAnimBg="0"/>
      <p:bldP spid="19466" grpId="0" animBg="1" autoUpdateAnimBg="0"/>
      <p:bldP spid="19467" grpId="0" animBg="1" autoUpdateAnimBg="0"/>
      <p:bldP spid="19468" grpId="0" autoUpdateAnimBg="0"/>
      <p:bldP spid="19469" grpId="0" animBg="1" autoUpdateAnimBg="0"/>
      <p:bldP spid="19470" grpId="0" autoUpdateAnimBg="0"/>
      <p:bldP spid="19471" grpId="0" animBg="1" autoUpdateAnimBg="0"/>
      <p:bldP spid="19472" grpId="0" animBg="1" autoUpdateAnimBg="0"/>
      <p:bldP spid="19473" grpId="0" autoUpdateAnimBg="0"/>
      <p:bldP spid="19474" grpId="0" animBg="1" autoUpdateAnimBg="0"/>
      <p:bldP spid="19475" grpId="0" autoUpdateAnimBg="0"/>
      <p:bldP spid="19476" grpId="0" animBg="1" autoUpdateAnimBg="0"/>
      <p:bldP spid="19477" grpId="0" animBg="1" autoUpdateAnimBg="0"/>
      <p:bldP spid="19478" grpId="0" autoUpdateAnimBg="0"/>
      <p:bldP spid="19479" grpId="0" animBg="1" autoUpdateAnimBg="0"/>
      <p:bldP spid="19480" grpId="0" autoUpdateAnimBg="0"/>
      <p:bldP spid="19481" grpId="0" animBg="1" autoUpdateAnimBg="0"/>
      <p:bldP spid="19482" grpId="0" animBg="1" autoUpdateAnimBg="0"/>
      <p:bldP spid="19483" grpId="0" autoUpdateAnimBg="0"/>
      <p:bldP spid="19484" grpId="0" animBg="1" autoUpdateAnimBg="0"/>
      <p:bldP spid="1948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048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048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85" name="直接箭头连接符 5"/>
          <p:cNvCxnSpPr>
            <a:cxnSpLocks noChangeShapeType="1"/>
          </p:cNvCxnSpPr>
          <p:nvPr/>
        </p:nvCxnSpPr>
        <p:spPr bwMode="auto">
          <a:xfrm flipV="1">
            <a:off x="1746250" y="1566863"/>
            <a:ext cx="0" cy="4476750"/>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86" name="直接箭头连接符 6"/>
          <p:cNvCxnSpPr>
            <a:cxnSpLocks noChangeShapeType="1"/>
          </p:cNvCxnSpPr>
          <p:nvPr/>
        </p:nvCxnSpPr>
        <p:spPr bwMode="auto">
          <a:xfrm>
            <a:off x="1747838" y="6043613"/>
            <a:ext cx="8215312" cy="1587"/>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0487" name="Group 7"/>
          <p:cNvGrpSpPr>
            <a:grpSpLocks/>
          </p:cNvGrpSpPr>
          <p:nvPr/>
        </p:nvGrpSpPr>
        <p:grpSpPr bwMode="auto">
          <a:xfrm>
            <a:off x="2033588" y="4759325"/>
            <a:ext cx="1851025" cy="785813"/>
            <a:chOff x="0" y="0"/>
            <a:chExt cx="1851041" cy="785818"/>
          </a:xfrm>
        </p:grpSpPr>
        <p:sp>
          <p:nvSpPr>
            <p:cNvPr id="20488" name="圆角矩形 8"/>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89" name="矩形 9"/>
            <p:cNvSpPr>
              <a:spLocks noChangeArrowheads="1"/>
            </p:cNvSpPr>
            <p:nvPr/>
          </p:nvSpPr>
          <p:spPr bwMode="auto">
            <a:xfrm>
              <a:off x="203790" y="190068"/>
              <a:ext cx="1456155" cy="430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chemeClr val="bg1"/>
                  </a:solidFill>
                </a:rPr>
                <a:t> 1</a:t>
              </a:r>
              <a:endParaRPr lang="zh-CN" altLang="en-US" sz="2400">
                <a:solidFill>
                  <a:schemeClr val="bg1"/>
                </a:solidFill>
              </a:endParaRPr>
            </a:p>
          </p:txBody>
        </p:sp>
      </p:grpSp>
      <p:sp>
        <p:nvSpPr>
          <p:cNvPr id="20490" name="矩形 87"/>
          <p:cNvSpPr>
            <a:spLocks noChangeArrowheads="1"/>
          </p:cNvSpPr>
          <p:nvPr/>
        </p:nvSpPr>
        <p:spPr bwMode="auto">
          <a:xfrm>
            <a:off x="2176463" y="2655888"/>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491" name="Group 11"/>
          <p:cNvGrpSpPr>
            <a:grpSpLocks/>
          </p:cNvGrpSpPr>
          <p:nvPr/>
        </p:nvGrpSpPr>
        <p:grpSpPr bwMode="auto">
          <a:xfrm>
            <a:off x="4105275" y="3932238"/>
            <a:ext cx="1851025" cy="785812"/>
            <a:chOff x="0" y="0"/>
            <a:chExt cx="1851041" cy="785818"/>
          </a:xfrm>
        </p:grpSpPr>
        <p:sp>
          <p:nvSpPr>
            <p:cNvPr id="20492" name="圆角矩形 1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3" name="矩形 13"/>
            <p:cNvSpPr>
              <a:spLocks noChangeArrowheads="1"/>
            </p:cNvSpPr>
            <p:nvPr/>
          </p:nvSpPr>
          <p:spPr bwMode="auto">
            <a:xfrm>
              <a:off x="197443" y="171987"/>
              <a:ext cx="14561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2</a:t>
              </a:r>
            </a:p>
          </p:txBody>
        </p:sp>
      </p:grpSp>
      <p:sp>
        <p:nvSpPr>
          <p:cNvPr id="20494" name="矩形 87"/>
          <p:cNvSpPr>
            <a:spLocks noChangeArrowheads="1"/>
          </p:cNvSpPr>
          <p:nvPr/>
        </p:nvSpPr>
        <p:spPr bwMode="auto">
          <a:xfrm>
            <a:off x="4241800" y="1830388"/>
            <a:ext cx="1571625"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495" name="直接连接符 15"/>
          <p:cNvCxnSpPr>
            <a:cxnSpLocks noChangeShapeType="1"/>
          </p:cNvCxnSpPr>
          <p:nvPr/>
        </p:nvCxnSpPr>
        <p:spPr bwMode="auto">
          <a:xfrm flipH="1">
            <a:off x="4005263" y="1566863"/>
            <a:ext cx="1587"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0496" name="Group 16"/>
          <p:cNvGrpSpPr>
            <a:grpSpLocks/>
          </p:cNvGrpSpPr>
          <p:nvPr/>
        </p:nvGrpSpPr>
        <p:grpSpPr bwMode="auto">
          <a:xfrm>
            <a:off x="6111875" y="3116263"/>
            <a:ext cx="1851025" cy="785812"/>
            <a:chOff x="0" y="0"/>
            <a:chExt cx="1851041" cy="785818"/>
          </a:xfrm>
        </p:grpSpPr>
        <p:sp>
          <p:nvSpPr>
            <p:cNvPr id="20497" name="圆角矩形 17"/>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8" name="矩形 18"/>
            <p:cNvSpPr>
              <a:spLocks noChangeArrowheads="1"/>
            </p:cNvSpPr>
            <p:nvPr/>
          </p:nvSpPr>
          <p:spPr bwMode="auto">
            <a:xfrm>
              <a:off x="197443" y="203048"/>
              <a:ext cx="1456155" cy="430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rPr>
                <a:t>STEP</a:t>
              </a:r>
              <a:r>
                <a:rPr lang="en-US" altLang="zh-CN" sz="2400">
                  <a:solidFill>
                    <a:schemeClr val="bg1"/>
                  </a:solidFill>
                </a:rPr>
                <a:t> 3</a:t>
              </a:r>
              <a:endParaRPr lang="zh-CN" altLang="en-US" sz="2400">
                <a:solidFill>
                  <a:schemeClr val="bg1"/>
                </a:solidFill>
              </a:endParaRPr>
            </a:p>
          </p:txBody>
        </p:sp>
      </p:grpSp>
      <p:cxnSp>
        <p:nvCxnSpPr>
          <p:cNvPr id="20499" name="直接连接符 19"/>
          <p:cNvCxnSpPr>
            <a:cxnSpLocks noChangeShapeType="1"/>
          </p:cNvCxnSpPr>
          <p:nvPr/>
        </p:nvCxnSpPr>
        <p:spPr bwMode="auto">
          <a:xfrm flipH="1">
            <a:off x="6032500" y="1566863"/>
            <a:ext cx="1588"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500" name="矩形 87"/>
          <p:cNvSpPr>
            <a:spLocks noChangeArrowheads="1"/>
          </p:cNvSpPr>
          <p:nvPr/>
        </p:nvSpPr>
        <p:spPr bwMode="auto">
          <a:xfrm>
            <a:off x="6248400" y="3941763"/>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501" name="Group 21"/>
          <p:cNvGrpSpPr>
            <a:grpSpLocks/>
          </p:cNvGrpSpPr>
          <p:nvPr/>
        </p:nvGrpSpPr>
        <p:grpSpPr bwMode="auto">
          <a:xfrm>
            <a:off x="8112125" y="2259013"/>
            <a:ext cx="1851025" cy="785812"/>
            <a:chOff x="0" y="0"/>
            <a:chExt cx="1851041" cy="785818"/>
          </a:xfrm>
        </p:grpSpPr>
        <p:sp>
          <p:nvSpPr>
            <p:cNvPr id="20502" name="圆角矩形 2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503" name="矩形 23"/>
            <p:cNvSpPr>
              <a:spLocks noChangeArrowheads="1"/>
            </p:cNvSpPr>
            <p:nvPr/>
          </p:nvSpPr>
          <p:spPr bwMode="auto">
            <a:xfrm>
              <a:off x="197443" y="203048"/>
              <a:ext cx="1456155" cy="43088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 4</a:t>
              </a:r>
              <a:endParaRPr lang="zh-CN" altLang="en-US" sz="2400">
                <a:solidFill>
                  <a:srgbClr val="F8F8F8"/>
                </a:solidFill>
              </a:endParaRPr>
            </a:p>
          </p:txBody>
        </p:sp>
      </p:grpSp>
      <p:sp>
        <p:nvSpPr>
          <p:cNvPr id="20504" name="矩形 87"/>
          <p:cNvSpPr>
            <a:spLocks noChangeArrowheads="1"/>
          </p:cNvSpPr>
          <p:nvPr/>
        </p:nvSpPr>
        <p:spPr bwMode="auto">
          <a:xfrm>
            <a:off x="8248650" y="3084513"/>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505" name="直接连接符 25"/>
          <p:cNvCxnSpPr>
            <a:cxnSpLocks noChangeShapeType="1"/>
          </p:cNvCxnSpPr>
          <p:nvPr/>
        </p:nvCxnSpPr>
        <p:spPr bwMode="auto">
          <a:xfrm>
            <a:off x="8034338" y="1566863"/>
            <a:ext cx="0"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506" name="TextBox 26"/>
          <p:cNvSpPr txBox="1">
            <a:spLocks noChangeArrowheads="1"/>
          </p:cNvSpPr>
          <p:nvPr/>
        </p:nvSpPr>
        <p:spPr bwMode="auto">
          <a:xfrm>
            <a:off x="1296988" y="1839913"/>
            <a:ext cx="461962"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单击添加文本</a:t>
            </a:r>
          </a:p>
        </p:txBody>
      </p:sp>
    </p:spTree>
  </p:cSld>
  <p:clrMapOvr>
    <a:masterClrMapping/>
  </p:clrMapOvr>
  <p:transition spd="slow" advTm="6983">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1+#ppt_w/2"/>
                                          </p:val>
                                        </p:tav>
                                        <p:tav tm="100000">
                                          <p:val>
                                            <p:strVal val="#ppt_x"/>
                                          </p:val>
                                        </p:tav>
                                      </p:tavLst>
                                    </p:anim>
                                    <p:anim calcmode="lin" valueType="num">
                                      <p:cBhvr additive="base">
                                        <p:cTn id="8" dur="500" fill="hold"/>
                                        <p:tgtEl>
                                          <p:spTgt spid="2048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0484"/>
                                        </p:tgtEl>
                                        <p:attrNameLst>
                                          <p:attrName>style.visibility</p:attrName>
                                        </p:attrNameLst>
                                      </p:cBhvr>
                                      <p:to>
                                        <p:strVal val="visible"/>
                                      </p:to>
                                    </p:set>
                                    <p:animEffect transition="in" filter="wipe(right)">
                                      <p:cBhvr>
                                        <p:cTn id="11" dur="500"/>
                                        <p:tgtEl>
                                          <p:spTgt spid="2048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482"/>
                                        </p:tgtEl>
                                        <p:attrNameLst>
                                          <p:attrName>style.visibility</p:attrName>
                                        </p:attrNameLst>
                                      </p:cBhvr>
                                      <p:to>
                                        <p:strVal val="visible"/>
                                      </p:to>
                                    </p:set>
                                    <p:anim calcmode="lin" valueType="num">
                                      <p:cBhvr>
                                        <p:cTn id="15" dur="400" fill="hold"/>
                                        <p:tgtEl>
                                          <p:spTgt spid="2048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0482"/>
                                        </p:tgtEl>
                                        <p:attrNameLst>
                                          <p:attrName>ppt_y</p:attrName>
                                        </p:attrNameLst>
                                      </p:cBhvr>
                                      <p:tavLst>
                                        <p:tav tm="0">
                                          <p:val>
                                            <p:strVal val="#ppt_y"/>
                                          </p:val>
                                        </p:tav>
                                        <p:tav tm="100000">
                                          <p:val>
                                            <p:strVal val="#ppt_y"/>
                                          </p:val>
                                        </p:tav>
                                      </p:tavLst>
                                    </p:anim>
                                    <p:anim calcmode="lin" valueType="num">
                                      <p:cBhvr>
                                        <p:cTn id="17" dur="400" fill="hold"/>
                                        <p:tgtEl>
                                          <p:spTgt spid="2048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048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0482"/>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wipe(down)">
                                      <p:cBhvr>
                                        <p:cTn id="23" dur="500"/>
                                        <p:tgtEl>
                                          <p:spTgt spid="20485"/>
                                        </p:tgtEl>
                                      </p:cBhvr>
                                    </p:animEffect>
                                  </p:childTnLst>
                                </p:cTn>
                              </p:par>
                              <p:par>
                                <p:cTn id="24" presetID="22" presetClass="entr" presetSubtype="8" fill="hold" nodeType="withEffect">
                                  <p:stCondLst>
                                    <p:cond delay="0"/>
                                  </p:stCondLst>
                                  <p:childTnLst>
                                    <p:set>
                                      <p:cBhvr>
                                        <p:cTn id="25" dur="1" fill="hold">
                                          <p:stCondLst>
                                            <p:cond delay="0"/>
                                          </p:stCondLst>
                                        </p:cTn>
                                        <p:tgtEl>
                                          <p:spTgt spid="20486"/>
                                        </p:tgtEl>
                                        <p:attrNameLst>
                                          <p:attrName>style.visibility</p:attrName>
                                        </p:attrNameLst>
                                      </p:cBhvr>
                                      <p:to>
                                        <p:strVal val="visible"/>
                                      </p:to>
                                    </p:set>
                                    <p:animEffect transition="in" filter="wipe(left)">
                                      <p:cBhvr>
                                        <p:cTn id="26" dur="500"/>
                                        <p:tgtEl>
                                          <p:spTgt spid="20486"/>
                                        </p:tgtEl>
                                      </p:cBhvr>
                                    </p:animEffect>
                                  </p:childTnLst>
                                </p:cTn>
                              </p:par>
                            </p:childTnLst>
                          </p:cTn>
                        </p:par>
                        <p:par>
                          <p:cTn id="27" fill="hold" nodeType="afterGroup">
                            <p:stCondLst>
                              <p:cond delay="174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20506"/>
                                        </p:tgtEl>
                                        <p:attrNameLst>
                                          <p:attrName>style.visibility</p:attrName>
                                        </p:attrNameLst>
                                      </p:cBhvr>
                                      <p:to>
                                        <p:strVal val="visible"/>
                                      </p:to>
                                    </p:set>
                                    <p:anim calcmode="lin" valueType="num">
                                      <p:cBhvr>
                                        <p:cTn id="30" dur="500" fill="hold"/>
                                        <p:tgtEl>
                                          <p:spTgt spid="2050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0506"/>
                                        </p:tgtEl>
                                        <p:attrNameLst>
                                          <p:attrName>ppt_y</p:attrName>
                                        </p:attrNameLst>
                                      </p:cBhvr>
                                      <p:tavLst>
                                        <p:tav tm="0">
                                          <p:val>
                                            <p:strVal val="#ppt_y"/>
                                          </p:val>
                                        </p:tav>
                                        <p:tav tm="100000">
                                          <p:val>
                                            <p:strVal val="#ppt_y"/>
                                          </p:val>
                                        </p:tav>
                                      </p:tavLst>
                                    </p:anim>
                                    <p:anim calcmode="lin" valueType="num">
                                      <p:cBhvr>
                                        <p:cTn id="32" dur="500" fill="hold"/>
                                        <p:tgtEl>
                                          <p:spTgt spid="2050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050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0506"/>
                                        </p:tgtEl>
                                      </p:cBhvr>
                                    </p:animEffect>
                                  </p:childTnLst>
                                </p:cTn>
                              </p:par>
                            </p:childTnLst>
                          </p:cTn>
                        </p:par>
                        <p:par>
                          <p:cTn id="35" fill="hold" nodeType="afterGroup">
                            <p:stCondLst>
                              <p:cond delay="2490"/>
                            </p:stCondLst>
                            <p:childTnLst>
                              <p:par>
                                <p:cTn id="36" presetID="22" presetClass="entr" presetSubtype="4" fill="hold" nodeType="afterEffect">
                                  <p:stCondLst>
                                    <p:cond delay="0"/>
                                  </p:stCondLst>
                                  <p:childTnLst>
                                    <p:set>
                                      <p:cBhvr>
                                        <p:cTn id="37" dur="1" fill="hold">
                                          <p:stCondLst>
                                            <p:cond delay="0"/>
                                          </p:stCondLst>
                                        </p:cTn>
                                        <p:tgtEl>
                                          <p:spTgt spid="20495"/>
                                        </p:tgtEl>
                                        <p:attrNameLst>
                                          <p:attrName>style.visibility</p:attrName>
                                        </p:attrNameLst>
                                      </p:cBhvr>
                                      <p:to>
                                        <p:strVal val="visible"/>
                                      </p:to>
                                    </p:set>
                                    <p:animEffect transition="in" filter="wipe(down)">
                                      <p:cBhvr>
                                        <p:cTn id="38" dur="500"/>
                                        <p:tgtEl>
                                          <p:spTgt spid="20495"/>
                                        </p:tgtEl>
                                      </p:cBhvr>
                                    </p:animEffect>
                                  </p:childTnLst>
                                </p:cTn>
                              </p:par>
                              <p:par>
                                <p:cTn id="39" presetID="22" presetClass="entr" presetSubtype="4" fill="hold" nodeType="withEffect">
                                  <p:stCondLst>
                                    <p:cond delay="0"/>
                                  </p:stCondLst>
                                  <p:childTnLst>
                                    <p:set>
                                      <p:cBhvr>
                                        <p:cTn id="40" dur="1" fill="hold">
                                          <p:stCondLst>
                                            <p:cond delay="0"/>
                                          </p:stCondLst>
                                        </p:cTn>
                                        <p:tgtEl>
                                          <p:spTgt spid="20499"/>
                                        </p:tgtEl>
                                        <p:attrNameLst>
                                          <p:attrName>style.visibility</p:attrName>
                                        </p:attrNameLst>
                                      </p:cBhvr>
                                      <p:to>
                                        <p:strVal val="visible"/>
                                      </p:to>
                                    </p:set>
                                    <p:animEffect transition="in" filter="wipe(down)">
                                      <p:cBhvr>
                                        <p:cTn id="41" dur="500"/>
                                        <p:tgtEl>
                                          <p:spTgt spid="20499"/>
                                        </p:tgtEl>
                                      </p:cBhvr>
                                    </p:animEffect>
                                  </p:childTnLst>
                                </p:cTn>
                              </p:par>
                              <p:par>
                                <p:cTn id="42" presetID="22" presetClass="entr" presetSubtype="4" fill="hold" nodeType="withEffect">
                                  <p:stCondLst>
                                    <p:cond delay="0"/>
                                  </p:stCondLst>
                                  <p:childTnLst>
                                    <p:set>
                                      <p:cBhvr>
                                        <p:cTn id="43" dur="1" fill="hold">
                                          <p:stCondLst>
                                            <p:cond delay="0"/>
                                          </p:stCondLst>
                                        </p:cTn>
                                        <p:tgtEl>
                                          <p:spTgt spid="20505"/>
                                        </p:tgtEl>
                                        <p:attrNameLst>
                                          <p:attrName>style.visibility</p:attrName>
                                        </p:attrNameLst>
                                      </p:cBhvr>
                                      <p:to>
                                        <p:strVal val="visible"/>
                                      </p:to>
                                    </p:set>
                                    <p:animEffect transition="in" filter="wipe(down)">
                                      <p:cBhvr>
                                        <p:cTn id="44" dur="500"/>
                                        <p:tgtEl>
                                          <p:spTgt spid="20505"/>
                                        </p:tgtEl>
                                      </p:cBhvr>
                                    </p:animEffect>
                                  </p:childTnLst>
                                </p:cTn>
                              </p:par>
                            </p:childTnLst>
                          </p:cTn>
                        </p:par>
                        <p:par>
                          <p:cTn id="45" fill="hold" nodeType="afterGroup">
                            <p:stCondLst>
                              <p:cond delay="2990"/>
                            </p:stCondLst>
                            <p:childTnLst>
                              <p:par>
                                <p:cTn id="46" presetID="42" presetClass="entr" presetSubtype="0" fill="hold" nodeType="afterEffect">
                                  <p:stCondLst>
                                    <p:cond delay="0"/>
                                  </p:stCondLst>
                                  <p:childTnLst>
                                    <p:set>
                                      <p:cBhvr>
                                        <p:cTn id="47" dur="1" fill="hold">
                                          <p:stCondLst>
                                            <p:cond delay="0"/>
                                          </p:stCondLst>
                                        </p:cTn>
                                        <p:tgtEl>
                                          <p:spTgt spid="20487"/>
                                        </p:tgtEl>
                                        <p:attrNameLst>
                                          <p:attrName>style.visibility</p:attrName>
                                        </p:attrNameLst>
                                      </p:cBhvr>
                                      <p:to>
                                        <p:strVal val="visible"/>
                                      </p:to>
                                    </p:set>
                                    <p:animEffect transition="in" filter="fade">
                                      <p:cBhvr>
                                        <p:cTn id="48" dur="300"/>
                                        <p:tgtEl>
                                          <p:spTgt spid="20487"/>
                                        </p:tgtEl>
                                      </p:cBhvr>
                                    </p:animEffect>
                                    <p:anim calcmode="lin" valueType="num">
                                      <p:cBhvr>
                                        <p:cTn id="49" dur="300" fill="hold"/>
                                        <p:tgtEl>
                                          <p:spTgt spid="20487"/>
                                        </p:tgtEl>
                                        <p:attrNameLst>
                                          <p:attrName>ppt_x</p:attrName>
                                        </p:attrNameLst>
                                      </p:cBhvr>
                                      <p:tavLst>
                                        <p:tav tm="0">
                                          <p:val>
                                            <p:strVal val="#ppt_x"/>
                                          </p:val>
                                        </p:tav>
                                        <p:tav tm="100000">
                                          <p:val>
                                            <p:strVal val="#ppt_x"/>
                                          </p:val>
                                        </p:tav>
                                      </p:tavLst>
                                    </p:anim>
                                    <p:anim calcmode="lin" valueType="num">
                                      <p:cBhvr>
                                        <p:cTn id="50" dur="300" fill="hold"/>
                                        <p:tgtEl>
                                          <p:spTgt spid="20487"/>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3290"/>
                            </p:stCondLst>
                            <p:childTnLst>
                              <p:par>
                                <p:cTn id="52" presetID="22" presetClass="entr" presetSubtype="4" fill="hold" grpId="0" nodeType="afterEffect">
                                  <p:stCondLst>
                                    <p:cond delay="0"/>
                                  </p:stCondLst>
                                  <p:childTnLst>
                                    <p:set>
                                      <p:cBhvr>
                                        <p:cTn id="53" dur="1" fill="hold">
                                          <p:stCondLst>
                                            <p:cond delay="0"/>
                                          </p:stCondLst>
                                        </p:cTn>
                                        <p:tgtEl>
                                          <p:spTgt spid="20490"/>
                                        </p:tgtEl>
                                        <p:attrNameLst>
                                          <p:attrName>style.visibility</p:attrName>
                                        </p:attrNameLst>
                                      </p:cBhvr>
                                      <p:to>
                                        <p:strVal val="visible"/>
                                      </p:to>
                                    </p:set>
                                    <p:animEffect transition="in" filter="wipe(down)">
                                      <p:cBhvr>
                                        <p:cTn id="54" dur="500"/>
                                        <p:tgtEl>
                                          <p:spTgt spid="20490"/>
                                        </p:tgtEl>
                                      </p:cBhvr>
                                    </p:animEffect>
                                  </p:childTnLst>
                                </p:cTn>
                              </p:par>
                            </p:childTnLst>
                          </p:cTn>
                        </p:par>
                        <p:par>
                          <p:cTn id="55" fill="hold" nodeType="afterGroup">
                            <p:stCondLst>
                              <p:cond delay="3790"/>
                            </p:stCondLst>
                            <p:childTnLst>
                              <p:par>
                                <p:cTn id="56" presetID="42" presetClass="entr" presetSubtype="0" fill="hold" nodeType="afterEffect">
                                  <p:stCondLst>
                                    <p:cond delay="0"/>
                                  </p:stCondLst>
                                  <p:childTnLst>
                                    <p:set>
                                      <p:cBhvr>
                                        <p:cTn id="57" dur="1" fill="hold">
                                          <p:stCondLst>
                                            <p:cond delay="0"/>
                                          </p:stCondLst>
                                        </p:cTn>
                                        <p:tgtEl>
                                          <p:spTgt spid="20491"/>
                                        </p:tgtEl>
                                        <p:attrNameLst>
                                          <p:attrName>style.visibility</p:attrName>
                                        </p:attrNameLst>
                                      </p:cBhvr>
                                      <p:to>
                                        <p:strVal val="visible"/>
                                      </p:to>
                                    </p:set>
                                    <p:animEffect transition="in" filter="fade">
                                      <p:cBhvr>
                                        <p:cTn id="58" dur="300"/>
                                        <p:tgtEl>
                                          <p:spTgt spid="20491"/>
                                        </p:tgtEl>
                                      </p:cBhvr>
                                    </p:animEffect>
                                    <p:anim calcmode="lin" valueType="num">
                                      <p:cBhvr>
                                        <p:cTn id="59" dur="300" fill="hold"/>
                                        <p:tgtEl>
                                          <p:spTgt spid="20491"/>
                                        </p:tgtEl>
                                        <p:attrNameLst>
                                          <p:attrName>ppt_x</p:attrName>
                                        </p:attrNameLst>
                                      </p:cBhvr>
                                      <p:tavLst>
                                        <p:tav tm="0">
                                          <p:val>
                                            <p:strVal val="#ppt_x"/>
                                          </p:val>
                                        </p:tav>
                                        <p:tav tm="100000">
                                          <p:val>
                                            <p:strVal val="#ppt_x"/>
                                          </p:val>
                                        </p:tav>
                                      </p:tavLst>
                                    </p:anim>
                                    <p:anim calcmode="lin" valueType="num">
                                      <p:cBhvr>
                                        <p:cTn id="60" dur="300" fill="hold"/>
                                        <p:tgtEl>
                                          <p:spTgt spid="204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4090"/>
                            </p:stCondLst>
                            <p:childTnLst>
                              <p:par>
                                <p:cTn id="62" presetID="22" presetClass="entr" presetSubtype="4" fill="hold" grpId="0" nodeType="afterEffect">
                                  <p:stCondLst>
                                    <p:cond delay="0"/>
                                  </p:stCondLst>
                                  <p:childTnLst>
                                    <p:set>
                                      <p:cBhvr>
                                        <p:cTn id="63" dur="1" fill="hold">
                                          <p:stCondLst>
                                            <p:cond delay="0"/>
                                          </p:stCondLst>
                                        </p:cTn>
                                        <p:tgtEl>
                                          <p:spTgt spid="20494"/>
                                        </p:tgtEl>
                                        <p:attrNameLst>
                                          <p:attrName>style.visibility</p:attrName>
                                        </p:attrNameLst>
                                      </p:cBhvr>
                                      <p:to>
                                        <p:strVal val="visible"/>
                                      </p:to>
                                    </p:set>
                                    <p:animEffect transition="in" filter="wipe(down)">
                                      <p:cBhvr>
                                        <p:cTn id="64" dur="500"/>
                                        <p:tgtEl>
                                          <p:spTgt spid="20494"/>
                                        </p:tgtEl>
                                      </p:cBhvr>
                                    </p:animEffect>
                                  </p:childTnLst>
                                </p:cTn>
                              </p:par>
                            </p:childTnLst>
                          </p:cTn>
                        </p:par>
                        <p:par>
                          <p:cTn id="65" fill="hold" nodeType="afterGroup">
                            <p:stCondLst>
                              <p:cond delay="4590"/>
                            </p:stCondLst>
                            <p:childTnLst>
                              <p:par>
                                <p:cTn id="66" presetID="47" presetClass="entr" presetSubtype="0" fill="hold" nodeType="afterEffect">
                                  <p:stCondLst>
                                    <p:cond delay="0"/>
                                  </p:stCondLst>
                                  <p:childTnLst>
                                    <p:set>
                                      <p:cBhvr>
                                        <p:cTn id="67" dur="1" fill="hold">
                                          <p:stCondLst>
                                            <p:cond delay="0"/>
                                          </p:stCondLst>
                                        </p:cTn>
                                        <p:tgtEl>
                                          <p:spTgt spid="20496"/>
                                        </p:tgtEl>
                                        <p:attrNameLst>
                                          <p:attrName>style.visibility</p:attrName>
                                        </p:attrNameLst>
                                      </p:cBhvr>
                                      <p:to>
                                        <p:strVal val="visible"/>
                                      </p:to>
                                    </p:set>
                                    <p:animEffect transition="in" filter="fade">
                                      <p:cBhvr>
                                        <p:cTn id="68" dur="300"/>
                                        <p:tgtEl>
                                          <p:spTgt spid="20496"/>
                                        </p:tgtEl>
                                      </p:cBhvr>
                                    </p:animEffect>
                                    <p:anim calcmode="lin" valueType="num">
                                      <p:cBhvr>
                                        <p:cTn id="69" dur="300" fill="hold"/>
                                        <p:tgtEl>
                                          <p:spTgt spid="20496"/>
                                        </p:tgtEl>
                                        <p:attrNameLst>
                                          <p:attrName>ppt_x</p:attrName>
                                        </p:attrNameLst>
                                      </p:cBhvr>
                                      <p:tavLst>
                                        <p:tav tm="0">
                                          <p:val>
                                            <p:strVal val="#ppt_x"/>
                                          </p:val>
                                        </p:tav>
                                        <p:tav tm="100000">
                                          <p:val>
                                            <p:strVal val="#ppt_x"/>
                                          </p:val>
                                        </p:tav>
                                      </p:tavLst>
                                    </p:anim>
                                    <p:anim calcmode="lin" valueType="num">
                                      <p:cBhvr>
                                        <p:cTn id="70" dur="300" fill="hold"/>
                                        <p:tgtEl>
                                          <p:spTgt spid="20496"/>
                                        </p:tgtEl>
                                        <p:attrNameLst>
                                          <p:attrName>ppt_y</p:attrName>
                                        </p:attrNameLst>
                                      </p:cBhvr>
                                      <p:tavLst>
                                        <p:tav tm="0">
                                          <p:val>
                                            <p:strVal val="#ppt_y-.1"/>
                                          </p:val>
                                        </p:tav>
                                        <p:tav tm="100000">
                                          <p:val>
                                            <p:strVal val="#ppt_y"/>
                                          </p:val>
                                        </p:tav>
                                      </p:tavLst>
                                    </p:anim>
                                  </p:childTnLst>
                                </p:cTn>
                              </p:par>
                            </p:childTnLst>
                          </p:cTn>
                        </p:par>
                        <p:par>
                          <p:cTn id="71" fill="hold" nodeType="afterGroup">
                            <p:stCondLst>
                              <p:cond delay="4890"/>
                            </p:stCondLst>
                            <p:childTnLst>
                              <p:par>
                                <p:cTn id="72" presetID="22" presetClass="entr" presetSubtype="1" fill="hold" grpId="0" nodeType="afterEffect">
                                  <p:stCondLst>
                                    <p:cond delay="0"/>
                                  </p:stCondLst>
                                  <p:childTnLst>
                                    <p:set>
                                      <p:cBhvr>
                                        <p:cTn id="73" dur="1" fill="hold">
                                          <p:stCondLst>
                                            <p:cond delay="0"/>
                                          </p:stCondLst>
                                        </p:cTn>
                                        <p:tgtEl>
                                          <p:spTgt spid="20500"/>
                                        </p:tgtEl>
                                        <p:attrNameLst>
                                          <p:attrName>style.visibility</p:attrName>
                                        </p:attrNameLst>
                                      </p:cBhvr>
                                      <p:to>
                                        <p:strVal val="visible"/>
                                      </p:to>
                                    </p:set>
                                    <p:animEffect transition="in" filter="wipe(up)">
                                      <p:cBhvr>
                                        <p:cTn id="74" dur="500"/>
                                        <p:tgtEl>
                                          <p:spTgt spid="20500"/>
                                        </p:tgtEl>
                                      </p:cBhvr>
                                    </p:animEffect>
                                  </p:childTnLst>
                                </p:cTn>
                              </p:par>
                            </p:childTnLst>
                          </p:cTn>
                        </p:par>
                        <p:par>
                          <p:cTn id="75" fill="hold" nodeType="afterGroup">
                            <p:stCondLst>
                              <p:cond delay="5390"/>
                            </p:stCondLst>
                            <p:childTnLst>
                              <p:par>
                                <p:cTn id="76" presetID="47" presetClass="entr" presetSubtype="0" fill="hold" nodeType="afterEffect">
                                  <p:stCondLst>
                                    <p:cond delay="0"/>
                                  </p:stCondLst>
                                  <p:childTnLst>
                                    <p:set>
                                      <p:cBhvr>
                                        <p:cTn id="77" dur="1" fill="hold">
                                          <p:stCondLst>
                                            <p:cond delay="0"/>
                                          </p:stCondLst>
                                        </p:cTn>
                                        <p:tgtEl>
                                          <p:spTgt spid="20501"/>
                                        </p:tgtEl>
                                        <p:attrNameLst>
                                          <p:attrName>style.visibility</p:attrName>
                                        </p:attrNameLst>
                                      </p:cBhvr>
                                      <p:to>
                                        <p:strVal val="visible"/>
                                      </p:to>
                                    </p:set>
                                    <p:animEffect transition="in" filter="fade">
                                      <p:cBhvr>
                                        <p:cTn id="78" dur="300"/>
                                        <p:tgtEl>
                                          <p:spTgt spid="20501"/>
                                        </p:tgtEl>
                                      </p:cBhvr>
                                    </p:animEffect>
                                    <p:anim calcmode="lin" valueType="num">
                                      <p:cBhvr>
                                        <p:cTn id="79" dur="300" fill="hold"/>
                                        <p:tgtEl>
                                          <p:spTgt spid="20501"/>
                                        </p:tgtEl>
                                        <p:attrNameLst>
                                          <p:attrName>ppt_x</p:attrName>
                                        </p:attrNameLst>
                                      </p:cBhvr>
                                      <p:tavLst>
                                        <p:tav tm="0">
                                          <p:val>
                                            <p:strVal val="#ppt_x"/>
                                          </p:val>
                                        </p:tav>
                                        <p:tav tm="100000">
                                          <p:val>
                                            <p:strVal val="#ppt_x"/>
                                          </p:val>
                                        </p:tav>
                                      </p:tavLst>
                                    </p:anim>
                                    <p:anim calcmode="lin" valueType="num">
                                      <p:cBhvr>
                                        <p:cTn id="80" dur="300" fill="hold"/>
                                        <p:tgtEl>
                                          <p:spTgt spid="20501"/>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5690"/>
                            </p:stCondLst>
                            <p:childTnLst>
                              <p:par>
                                <p:cTn id="82" presetID="22" presetClass="entr" presetSubtype="1" fill="hold" grpId="0" nodeType="afterEffect">
                                  <p:stCondLst>
                                    <p:cond delay="0"/>
                                  </p:stCondLst>
                                  <p:childTnLst>
                                    <p:set>
                                      <p:cBhvr>
                                        <p:cTn id="83" dur="1" fill="hold">
                                          <p:stCondLst>
                                            <p:cond delay="0"/>
                                          </p:stCondLst>
                                        </p:cTn>
                                        <p:tgtEl>
                                          <p:spTgt spid="20504"/>
                                        </p:tgtEl>
                                        <p:attrNameLst>
                                          <p:attrName>style.visibility</p:attrName>
                                        </p:attrNameLst>
                                      </p:cBhvr>
                                      <p:to>
                                        <p:strVal val="visible"/>
                                      </p:to>
                                    </p:set>
                                    <p:animEffect transition="in" filter="wipe(up)">
                                      <p:cBhvr>
                                        <p:cTn id="84" dur="500"/>
                                        <p:tgtEl>
                                          <p:spTgt spid="205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nimBg="1"/>
      <p:bldP spid="20490" grpId="0" autoUpdateAnimBg="0"/>
      <p:bldP spid="20494" grpId="0" autoUpdateAnimBg="0"/>
      <p:bldP spid="20500" grpId="0" autoUpdateAnimBg="0"/>
      <p:bldP spid="20504" grpId="0" autoUpdateAnimBg="0"/>
      <p:bldP spid="20506"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3416300" y="2424113"/>
            <a:ext cx="7270750" cy="1919287"/>
            <a:chOff x="0" y="0"/>
            <a:chExt cx="7270359" cy="1920386"/>
          </a:xfrm>
        </p:grpSpPr>
        <p:sp>
          <p:nvSpPr>
            <p:cNvPr id="2150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二、选题的现状与目标</a:t>
              </a:r>
            </a:p>
          </p:txBody>
        </p:sp>
        <p:sp>
          <p:nvSpPr>
            <p:cNvPr id="2150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150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151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1511" name="Group 7"/>
          <p:cNvGrpSpPr>
            <a:grpSpLocks/>
          </p:cNvGrpSpPr>
          <p:nvPr/>
        </p:nvGrpSpPr>
        <p:grpSpPr bwMode="auto">
          <a:xfrm>
            <a:off x="1289050" y="2473325"/>
            <a:ext cx="2093913" cy="2122488"/>
            <a:chOff x="0" y="0"/>
            <a:chExt cx="2093913" cy="2122488"/>
          </a:xfrm>
        </p:grpSpPr>
        <p:sp>
          <p:nvSpPr>
            <p:cNvPr id="2151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513" name="Freeform 10"/>
            <p:cNvSpPr>
              <a:spLocks noEditPoints="1"/>
            </p:cNvSpPr>
            <p:nvPr/>
          </p:nvSpPr>
          <p:spPr bwMode="auto">
            <a:xfrm>
              <a:off x="155223" y="163129"/>
              <a:ext cx="1796329" cy="1793077"/>
            </a:xfrm>
            <a:custGeom>
              <a:avLst/>
              <a:gdLst>
                <a:gd name="T0" fmla="*/ 573 w 1145"/>
                <a:gd name="T1" fmla="*/ 426 h 1145"/>
                <a:gd name="T2" fmla="*/ 426 w 1145"/>
                <a:gd name="T3" fmla="*/ 573 h 1145"/>
                <a:gd name="T4" fmla="*/ 573 w 1145"/>
                <a:gd name="T5" fmla="*/ 720 h 1145"/>
                <a:gd name="T6" fmla="*/ 720 w 1145"/>
                <a:gd name="T7" fmla="*/ 573 h 1145"/>
                <a:gd name="T8" fmla="*/ 573 w 1145"/>
                <a:gd name="T9" fmla="*/ 426 h 1145"/>
                <a:gd name="T10" fmla="*/ 633 w 1145"/>
                <a:gd name="T11" fmla="*/ 853 h 1145"/>
                <a:gd name="T12" fmla="*/ 633 w 1145"/>
                <a:gd name="T13" fmla="*/ 786 h 1145"/>
                <a:gd name="T14" fmla="*/ 513 w 1145"/>
                <a:gd name="T15" fmla="*/ 786 h 1145"/>
                <a:gd name="T16" fmla="*/ 513 w 1145"/>
                <a:gd name="T17" fmla="*/ 853 h 1145"/>
                <a:gd name="T18" fmla="*/ 293 w 1145"/>
                <a:gd name="T19" fmla="*/ 633 h 1145"/>
                <a:gd name="T20" fmla="*/ 359 w 1145"/>
                <a:gd name="T21" fmla="*/ 633 h 1145"/>
                <a:gd name="T22" fmla="*/ 359 w 1145"/>
                <a:gd name="T23" fmla="*/ 513 h 1145"/>
                <a:gd name="T24" fmla="*/ 293 w 1145"/>
                <a:gd name="T25" fmla="*/ 513 h 1145"/>
                <a:gd name="T26" fmla="*/ 513 w 1145"/>
                <a:gd name="T27" fmla="*/ 293 h 1145"/>
                <a:gd name="T28" fmla="*/ 513 w 1145"/>
                <a:gd name="T29" fmla="*/ 359 h 1145"/>
                <a:gd name="T30" fmla="*/ 633 w 1145"/>
                <a:gd name="T31" fmla="*/ 359 h 1145"/>
                <a:gd name="T32" fmla="*/ 633 w 1145"/>
                <a:gd name="T33" fmla="*/ 293 h 1145"/>
                <a:gd name="T34" fmla="*/ 853 w 1145"/>
                <a:gd name="T35" fmla="*/ 513 h 1145"/>
                <a:gd name="T36" fmla="*/ 787 w 1145"/>
                <a:gd name="T37" fmla="*/ 513 h 1145"/>
                <a:gd name="T38" fmla="*/ 787 w 1145"/>
                <a:gd name="T39" fmla="*/ 633 h 1145"/>
                <a:gd name="T40" fmla="*/ 853 w 1145"/>
                <a:gd name="T41" fmla="*/ 633 h 1145"/>
                <a:gd name="T42" fmla="*/ 633 w 1145"/>
                <a:gd name="T43" fmla="*/ 853 h 1145"/>
                <a:gd name="T44" fmla="*/ 975 w 1145"/>
                <a:gd name="T45" fmla="*/ 513 h 1145"/>
                <a:gd name="T46" fmla="*/ 633 w 1145"/>
                <a:gd name="T47" fmla="*/ 171 h 1145"/>
                <a:gd name="T48" fmla="*/ 633 w 1145"/>
                <a:gd name="T49" fmla="*/ 0 h 1145"/>
                <a:gd name="T50" fmla="*/ 513 w 1145"/>
                <a:gd name="T51" fmla="*/ 0 h 1145"/>
                <a:gd name="T52" fmla="*/ 513 w 1145"/>
                <a:gd name="T53" fmla="*/ 171 h 1145"/>
                <a:gd name="T54" fmla="*/ 171 w 1145"/>
                <a:gd name="T55" fmla="*/ 513 h 1145"/>
                <a:gd name="T56" fmla="*/ 0 w 1145"/>
                <a:gd name="T57" fmla="*/ 513 h 1145"/>
                <a:gd name="T58" fmla="*/ 0 w 1145"/>
                <a:gd name="T59" fmla="*/ 633 h 1145"/>
                <a:gd name="T60" fmla="*/ 171 w 1145"/>
                <a:gd name="T61" fmla="*/ 633 h 1145"/>
                <a:gd name="T62" fmla="*/ 513 w 1145"/>
                <a:gd name="T63" fmla="*/ 975 h 1145"/>
                <a:gd name="T64" fmla="*/ 513 w 1145"/>
                <a:gd name="T65" fmla="*/ 1145 h 1145"/>
                <a:gd name="T66" fmla="*/ 633 w 1145"/>
                <a:gd name="T67" fmla="*/ 1145 h 1145"/>
                <a:gd name="T68" fmla="*/ 633 w 1145"/>
                <a:gd name="T69" fmla="*/ 975 h 1145"/>
                <a:gd name="T70" fmla="*/ 975 w 1145"/>
                <a:gd name="T71" fmla="*/ 633 h 1145"/>
                <a:gd name="T72" fmla="*/ 1145 w 1145"/>
                <a:gd name="T73" fmla="*/ 633 h 1145"/>
                <a:gd name="T74" fmla="*/ 1145 w 1145"/>
                <a:gd name="T75" fmla="*/ 513 h 1145"/>
                <a:gd name="T76" fmla="*/ 975 w 1145"/>
                <a:gd name="T77" fmla="*/ 513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215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additive="base">
                                        <p:cTn id="7" dur="500" fill="hold"/>
                                        <p:tgtEl>
                                          <p:spTgt spid="21510"/>
                                        </p:tgtEl>
                                        <p:attrNameLst>
                                          <p:attrName>ppt_x</p:attrName>
                                        </p:attrNameLst>
                                      </p:cBhvr>
                                      <p:tavLst>
                                        <p:tav tm="0">
                                          <p:val>
                                            <p:strVal val="1+#ppt_w/2"/>
                                          </p:val>
                                        </p:tav>
                                        <p:tav tm="100000">
                                          <p:val>
                                            <p:strVal val="#ppt_x"/>
                                          </p:val>
                                        </p:tav>
                                      </p:tavLst>
                                    </p:anim>
                                    <p:anim calcmode="lin" valueType="num">
                                      <p:cBhvr additive="base">
                                        <p:cTn id="8" dur="500" fill="hold"/>
                                        <p:tgtEl>
                                          <p:spTgt spid="2151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1511"/>
                                        </p:tgtEl>
                                        <p:attrNameLst>
                                          <p:attrName>style.visibility</p:attrName>
                                        </p:attrNameLst>
                                      </p:cBhvr>
                                      <p:to>
                                        <p:strVal val="visible"/>
                                      </p:to>
                                    </p:set>
                                    <p:anim calcmode="lin" valueType="num">
                                      <p:cBhvr>
                                        <p:cTn id="12" dur="300" fill="hold"/>
                                        <p:tgtEl>
                                          <p:spTgt spid="21511"/>
                                        </p:tgtEl>
                                        <p:attrNameLst>
                                          <p:attrName>ppt_w</p:attrName>
                                        </p:attrNameLst>
                                      </p:cBhvr>
                                      <p:tavLst>
                                        <p:tav tm="0">
                                          <p:val>
                                            <p:fltVal val="0"/>
                                          </p:val>
                                        </p:tav>
                                        <p:tav tm="100000">
                                          <p:val>
                                            <p:strVal val="#ppt_w"/>
                                          </p:val>
                                        </p:tav>
                                      </p:tavLst>
                                    </p:anim>
                                    <p:anim calcmode="lin" valueType="num">
                                      <p:cBhvr>
                                        <p:cTn id="13" dur="300" fill="hold"/>
                                        <p:tgtEl>
                                          <p:spTgt spid="21511"/>
                                        </p:tgtEl>
                                        <p:attrNameLst>
                                          <p:attrName>ppt_h</p:attrName>
                                        </p:attrNameLst>
                                      </p:cBhvr>
                                      <p:tavLst>
                                        <p:tav tm="0">
                                          <p:val>
                                            <p:fltVal val="0"/>
                                          </p:val>
                                        </p:tav>
                                        <p:tav tm="100000">
                                          <p:val>
                                            <p:strVal val="#ppt_h"/>
                                          </p:val>
                                        </p:tav>
                                      </p:tavLst>
                                    </p:anim>
                                    <p:animEffect transition="in" filter="fade">
                                      <p:cBhvr>
                                        <p:cTn id="14" dur="300"/>
                                        <p:tgtEl>
                                          <p:spTgt spid="21511"/>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1506"/>
                                        </p:tgtEl>
                                        <p:attrNameLst>
                                          <p:attrName>style.visibility</p:attrName>
                                        </p:attrNameLst>
                                      </p:cBhvr>
                                      <p:to>
                                        <p:strVal val="visible"/>
                                      </p:to>
                                    </p:set>
                                    <p:animEffect transition="in" filter="barn(outHorizontal)">
                                      <p:cBhvr>
                                        <p:cTn id="18"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253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253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533" name="AutoShape 2"/>
          <p:cNvSpPr>
            <a:spLocks noChangeArrowheads="1"/>
          </p:cNvSpPr>
          <p:nvPr/>
        </p:nvSpPr>
        <p:spPr bwMode="auto">
          <a:xfrm>
            <a:off x="7188200" y="4397375"/>
            <a:ext cx="1754188" cy="1536700"/>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4" name="AutoShape 3"/>
          <p:cNvSpPr>
            <a:spLocks noChangeArrowheads="1"/>
          </p:cNvSpPr>
          <p:nvPr/>
        </p:nvSpPr>
        <p:spPr bwMode="auto">
          <a:xfrm>
            <a:off x="3286125" y="4391025"/>
            <a:ext cx="1754188" cy="1541463"/>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5" name="AutoShape 4"/>
          <p:cNvSpPr>
            <a:spLocks noChangeArrowheads="1"/>
          </p:cNvSpPr>
          <p:nvPr/>
        </p:nvSpPr>
        <p:spPr bwMode="auto">
          <a:xfrm>
            <a:off x="5235575" y="1684338"/>
            <a:ext cx="1744663"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6" name="AutoShape 5"/>
          <p:cNvSpPr>
            <a:spLocks noChangeArrowheads="1"/>
          </p:cNvSpPr>
          <p:nvPr/>
        </p:nvSpPr>
        <p:spPr bwMode="auto">
          <a:xfrm>
            <a:off x="9088438" y="1684338"/>
            <a:ext cx="176212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7" name="AutoShape 6"/>
          <p:cNvSpPr>
            <a:spLocks noChangeArrowheads="1"/>
          </p:cNvSpPr>
          <p:nvPr/>
        </p:nvSpPr>
        <p:spPr bwMode="auto">
          <a:xfrm>
            <a:off x="1335088" y="1684338"/>
            <a:ext cx="170497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8" name="AutoShape 9"/>
          <p:cNvSpPr>
            <a:spLocks noChangeArrowheads="1"/>
          </p:cNvSpPr>
          <p:nvPr/>
        </p:nvSpPr>
        <p:spPr bwMode="auto">
          <a:xfrm>
            <a:off x="328453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NO.2</a:t>
            </a:r>
          </a:p>
        </p:txBody>
      </p:sp>
      <p:sp>
        <p:nvSpPr>
          <p:cNvPr id="22539" name="AutoShape 10"/>
          <p:cNvSpPr>
            <a:spLocks noChangeArrowheads="1"/>
          </p:cNvSpPr>
          <p:nvPr/>
        </p:nvSpPr>
        <p:spPr bwMode="auto">
          <a:xfrm>
            <a:off x="1335088" y="3213100"/>
            <a:ext cx="2068512" cy="1189038"/>
          </a:xfrm>
          <a:prstGeom prst="homePlate">
            <a:avLst>
              <a:gd name="adj" fmla="val 30492"/>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NO.1</a:t>
            </a:r>
          </a:p>
        </p:txBody>
      </p:sp>
      <p:sp>
        <p:nvSpPr>
          <p:cNvPr id="22540" name="AutoShape 11"/>
          <p:cNvSpPr>
            <a:spLocks noChangeArrowheads="1"/>
          </p:cNvSpPr>
          <p:nvPr/>
        </p:nvSpPr>
        <p:spPr bwMode="auto">
          <a:xfrm>
            <a:off x="523398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NO.3</a:t>
            </a:r>
          </a:p>
        </p:txBody>
      </p:sp>
      <p:sp>
        <p:nvSpPr>
          <p:cNvPr id="22541" name="AutoShape 12"/>
          <p:cNvSpPr>
            <a:spLocks noChangeArrowheads="1"/>
          </p:cNvSpPr>
          <p:nvPr/>
        </p:nvSpPr>
        <p:spPr bwMode="auto">
          <a:xfrm>
            <a:off x="7181850"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NO.4</a:t>
            </a:r>
          </a:p>
        </p:txBody>
      </p:sp>
      <p:sp>
        <p:nvSpPr>
          <p:cNvPr id="22542" name="AutoShape 13"/>
          <p:cNvSpPr>
            <a:spLocks noChangeArrowheads="1"/>
          </p:cNvSpPr>
          <p:nvPr/>
        </p:nvSpPr>
        <p:spPr bwMode="auto">
          <a:xfrm>
            <a:off x="9090025" y="3213100"/>
            <a:ext cx="2068513" cy="1189038"/>
          </a:xfrm>
          <a:prstGeom prst="chevron">
            <a:avLst>
              <a:gd name="adj" fmla="val 25781"/>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NO.5</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500" fill="hold"/>
                                        <p:tgtEl>
                                          <p:spTgt spid="22531"/>
                                        </p:tgtEl>
                                        <p:attrNameLst>
                                          <p:attrName>ppt_x</p:attrName>
                                        </p:attrNameLst>
                                      </p:cBhvr>
                                      <p:tavLst>
                                        <p:tav tm="0">
                                          <p:val>
                                            <p:strVal val="1+#ppt_w/2"/>
                                          </p:val>
                                        </p:tav>
                                        <p:tav tm="100000">
                                          <p:val>
                                            <p:strVal val="#ppt_x"/>
                                          </p:val>
                                        </p:tav>
                                      </p:tavLst>
                                    </p:anim>
                                    <p:anim calcmode="lin" valueType="num">
                                      <p:cBhvr additive="base">
                                        <p:cTn id="8" dur="500" fill="hold"/>
                                        <p:tgtEl>
                                          <p:spTgt spid="2253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2532"/>
                                        </p:tgtEl>
                                        <p:attrNameLst>
                                          <p:attrName>style.visibility</p:attrName>
                                        </p:attrNameLst>
                                      </p:cBhvr>
                                      <p:to>
                                        <p:strVal val="visible"/>
                                      </p:to>
                                    </p:set>
                                    <p:animEffect transition="in" filter="wipe(right)">
                                      <p:cBhvr>
                                        <p:cTn id="11" dur="500"/>
                                        <p:tgtEl>
                                          <p:spTgt spid="2253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2530"/>
                                        </p:tgtEl>
                                        <p:attrNameLst>
                                          <p:attrName>style.visibility</p:attrName>
                                        </p:attrNameLst>
                                      </p:cBhvr>
                                      <p:to>
                                        <p:strVal val="visible"/>
                                      </p:to>
                                    </p:set>
                                    <p:anim calcmode="lin" valueType="num">
                                      <p:cBhvr>
                                        <p:cTn id="15" dur="400" fill="hold"/>
                                        <p:tgtEl>
                                          <p:spTgt spid="2253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2530"/>
                                        </p:tgtEl>
                                        <p:attrNameLst>
                                          <p:attrName>ppt_y</p:attrName>
                                        </p:attrNameLst>
                                      </p:cBhvr>
                                      <p:tavLst>
                                        <p:tav tm="0">
                                          <p:val>
                                            <p:strVal val="#ppt_y"/>
                                          </p:val>
                                        </p:tav>
                                        <p:tav tm="100000">
                                          <p:val>
                                            <p:strVal val="#ppt_y"/>
                                          </p:val>
                                        </p:tav>
                                      </p:tavLst>
                                    </p:anim>
                                    <p:anim calcmode="lin" valueType="num">
                                      <p:cBhvr>
                                        <p:cTn id="17" dur="400" fill="hold"/>
                                        <p:tgtEl>
                                          <p:spTgt spid="2253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25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2530"/>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22539"/>
                                        </p:tgtEl>
                                        <p:attrNameLst>
                                          <p:attrName>style.visibility</p:attrName>
                                        </p:attrNameLst>
                                      </p:cBhvr>
                                      <p:to>
                                        <p:strVal val="visible"/>
                                      </p:to>
                                    </p:set>
                                    <p:anim calcmode="lin" valueType="num">
                                      <p:cBhvr additive="base">
                                        <p:cTn id="23" dur="300" fill="hold"/>
                                        <p:tgtEl>
                                          <p:spTgt spid="22539"/>
                                        </p:tgtEl>
                                        <p:attrNameLst>
                                          <p:attrName>ppt_x</p:attrName>
                                        </p:attrNameLst>
                                      </p:cBhvr>
                                      <p:tavLst>
                                        <p:tav tm="0">
                                          <p:val>
                                            <p:strVal val="0-#ppt_w/2"/>
                                          </p:val>
                                        </p:tav>
                                        <p:tav tm="100000">
                                          <p:val>
                                            <p:strVal val="#ppt_x"/>
                                          </p:val>
                                        </p:tav>
                                      </p:tavLst>
                                    </p:anim>
                                    <p:anim calcmode="lin" valueType="num">
                                      <p:cBhvr additive="base">
                                        <p:cTn id="24" dur="300" fill="hold"/>
                                        <p:tgtEl>
                                          <p:spTgt spid="22539"/>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540"/>
                            </p:stCondLst>
                            <p:childTnLst>
                              <p:par>
                                <p:cTn id="26" presetID="22" presetClass="entr" presetSubtype="4" fill="hold" grpId="0" nodeType="afterEffect">
                                  <p:stCondLst>
                                    <p:cond delay="0"/>
                                  </p:stCondLst>
                                  <p:childTnLst>
                                    <p:set>
                                      <p:cBhvr>
                                        <p:cTn id="27" dur="1" fill="hold">
                                          <p:stCondLst>
                                            <p:cond delay="0"/>
                                          </p:stCondLst>
                                        </p:cTn>
                                        <p:tgtEl>
                                          <p:spTgt spid="22537"/>
                                        </p:tgtEl>
                                        <p:attrNameLst>
                                          <p:attrName>style.visibility</p:attrName>
                                        </p:attrNameLst>
                                      </p:cBhvr>
                                      <p:to>
                                        <p:strVal val="visible"/>
                                      </p:to>
                                    </p:set>
                                    <p:animEffect transition="in" filter="wipe(down)">
                                      <p:cBhvr>
                                        <p:cTn id="28" dur="500"/>
                                        <p:tgtEl>
                                          <p:spTgt spid="22537"/>
                                        </p:tgtEl>
                                      </p:cBhvr>
                                    </p:animEffect>
                                  </p:childTnLst>
                                </p:cTn>
                              </p:par>
                            </p:childTnLst>
                          </p:cTn>
                        </p:par>
                        <p:par>
                          <p:cTn id="29" fill="hold" nodeType="afterGroup">
                            <p:stCondLst>
                              <p:cond delay="2040"/>
                            </p:stCondLst>
                            <p:childTnLst>
                              <p:par>
                                <p:cTn id="30" presetID="2" presetClass="entr" presetSubtype="8" fill="hold" grpId="0" nodeType="afterEffect">
                                  <p:stCondLst>
                                    <p:cond delay="0"/>
                                  </p:stCondLst>
                                  <p:childTnLst>
                                    <p:set>
                                      <p:cBhvr>
                                        <p:cTn id="31" dur="1" fill="hold">
                                          <p:stCondLst>
                                            <p:cond delay="0"/>
                                          </p:stCondLst>
                                        </p:cTn>
                                        <p:tgtEl>
                                          <p:spTgt spid="22538"/>
                                        </p:tgtEl>
                                        <p:attrNameLst>
                                          <p:attrName>style.visibility</p:attrName>
                                        </p:attrNameLst>
                                      </p:cBhvr>
                                      <p:to>
                                        <p:strVal val="visible"/>
                                      </p:to>
                                    </p:set>
                                    <p:anim calcmode="lin" valueType="num">
                                      <p:cBhvr additive="base">
                                        <p:cTn id="32" dur="300" fill="hold"/>
                                        <p:tgtEl>
                                          <p:spTgt spid="22538"/>
                                        </p:tgtEl>
                                        <p:attrNameLst>
                                          <p:attrName>ppt_x</p:attrName>
                                        </p:attrNameLst>
                                      </p:cBhvr>
                                      <p:tavLst>
                                        <p:tav tm="0">
                                          <p:val>
                                            <p:strVal val="0-#ppt_w/2"/>
                                          </p:val>
                                        </p:tav>
                                        <p:tav tm="100000">
                                          <p:val>
                                            <p:strVal val="#ppt_x"/>
                                          </p:val>
                                        </p:tav>
                                      </p:tavLst>
                                    </p:anim>
                                    <p:anim calcmode="lin" valueType="num">
                                      <p:cBhvr additive="base">
                                        <p:cTn id="33" dur="300" fill="hold"/>
                                        <p:tgtEl>
                                          <p:spTgt spid="22538"/>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340"/>
                            </p:stCondLst>
                            <p:childTnLst>
                              <p:par>
                                <p:cTn id="35" presetID="22" presetClass="entr" presetSubtype="1" fill="hold" grpId="0" nodeType="afterEffect">
                                  <p:stCondLst>
                                    <p:cond delay="0"/>
                                  </p:stCondLst>
                                  <p:childTnLst>
                                    <p:set>
                                      <p:cBhvr>
                                        <p:cTn id="36" dur="1" fill="hold">
                                          <p:stCondLst>
                                            <p:cond delay="0"/>
                                          </p:stCondLst>
                                        </p:cTn>
                                        <p:tgtEl>
                                          <p:spTgt spid="22534"/>
                                        </p:tgtEl>
                                        <p:attrNameLst>
                                          <p:attrName>style.visibility</p:attrName>
                                        </p:attrNameLst>
                                      </p:cBhvr>
                                      <p:to>
                                        <p:strVal val="visible"/>
                                      </p:to>
                                    </p:set>
                                    <p:animEffect transition="in" filter="wipe(up)">
                                      <p:cBhvr>
                                        <p:cTn id="37" dur="500"/>
                                        <p:tgtEl>
                                          <p:spTgt spid="22534"/>
                                        </p:tgtEl>
                                      </p:cBhvr>
                                    </p:animEffect>
                                  </p:childTnLst>
                                </p:cTn>
                              </p:par>
                            </p:childTnLst>
                          </p:cTn>
                        </p:par>
                        <p:par>
                          <p:cTn id="38" fill="hold" nodeType="afterGroup">
                            <p:stCondLst>
                              <p:cond delay="2840"/>
                            </p:stCondLst>
                            <p:childTnLst>
                              <p:par>
                                <p:cTn id="39" presetID="2" presetClass="entr" presetSubtype="8" fill="hold" grpId="0" nodeType="afterEffect">
                                  <p:stCondLst>
                                    <p:cond delay="0"/>
                                  </p:stCondLst>
                                  <p:childTnLst>
                                    <p:set>
                                      <p:cBhvr>
                                        <p:cTn id="40" dur="1" fill="hold">
                                          <p:stCondLst>
                                            <p:cond delay="0"/>
                                          </p:stCondLst>
                                        </p:cTn>
                                        <p:tgtEl>
                                          <p:spTgt spid="22540"/>
                                        </p:tgtEl>
                                        <p:attrNameLst>
                                          <p:attrName>style.visibility</p:attrName>
                                        </p:attrNameLst>
                                      </p:cBhvr>
                                      <p:to>
                                        <p:strVal val="visible"/>
                                      </p:to>
                                    </p:set>
                                    <p:anim calcmode="lin" valueType="num">
                                      <p:cBhvr additive="base">
                                        <p:cTn id="41" dur="300" fill="hold"/>
                                        <p:tgtEl>
                                          <p:spTgt spid="22540"/>
                                        </p:tgtEl>
                                        <p:attrNameLst>
                                          <p:attrName>ppt_x</p:attrName>
                                        </p:attrNameLst>
                                      </p:cBhvr>
                                      <p:tavLst>
                                        <p:tav tm="0">
                                          <p:val>
                                            <p:strVal val="0-#ppt_w/2"/>
                                          </p:val>
                                        </p:tav>
                                        <p:tav tm="100000">
                                          <p:val>
                                            <p:strVal val="#ppt_x"/>
                                          </p:val>
                                        </p:tav>
                                      </p:tavLst>
                                    </p:anim>
                                    <p:anim calcmode="lin" valueType="num">
                                      <p:cBhvr additive="base">
                                        <p:cTn id="42" dur="300" fill="hold"/>
                                        <p:tgtEl>
                                          <p:spTgt spid="22540"/>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140"/>
                            </p:stCondLst>
                            <p:childTnLst>
                              <p:par>
                                <p:cTn id="44" presetID="22" presetClass="entr" presetSubtype="4" fill="hold" grpId="0" nodeType="afterEffect">
                                  <p:stCondLst>
                                    <p:cond delay="0"/>
                                  </p:stCondLst>
                                  <p:childTnLst>
                                    <p:set>
                                      <p:cBhvr>
                                        <p:cTn id="45" dur="1" fill="hold">
                                          <p:stCondLst>
                                            <p:cond delay="0"/>
                                          </p:stCondLst>
                                        </p:cTn>
                                        <p:tgtEl>
                                          <p:spTgt spid="22535"/>
                                        </p:tgtEl>
                                        <p:attrNameLst>
                                          <p:attrName>style.visibility</p:attrName>
                                        </p:attrNameLst>
                                      </p:cBhvr>
                                      <p:to>
                                        <p:strVal val="visible"/>
                                      </p:to>
                                    </p:set>
                                    <p:animEffect transition="in" filter="wipe(down)">
                                      <p:cBhvr>
                                        <p:cTn id="46" dur="500"/>
                                        <p:tgtEl>
                                          <p:spTgt spid="22535"/>
                                        </p:tgtEl>
                                      </p:cBhvr>
                                    </p:animEffect>
                                  </p:childTnLst>
                                </p:cTn>
                              </p:par>
                            </p:childTnLst>
                          </p:cTn>
                        </p:par>
                        <p:par>
                          <p:cTn id="47" fill="hold" nodeType="afterGroup">
                            <p:stCondLst>
                              <p:cond delay="3640"/>
                            </p:stCondLst>
                            <p:childTnLst>
                              <p:par>
                                <p:cTn id="48" presetID="2" presetClass="entr" presetSubtype="8" fill="hold" grpId="0" nodeType="afterEffect">
                                  <p:stCondLst>
                                    <p:cond delay="0"/>
                                  </p:stCondLst>
                                  <p:childTnLst>
                                    <p:set>
                                      <p:cBhvr>
                                        <p:cTn id="49" dur="1" fill="hold">
                                          <p:stCondLst>
                                            <p:cond delay="0"/>
                                          </p:stCondLst>
                                        </p:cTn>
                                        <p:tgtEl>
                                          <p:spTgt spid="22541"/>
                                        </p:tgtEl>
                                        <p:attrNameLst>
                                          <p:attrName>style.visibility</p:attrName>
                                        </p:attrNameLst>
                                      </p:cBhvr>
                                      <p:to>
                                        <p:strVal val="visible"/>
                                      </p:to>
                                    </p:set>
                                    <p:anim calcmode="lin" valueType="num">
                                      <p:cBhvr additive="base">
                                        <p:cTn id="50" dur="300" fill="hold"/>
                                        <p:tgtEl>
                                          <p:spTgt spid="22541"/>
                                        </p:tgtEl>
                                        <p:attrNameLst>
                                          <p:attrName>ppt_x</p:attrName>
                                        </p:attrNameLst>
                                      </p:cBhvr>
                                      <p:tavLst>
                                        <p:tav tm="0">
                                          <p:val>
                                            <p:strVal val="0-#ppt_w/2"/>
                                          </p:val>
                                        </p:tav>
                                        <p:tav tm="100000">
                                          <p:val>
                                            <p:strVal val="#ppt_x"/>
                                          </p:val>
                                        </p:tav>
                                      </p:tavLst>
                                    </p:anim>
                                    <p:anim calcmode="lin" valueType="num">
                                      <p:cBhvr additive="base">
                                        <p:cTn id="51" dur="300" fill="hold"/>
                                        <p:tgtEl>
                                          <p:spTgt spid="22541"/>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3940"/>
                            </p:stCondLst>
                            <p:childTnLst>
                              <p:par>
                                <p:cTn id="53" presetID="22" presetClass="entr" presetSubtype="1" fill="hold" grpId="0" nodeType="afterEffect">
                                  <p:stCondLst>
                                    <p:cond delay="0"/>
                                  </p:stCondLst>
                                  <p:childTnLst>
                                    <p:set>
                                      <p:cBhvr>
                                        <p:cTn id="54" dur="1" fill="hold">
                                          <p:stCondLst>
                                            <p:cond delay="0"/>
                                          </p:stCondLst>
                                        </p:cTn>
                                        <p:tgtEl>
                                          <p:spTgt spid="22533"/>
                                        </p:tgtEl>
                                        <p:attrNameLst>
                                          <p:attrName>style.visibility</p:attrName>
                                        </p:attrNameLst>
                                      </p:cBhvr>
                                      <p:to>
                                        <p:strVal val="visible"/>
                                      </p:to>
                                    </p:set>
                                    <p:animEffect transition="in" filter="wipe(up)">
                                      <p:cBhvr>
                                        <p:cTn id="55" dur="500"/>
                                        <p:tgtEl>
                                          <p:spTgt spid="22533"/>
                                        </p:tgtEl>
                                      </p:cBhvr>
                                    </p:animEffect>
                                  </p:childTnLst>
                                </p:cTn>
                              </p:par>
                            </p:childTnLst>
                          </p:cTn>
                        </p:par>
                        <p:par>
                          <p:cTn id="56" fill="hold" nodeType="afterGroup">
                            <p:stCondLst>
                              <p:cond delay="4440"/>
                            </p:stCondLst>
                            <p:childTnLst>
                              <p:par>
                                <p:cTn id="57" presetID="2" presetClass="entr" presetSubtype="8" fill="hold" grpId="0" nodeType="afterEffect">
                                  <p:stCondLst>
                                    <p:cond delay="0"/>
                                  </p:stCondLst>
                                  <p:childTnLst>
                                    <p:set>
                                      <p:cBhvr>
                                        <p:cTn id="58" dur="1" fill="hold">
                                          <p:stCondLst>
                                            <p:cond delay="0"/>
                                          </p:stCondLst>
                                        </p:cTn>
                                        <p:tgtEl>
                                          <p:spTgt spid="22542"/>
                                        </p:tgtEl>
                                        <p:attrNameLst>
                                          <p:attrName>style.visibility</p:attrName>
                                        </p:attrNameLst>
                                      </p:cBhvr>
                                      <p:to>
                                        <p:strVal val="visible"/>
                                      </p:to>
                                    </p:set>
                                    <p:anim calcmode="lin" valueType="num">
                                      <p:cBhvr additive="base">
                                        <p:cTn id="59" dur="300" fill="hold"/>
                                        <p:tgtEl>
                                          <p:spTgt spid="22542"/>
                                        </p:tgtEl>
                                        <p:attrNameLst>
                                          <p:attrName>ppt_x</p:attrName>
                                        </p:attrNameLst>
                                      </p:cBhvr>
                                      <p:tavLst>
                                        <p:tav tm="0">
                                          <p:val>
                                            <p:strVal val="0-#ppt_w/2"/>
                                          </p:val>
                                        </p:tav>
                                        <p:tav tm="100000">
                                          <p:val>
                                            <p:strVal val="#ppt_x"/>
                                          </p:val>
                                        </p:tav>
                                      </p:tavLst>
                                    </p:anim>
                                    <p:anim calcmode="lin" valueType="num">
                                      <p:cBhvr additive="base">
                                        <p:cTn id="60" dur="300" fill="hold"/>
                                        <p:tgtEl>
                                          <p:spTgt spid="22542"/>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740"/>
                            </p:stCondLst>
                            <p:childTnLst>
                              <p:par>
                                <p:cTn id="62" presetID="22" presetClass="entr" presetSubtype="4" fill="hold" grpId="0" nodeType="afterEffect">
                                  <p:stCondLst>
                                    <p:cond delay="0"/>
                                  </p:stCondLst>
                                  <p:childTnLst>
                                    <p:set>
                                      <p:cBhvr>
                                        <p:cTn id="63" dur="1" fill="hold">
                                          <p:stCondLst>
                                            <p:cond delay="0"/>
                                          </p:stCondLst>
                                        </p:cTn>
                                        <p:tgtEl>
                                          <p:spTgt spid="22536"/>
                                        </p:tgtEl>
                                        <p:attrNameLst>
                                          <p:attrName>style.visibility</p:attrName>
                                        </p:attrNameLst>
                                      </p:cBhvr>
                                      <p:to>
                                        <p:strVal val="visible"/>
                                      </p:to>
                                    </p:set>
                                    <p:animEffect transition="in" filter="wipe(down)">
                                      <p:cBhvr>
                                        <p:cTn id="64" dur="500"/>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nimBg="1"/>
      <p:bldP spid="22533" grpId="0" animBg="1" autoUpdateAnimBg="0"/>
      <p:bldP spid="22534" grpId="0" animBg="1" autoUpdateAnimBg="0"/>
      <p:bldP spid="22535" grpId="0" animBg="1" autoUpdateAnimBg="0"/>
      <p:bldP spid="22536" grpId="0" animBg="1" autoUpdateAnimBg="0"/>
      <p:bldP spid="22537" grpId="0" animBg="1" autoUpdateAnimBg="0"/>
      <p:bldP spid="22538" grpId="0" animBg="1" autoUpdateAnimBg="0"/>
      <p:bldP spid="22539" grpId="0" animBg="1" autoUpdateAnimBg="0"/>
      <p:bldP spid="22540" grpId="0" animBg="1" autoUpdateAnimBg="0"/>
      <p:bldP spid="22541" grpId="0" animBg="1" autoUpdateAnimBg="0"/>
      <p:bldP spid="22542"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355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355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557" name="Freeform 6"/>
          <p:cNvSpPr>
            <a:spLocks/>
          </p:cNvSpPr>
          <p:nvPr/>
        </p:nvSpPr>
        <p:spPr bwMode="auto">
          <a:xfrm>
            <a:off x="7427913" y="5453063"/>
            <a:ext cx="217487" cy="522287"/>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8" name="Freeform 7"/>
          <p:cNvSpPr>
            <a:spLocks/>
          </p:cNvSpPr>
          <p:nvPr/>
        </p:nvSpPr>
        <p:spPr bwMode="auto">
          <a:xfrm>
            <a:off x="5838825" y="6286500"/>
            <a:ext cx="336550" cy="268288"/>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9" name="Freeform 8"/>
          <p:cNvSpPr>
            <a:spLocks/>
          </p:cNvSpPr>
          <p:nvPr/>
        </p:nvSpPr>
        <p:spPr bwMode="auto">
          <a:xfrm>
            <a:off x="4344988" y="4805363"/>
            <a:ext cx="1158875" cy="1277937"/>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0" name="Freeform 9"/>
          <p:cNvSpPr>
            <a:spLocks/>
          </p:cNvSpPr>
          <p:nvPr/>
        </p:nvSpPr>
        <p:spPr bwMode="auto">
          <a:xfrm>
            <a:off x="5321300" y="5308600"/>
            <a:ext cx="985838" cy="749300"/>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1" name="Freeform 10"/>
          <p:cNvSpPr>
            <a:spLocks/>
          </p:cNvSpPr>
          <p:nvPr/>
        </p:nvSpPr>
        <p:spPr bwMode="auto">
          <a:xfrm>
            <a:off x="6858000" y="4929188"/>
            <a:ext cx="552450" cy="727075"/>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2" name="Freeform 11"/>
          <p:cNvSpPr>
            <a:spLocks/>
          </p:cNvSpPr>
          <p:nvPr/>
        </p:nvSpPr>
        <p:spPr bwMode="auto">
          <a:xfrm>
            <a:off x="5189538" y="4826000"/>
            <a:ext cx="795337" cy="714375"/>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3" name="Freeform 12"/>
          <p:cNvSpPr>
            <a:spLocks/>
          </p:cNvSpPr>
          <p:nvPr/>
        </p:nvSpPr>
        <p:spPr bwMode="auto">
          <a:xfrm>
            <a:off x="5867400" y="4676775"/>
            <a:ext cx="706438" cy="876300"/>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4" name="Freeform 13"/>
          <p:cNvSpPr>
            <a:spLocks/>
          </p:cNvSpPr>
          <p:nvPr/>
        </p:nvSpPr>
        <p:spPr bwMode="auto">
          <a:xfrm>
            <a:off x="6505575" y="4656138"/>
            <a:ext cx="622300" cy="895350"/>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5" name="Freeform 14"/>
          <p:cNvSpPr>
            <a:spLocks/>
          </p:cNvSpPr>
          <p:nvPr/>
        </p:nvSpPr>
        <p:spPr bwMode="auto">
          <a:xfrm>
            <a:off x="4410075" y="4029075"/>
            <a:ext cx="1282700" cy="1301750"/>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cmpd="sng">
            <a:solidFill>
              <a:srgbClr val="FFFFFF"/>
            </a:solidFill>
            <a:round/>
            <a:headEnd/>
            <a:tailEnd/>
          </a:ln>
        </p:spPr>
        <p:txBody>
          <a:bodyPr/>
          <a:lstStyle/>
          <a:p>
            <a:endParaRPr lang="zh-CN" altLang="en-US"/>
          </a:p>
        </p:txBody>
      </p:sp>
      <p:sp>
        <p:nvSpPr>
          <p:cNvPr id="23566" name="Freeform 15"/>
          <p:cNvSpPr>
            <a:spLocks/>
          </p:cNvSpPr>
          <p:nvPr/>
        </p:nvSpPr>
        <p:spPr bwMode="auto">
          <a:xfrm>
            <a:off x="2016125" y="3416300"/>
            <a:ext cx="2579688" cy="1647825"/>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7" name="Freeform 16"/>
          <p:cNvSpPr>
            <a:spLocks/>
          </p:cNvSpPr>
          <p:nvPr/>
        </p:nvSpPr>
        <p:spPr bwMode="auto">
          <a:xfrm>
            <a:off x="7075488" y="4562475"/>
            <a:ext cx="485775" cy="496888"/>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8" name="Freeform 17"/>
          <p:cNvSpPr>
            <a:spLocks/>
          </p:cNvSpPr>
          <p:nvPr/>
        </p:nvSpPr>
        <p:spPr bwMode="auto">
          <a:xfrm>
            <a:off x="5426075" y="4346575"/>
            <a:ext cx="611188" cy="660400"/>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9" name="Freeform 18"/>
          <p:cNvSpPr>
            <a:spLocks/>
          </p:cNvSpPr>
          <p:nvPr/>
        </p:nvSpPr>
        <p:spPr bwMode="auto">
          <a:xfrm>
            <a:off x="5811838" y="4214813"/>
            <a:ext cx="993775" cy="628650"/>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0" name="Freeform 19"/>
          <p:cNvSpPr>
            <a:spLocks/>
          </p:cNvSpPr>
          <p:nvPr/>
        </p:nvSpPr>
        <p:spPr bwMode="auto">
          <a:xfrm>
            <a:off x="6634163" y="3944938"/>
            <a:ext cx="611187" cy="779462"/>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1" name="Freeform 20"/>
          <p:cNvSpPr>
            <a:spLocks/>
          </p:cNvSpPr>
          <p:nvPr/>
        </p:nvSpPr>
        <p:spPr bwMode="auto">
          <a:xfrm>
            <a:off x="6788150" y="3844925"/>
            <a:ext cx="722313" cy="731838"/>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2" name="Freeform 21"/>
          <p:cNvSpPr>
            <a:spLocks/>
          </p:cNvSpPr>
          <p:nvPr/>
        </p:nvSpPr>
        <p:spPr bwMode="auto">
          <a:xfrm>
            <a:off x="6057900" y="3705225"/>
            <a:ext cx="736600" cy="736600"/>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3" name="Freeform 22"/>
          <p:cNvSpPr>
            <a:spLocks/>
          </p:cNvSpPr>
          <p:nvPr/>
        </p:nvSpPr>
        <p:spPr bwMode="auto">
          <a:xfrm>
            <a:off x="5470525" y="3224213"/>
            <a:ext cx="649288" cy="1195387"/>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4" name="Freeform 23"/>
          <p:cNvSpPr>
            <a:spLocks/>
          </p:cNvSpPr>
          <p:nvPr/>
        </p:nvSpPr>
        <p:spPr bwMode="auto">
          <a:xfrm>
            <a:off x="3484563" y="3149600"/>
            <a:ext cx="1639887" cy="1222375"/>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5" name="Freeform 24"/>
          <p:cNvSpPr>
            <a:spLocks/>
          </p:cNvSpPr>
          <p:nvPr/>
        </p:nvSpPr>
        <p:spPr bwMode="auto">
          <a:xfrm>
            <a:off x="6016625" y="3048000"/>
            <a:ext cx="450850" cy="914400"/>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6" name="Freeform 25"/>
          <p:cNvSpPr>
            <a:spLocks/>
          </p:cNvSpPr>
          <p:nvPr/>
        </p:nvSpPr>
        <p:spPr bwMode="auto">
          <a:xfrm>
            <a:off x="6602413" y="3387725"/>
            <a:ext cx="844550" cy="574675"/>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tx2"/>
          </a:solidFill>
          <a:ln w="8" cap="flat" cmpd="sng">
            <a:solidFill>
              <a:srgbClr val="FFFFFF"/>
            </a:solidFill>
            <a:round/>
            <a:headEnd/>
            <a:tailEnd/>
          </a:ln>
        </p:spPr>
        <p:txBody>
          <a:bodyPr/>
          <a:lstStyle/>
          <a:p>
            <a:endParaRPr lang="zh-CN" altLang="en-US"/>
          </a:p>
        </p:txBody>
      </p:sp>
      <p:sp>
        <p:nvSpPr>
          <p:cNvPr id="23577" name="Freeform 26"/>
          <p:cNvSpPr>
            <a:spLocks/>
          </p:cNvSpPr>
          <p:nvPr/>
        </p:nvSpPr>
        <p:spPr bwMode="auto">
          <a:xfrm>
            <a:off x="5295900" y="3254375"/>
            <a:ext cx="363538" cy="606425"/>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8" name="Freeform 27"/>
          <p:cNvSpPr>
            <a:spLocks/>
          </p:cNvSpPr>
          <p:nvPr/>
        </p:nvSpPr>
        <p:spPr bwMode="auto">
          <a:xfrm>
            <a:off x="6380163" y="2678113"/>
            <a:ext cx="703262" cy="1054100"/>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9" name="Freeform 28"/>
          <p:cNvSpPr>
            <a:spLocks/>
          </p:cNvSpPr>
          <p:nvPr/>
        </p:nvSpPr>
        <p:spPr bwMode="auto">
          <a:xfrm>
            <a:off x="1773238" y="1546225"/>
            <a:ext cx="2609850" cy="2046288"/>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0" name="Freeform 29"/>
          <p:cNvSpPr>
            <a:spLocks/>
          </p:cNvSpPr>
          <p:nvPr/>
        </p:nvSpPr>
        <p:spPr bwMode="auto">
          <a:xfrm>
            <a:off x="4533900" y="1058863"/>
            <a:ext cx="2876550" cy="2479675"/>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1" name="Freeform 30"/>
          <p:cNvSpPr>
            <a:spLocks/>
          </p:cNvSpPr>
          <p:nvPr/>
        </p:nvSpPr>
        <p:spPr bwMode="auto">
          <a:xfrm>
            <a:off x="6570663" y="2955925"/>
            <a:ext cx="309562" cy="360363"/>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2" name="Freeform 31"/>
          <p:cNvSpPr>
            <a:spLocks/>
          </p:cNvSpPr>
          <p:nvPr/>
        </p:nvSpPr>
        <p:spPr bwMode="auto">
          <a:xfrm>
            <a:off x="6956425" y="2500313"/>
            <a:ext cx="779463" cy="741362"/>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3" name="Freeform 32"/>
          <p:cNvSpPr>
            <a:spLocks/>
          </p:cNvSpPr>
          <p:nvPr/>
        </p:nvSpPr>
        <p:spPr bwMode="auto">
          <a:xfrm>
            <a:off x="7113588" y="2062163"/>
            <a:ext cx="1123950" cy="747712"/>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4" name="Freeform 33"/>
          <p:cNvSpPr>
            <a:spLocks/>
          </p:cNvSpPr>
          <p:nvPr/>
        </p:nvSpPr>
        <p:spPr bwMode="auto">
          <a:xfrm>
            <a:off x="6902450" y="992188"/>
            <a:ext cx="1466850" cy="1373187"/>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5" name="Freeform 34"/>
          <p:cNvSpPr>
            <a:spLocks/>
          </p:cNvSpPr>
          <p:nvPr/>
        </p:nvSpPr>
        <p:spPr bwMode="auto">
          <a:xfrm>
            <a:off x="3938588" y="2624138"/>
            <a:ext cx="1865312" cy="1663700"/>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6" name="Freeform 35"/>
          <p:cNvSpPr>
            <a:spLocks/>
          </p:cNvSpPr>
          <p:nvPr/>
        </p:nvSpPr>
        <p:spPr bwMode="auto">
          <a:xfrm>
            <a:off x="5989638" y="5429250"/>
            <a:ext cx="1033462" cy="798513"/>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1"/>
          </a:solidFill>
          <a:ln w="8" cap="flat" cmpd="sng">
            <a:solidFill>
              <a:srgbClr val="FFFFFF"/>
            </a:solidFill>
            <a:round/>
            <a:headEnd/>
            <a:tailEnd/>
          </a:ln>
        </p:spPr>
        <p:txBody>
          <a:bodyPr/>
          <a:lstStyle/>
          <a:p>
            <a:endParaRPr lang="zh-CN" altLang="en-US"/>
          </a:p>
        </p:txBody>
      </p:sp>
      <p:pic>
        <p:nvPicPr>
          <p:cNvPr id="23587" name="组合 3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15138" y="3340100"/>
            <a:ext cx="3719512"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88" name="文本框 180"/>
          <p:cNvSpPr txBox="1">
            <a:spLocks noChangeArrowheads="1"/>
          </p:cNvSpPr>
          <p:nvPr/>
        </p:nvSpPr>
        <p:spPr bwMode="auto">
          <a:xfrm>
            <a:off x="8089900" y="2593975"/>
            <a:ext cx="2514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89" name="文本框 181"/>
          <p:cNvSpPr txBox="1">
            <a:spLocks noChangeArrowheads="1"/>
          </p:cNvSpPr>
          <p:nvPr/>
        </p:nvSpPr>
        <p:spPr bwMode="auto">
          <a:xfrm>
            <a:off x="8089900" y="2914650"/>
            <a:ext cx="2514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0" name="文本框 180"/>
          <p:cNvSpPr txBox="1">
            <a:spLocks noChangeArrowheads="1"/>
          </p:cNvSpPr>
          <p:nvPr/>
        </p:nvSpPr>
        <p:spPr bwMode="auto">
          <a:xfrm>
            <a:off x="1320800" y="5214938"/>
            <a:ext cx="2514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1" name="文本框 181"/>
          <p:cNvSpPr txBox="1">
            <a:spLocks noChangeArrowheads="1"/>
          </p:cNvSpPr>
          <p:nvPr/>
        </p:nvSpPr>
        <p:spPr bwMode="auto">
          <a:xfrm>
            <a:off x="1320800" y="5535613"/>
            <a:ext cx="2514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pic>
        <p:nvPicPr>
          <p:cNvPr id="23592" name="组合 42"/>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16038" y="4657725"/>
            <a:ext cx="3713162"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93" name="矩形 48"/>
          <p:cNvSpPr>
            <a:spLocks noChangeArrowheads="1"/>
          </p:cNvSpPr>
          <p:nvPr/>
        </p:nvSpPr>
        <p:spPr bwMode="auto">
          <a:xfrm>
            <a:off x="8948738" y="5046663"/>
            <a:ext cx="236537" cy="23653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4" name="矩形 49"/>
          <p:cNvSpPr>
            <a:spLocks noChangeArrowheads="1"/>
          </p:cNvSpPr>
          <p:nvPr/>
        </p:nvSpPr>
        <p:spPr bwMode="auto">
          <a:xfrm>
            <a:off x="8948738" y="5456238"/>
            <a:ext cx="236537" cy="2381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5" name="矩形 50"/>
          <p:cNvSpPr>
            <a:spLocks noChangeArrowheads="1"/>
          </p:cNvSpPr>
          <p:nvPr/>
        </p:nvSpPr>
        <p:spPr bwMode="auto">
          <a:xfrm>
            <a:off x="8948738" y="5851525"/>
            <a:ext cx="236537" cy="23653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6" name="文本框 180"/>
          <p:cNvSpPr txBox="1">
            <a:spLocks noChangeArrowheads="1"/>
          </p:cNvSpPr>
          <p:nvPr/>
        </p:nvSpPr>
        <p:spPr bwMode="auto">
          <a:xfrm>
            <a:off x="9399588" y="4943475"/>
            <a:ext cx="1379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7" name="文本框 180"/>
          <p:cNvSpPr txBox="1">
            <a:spLocks noChangeArrowheads="1"/>
          </p:cNvSpPr>
          <p:nvPr/>
        </p:nvSpPr>
        <p:spPr bwMode="auto">
          <a:xfrm>
            <a:off x="9399588" y="5368925"/>
            <a:ext cx="1379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8" name="文本框 180"/>
          <p:cNvSpPr txBox="1">
            <a:spLocks noChangeArrowheads="1"/>
          </p:cNvSpPr>
          <p:nvPr/>
        </p:nvSpPr>
        <p:spPr bwMode="auto">
          <a:xfrm>
            <a:off x="9399588" y="5764213"/>
            <a:ext cx="1379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1+#ppt_w/2"/>
                                          </p:val>
                                        </p:tav>
                                        <p:tav tm="100000">
                                          <p:val>
                                            <p:strVal val="#ppt_x"/>
                                          </p:val>
                                        </p:tav>
                                      </p:tavLst>
                                    </p:anim>
                                    <p:anim calcmode="lin" valueType="num">
                                      <p:cBhvr additive="base">
                                        <p:cTn id="8" dur="500" fill="hold"/>
                                        <p:tgtEl>
                                          <p:spTgt spid="2355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3556"/>
                                        </p:tgtEl>
                                        <p:attrNameLst>
                                          <p:attrName>style.visibility</p:attrName>
                                        </p:attrNameLst>
                                      </p:cBhvr>
                                      <p:to>
                                        <p:strVal val="visible"/>
                                      </p:to>
                                    </p:set>
                                    <p:animEffect transition="in" filter="wipe(right)">
                                      <p:cBhvr>
                                        <p:cTn id="11" dur="500"/>
                                        <p:tgtEl>
                                          <p:spTgt spid="2355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3554"/>
                                        </p:tgtEl>
                                        <p:attrNameLst>
                                          <p:attrName>style.visibility</p:attrName>
                                        </p:attrNameLst>
                                      </p:cBhvr>
                                      <p:to>
                                        <p:strVal val="visible"/>
                                      </p:to>
                                    </p:set>
                                    <p:anim calcmode="lin" valueType="num">
                                      <p:cBhvr>
                                        <p:cTn id="15" dur="400" fill="hold"/>
                                        <p:tgtEl>
                                          <p:spTgt spid="2355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3554"/>
                                        </p:tgtEl>
                                        <p:attrNameLst>
                                          <p:attrName>ppt_y</p:attrName>
                                        </p:attrNameLst>
                                      </p:cBhvr>
                                      <p:tavLst>
                                        <p:tav tm="0">
                                          <p:val>
                                            <p:strVal val="#ppt_y"/>
                                          </p:val>
                                        </p:tav>
                                        <p:tav tm="100000">
                                          <p:val>
                                            <p:strVal val="#ppt_y"/>
                                          </p:val>
                                        </p:tav>
                                      </p:tavLst>
                                    </p:anim>
                                    <p:anim calcmode="lin" valueType="num">
                                      <p:cBhvr>
                                        <p:cTn id="17" dur="400" fill="hold"/>
                                        <p:tgtEl>
                                          <p:spTgt spid="2355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355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3554"/>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3557"/>
                                        </p:tgtEl>
                                        <p:attrNameLst>
                                          <p:attrName>style.visibility</p:attrName>
                                        </p:attrNameLst>
                                      </p:cBhvr>
                                      <p:to>
                                        <p:strVal val="visible"/>
                                      </p:to>
                                    </p:set>
                                    <p:anim calcmode="lin" valueType="num">
                                      <p:cBhvr>
                                        <p:cTn id="23" dur="400" fill="hold"/>
                                        <p:tgtEl>
                                          <p:spTgt spid="23557"/>
                                        </p:tgtEl>
                                        <p:attrNameLst>
                                          <p:attrName>ppt_w</p:attrName>
                                        </p:attrNameLst>
                                      </p:cBhvr>
                                      <p:tavLst>
                                        <p:tav tm="0">
                                          <p:val>
                                            <p:fltVal val="0"/>
                                          </p:val>
                                        </p:tav>
                                        <p:tav tm="100000">
                                          <p:val>
                                            <p:strVal val="#ppt_w"/>
                                          </p:val>
                                        </p:tav>
                                      </p:tavLst>
                                    </p:anim>
                                    <p:anim calcmode="lin" valueType="num">
                                      <p:cBhvr>
                                        <p:cTn id="24" dur="400" fill="hold"/>
                                        <p:tgtEl>
                                          <p:spTgt spid="23557"/>
                                        </p:tgtEl>
                                        <p:attrNameLst>
                                          <p:attrName>ppt_h</p:attrName>
                                        </p:attrNameLst>
                                      </p:cBhvr>
                                      <p:tavLst>
                                        <p:tav tm="0">
                                          <p:val>
                                            <p:fltVal val="0"/>
                                          </p:val>
                                        </p:tav>
                                        <p:tav tm="100000">
                                          <p:val>
                                            <p:strVal val="#ppt_h"/>
                                          </p:val>
                                        </p:tav>
                                      </p:tavLst>
                                    </p:anim>
                                    <p:anim calcmode="lin" valueType="num">
                                      <p:cBhvr>
                                        <p:cTn id="25" dur="400" fill="hold"/>
                                        <p:tgtEl>
                                          <p:spTgt spid="23557"/>
                                        </p:tgtEl>
                                        <p:attrNameLst>
                                          <p:attrName>style.rotation</p:attrName>
                                        </p:attrNameLst>
                                      </p:cBhvr>
                                      <p:tavLst>
                                        <p:tav tm="0">
                                          <p:val>
                                            <p:fltVal val="90"/>
                                          </p:val>
                                        </p:tav>
                                        <p:tav tm="100000">
                                          <p:val>
                                            <p:fltVal val="0"/>
                                          </p:val>
                                        </p:tav>
                                      </p:tavLst>
                                    </p:anim>
                                    <p:animEffect transition="in" filter="fade">
                                      <p:cBhvr>
                                        <p:cTn id="26" dur="400"/>
                                        <p:tgtEl>
                                          <p:spTgt spid="23557"/>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3558"/>
                                        </p:tgtEl>
                                        <p:attrNameLst>
                                          <p:attrName>style.visibility</p:attrName>
                                        </p:attrNameLst>
                                      </p:cBhvr>
                                      <p:to>
                                        <p:strVal val="visible"/>
                                      </p:to>
                                    </p:set>
                                    <p:anim calcmode="lin" valueType="num">
                                      <p:cBhvr>
                                        <p:cTn id="29" dur="400" fill="hold"/>
                                        <p:tgtEl>
                                          <p:spTgt spid="23558"/>
                                        </p:tgtEl>
                                        <p:attrNameLst>
                                          <p:attrName>ppt_w</p:attrName>
                                        </p:attrNameLst>
                                      </p:cBhvr>
                                      <p:tavLst>
                                        <p:tav tm="0">
                                          <p:val>
                                            <p:fltVal val="0"/>
                                          </p:val>
                                        </p:tav>
                                        <p:tav tm="100000">
                                          <p:val>
                                            <p:strVal val="#ppt_w"/>
                                          </p:val>
                                        </p:tav>
                                      </p:tavLst>
                                    </p:anim>
                                    <p:anim calcmode="lin" valueType="num">
                                      <p:cBhvr>
                                        <p:cTn id="30" dur="400" fill="hold"/>
                                        <p:tgtEl>
                                          <p:spTgt spid="23558"/>
                                        </p:tgtEl>
                                        <p:attrNameLst>
                                          <p:attrName>ppt_h</p:attrName>
                                        </p:attrNameLst>
                                      </p:cBhvr>
                                      <p:tavLst>
                                        <p:tav tm="0">
                                          <p:val>
                                            <p:fltVal val="0"/>
                                          </p:val>
                                        </p:tav>
                                        <p:tav tm="100000">
                                          <p:val>
                                            <p:strVal val="#ppt_h"/>
                                          </p:val>
                                        </p:tav>
                                      </p:tavLst>
                                    </p:anim>
                                    <p:anim calcmode="lin" valueType="num">
                                      <p:cBhvr>
                                        <p:cTn id="31" dur="400" fill="hold"/>
                                        <p:tgtEl>
                                          <p:spTgt spid="23558"/>
                                        </p:tgtEl>
                                        <p:attrNameLst>
                                          <p:attrName>style.rotation</p:attrName>
                                        </p:attrNameLst>
                                      </p:cBhvr>
                                      <p:tavLst>
                                        <p:tav tm="0">
                                          <p:val>
                                            <p:fltVal val="90"/>
                                          </p:val>
                                        </p:tav>
                                        <p:tav tm="100000">
                                          <p:val>
                                            <p:fltVal val="0"/>
                                          </p:val>
                                        </p:tav>
                                      </p:tavLst>
                                    </p:anim>
                                    <p:animEffect transition="in" filter="fade">
                                      <p:cBhvr>
                                        <p:cTn id="32" dur="400"/>
                                        <p:tgtEl>
                                          <p:spTgt spid="23558"/>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3559"/>
                                        </p:tgtEl>
                                        <p:attrNameLst>
                                          <p:attrName>style.visibility</p:attrName>
                                        </p:attrNameLst>
                                      </p:cBhvr>
                                      <p:to>
                                        <p:strVal val="visible"/>
                                      </p:to>
                                    </p:set>
                                    <p:anim calcmode="lin" valueType="num">
                                      <p:cBhvr>
                                        <p:cTn id="35" dur="400" fill="hold"/>
                                        <p:tgtEl>
                                          <p:spTgt spid="23559"/>
                                        </p:tgtEl>
                                        <p:attrNameLst>
                                          <p:attrName>ppt_w</p:attrName>
                                        </p:attrNameLst>
                                      </p:cBhvr>
                                      <p:tavLst>
                                        <p:tav tm="0">
                                          <p:val>
                                            <p:fltVal val="0"/>
                                          </p:val>
                                        </p:tav>
                                        <p:tav tm="100000">
                                          <p:val>
                                            <p:strVal val="#ppt_w"/>
                                          </p:val>
                                        </p:tav>
                                      </p:tavLst>
                                    </p:anim>
                                    <p:anim calcmode="lin" valueType="num">
                                      <p:cBhvr>
                                        <p:cTn id="36" dur="400" fill="hold"/>
                                        <p:tgtEl>
                                          <p:spTgt spid="23559"/>
                                        </p:tgtEl>
                                        <p:attrNameLst>
                                          <p:attrName>ppt_h</p:attrName>
                                        </p:attrNameLst>
                                      </p:cBhvr>
                                      <p:tavLst>
                                        <p:tav tm="0">
                                          <p:val>
                                            <p:fltVal val="0"/>
                                          </p:val>
                                        </p:tav>
                                        <p:tav tm="100000">
                                          <p:val>
                                            <p:strVal val="#ppt_h"/>
                                          </p:val>
                                        </p:tav>
                                      </p:tavLst>
                                    </p:anim>
                                    <p:anim calcmode="lin" valueType="num">
                                      <p:cBhvr>
                                        <p:cTn id="37" dur="400" fill="hold"/>
                                        <p:tgtEl>
                                          <p:spTgt spid="23559"/>
                                        </p:tgtEl>
                                        <p:attrNameLst>
                                          <p:attrName>style.rotation</p:attrName>
                                        </p:attrNameLst>
                                      </p:cBhvr>
                                      <p:tavLst>
                                        <p:tav tm="0">
                                          <p:val>
                                            <p:fltVal val="90"/>
                                          </p:val>
                                        </p:tav>
                                        <p:tav tm="100000">
                                          <p:val>
                                            <p:fltVal val="0"/>
                                          </p:val>
                                        </p:tav>
                                      </p:tavLst>
                                    </p:anim>
                                    <p:animEffect transition="in" filter="fade">
                                      <p:cBhvr>
                                        <p:cTn id="38" dur="400"/>
                                        <p:tgtEl>
                                          <p:spTgt spid="23559"/>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3560"/>
                                        </p:tgtEl>
                                        <p:attrNameLst>
                                          <p:attrName>style.visibility</p:attrName>
                                        </p:attrNameLst>
                                      </p:cBhvr>
                                      <p:to>
                                        <p:strVal val="visible"/>
                                      </p:to>
                                    </p:set>
                                    <p:anim calcmode="lin" valueType="num">
                                      <p:cBhvr>
                                        <p:cTn id="41" dur="400" fill="hold"/>
                                        <p:tgtEl>
                                          <p:spTgt spid="23560"/>
                                        </p:tgtEl>
                                        <p:attrNameLst>
                                          <p:attrName>ppt_w</p:attrName>
                                        </p:attrNameLst>
                                      </p:cBhvr>
                                      <p:tavLst>
                                        <p:tav tm="0">
                                          <p:val>
                                            <p:fltVal val="0"/>
                                          </p:val>
                                        </p:tav>
                                        <p:tav tm="100000">
                                          <p:val>
                                            <p:strVal val="#ppt_w"/>
                                          </p:val>
                                        </p:tav>
                                      </p:tavLst>
                                    </p:anim>
                                    <p:anim calcmode="lin" valueType="num">
                                      <p:cBhvr>
                                        <p:cTn id="42" dur="400" fill="hold"/>
                                        <p:tgtEl>
                                          <p:spTgt spid="23560"/>
                                        </p:tgtEl>
                                        <p:attrNameLst>
                                          <p:attrName>ppt_h</p:attrName>
                                        </p:attrNameLst>
                                      </p:cBhvr>
                                      <p:tavLst>
                                        <p:tav tm="0">
                                          <p:val>
                                            <p:fltVal val="0"/>
                                          </p:val>
                                        </p:tav>
                                        <p:tav tm="100000">
                                          <p:val>
                                            <p:strVal val="#ppt_h"/>
                                          </p:val>
                                        </p:tav>
                                      </p:tavLst>
                                    </p:anim>
                                    <p:anim calcmode="lin" valueType="num">
                                      <p:cBhvr>
                                        <p:cTn id="43" dur="400" fill="hold"/>
                                        <p:tgtEl>
                                          <p:spTgt spid="23560"/>
                                        </p:tgtEl>
                                        <p:attrNameLst>
                                          <p:attrName>style.rotation</p:attrName>
                                        </p:attrNameLst>
                                      </p:cBhvr>
                                      <p:tavLst>
                                        <p:tav tm="0">
                                          <p:val>
                                            <p:fltVal val="90"/>
                                          </p:val>
                                        </p:tav>
                                        <p:tav tm="100000">
                                          <p:val>
                                            <p:fltVal val="0"/>
                                          </p:val>
                                        </p:tav>
                                      </p:tavLst>
                                    </p:anim>
                                    <p:animEffect transition="in" filter="fade">
                                      <p:cBhvr>
                                        <p:cTn id="44" dur="400"/>
                                        <p:tgtEl>
                                          <p:spTgt spid="23560"/>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3561"/>
                                        </p:tgtEl>
                                        <p:attrNameLst>
                                          <p:attrName>style.visibility</p:attrName>
                                        </p:attrNameLst>
                                      </p:cBhvr>
                                      <p:to>
                                        <p:strVal val="visible"/>
                                      </p:to>
                                    </p:set>
                                    <p:anim calcmode="lin" valueType="num">
                                      <p:cBhvr>
                                        <p:cTn id="47" dur="400" fill="hold"/>
                                        <p:tgtEl>
                                          <p:spTgt spid="23561"/>
                                        </p:tgtEl>
                                        <p:attrNameLst>
                                          <p:attrName>ppt_w</p:attrName>
                                        </p:attrNameLst>
                                      </p:cBhvr>
                                      <p:tavLst>
                                        <p:tav tm="0">
                                          <p:val>
                                            <p:fltVal val="0"/>
                                          </p:val>
                                        </p:tav>
                                        <p:tav tm="100000">
                                          <p:val>
                                            <p:strVal val="#ppt_w"/>
                                          </p:val>
                                        </p:tav>
                                      </p:tavLst>
                                    </p:anim>
                                    <p:anim calcmode="lin" valueType="num">
                                      <p:cBhvr>
                                        <p:cTn id="48" dur="400" fill="hold"/>
                                        <p:tgtEl>
                                          <p:spTgt spid="23561"/>
                                        </p:tgtEl>
                                        <p:attrNameLst>
                                          <p:attrName>ppt_h</p:attrName>
                                        </p:attrNameLst>
                                      </p:cBhvr>
                                      <p:tavLst>
                                        <p:tav tm="0">
                                          <p:val>
                                            <p:fltVal val="0"/>
                                          </p:val>
                                        </p:tav>
                                        <p:tav tm="100000">
                                          <p:val>
                                            <p:strVal val="#ppt_h"/>
                                          </p:val>
                                        </p:tav>
                                      </p:tavLst>
                                    </p:anim>
                                    <p:anim calcmode="lin" valueType="num">
                                      <p:cBhvr>
                                        <p:cTn id="49" dur="400" fill="hold"/>
                                        <p:tgtEl>
                                          <p:spTgt spid="23561"/>
                                        </p:tgtEl>
                                        <p:attrNameLst>
                                          <p:attrName>style.rotation</p:attrName>
                                        </p:attrNameLst>
                                      </p:cBhvr>
                                      <p:tavLst>
                                        <p:tav tm="0">
                                          <p:val>
                                            <p:fltVal val="90"/>
                                          </p:val>
                                        </p:tav>
                                        <p:tav tm="100000">
                                          <p:val>
                                            <p:fltVal val="0"/>
                                          </p:val>
                                        </p:tav>
                                      </p:tavLst>
                                    </p:anim>
                                    <p:animEffect transition="in" filter="fade">
                                      <p:cBhvr>
                                        <p:cTn id="50" dur="400"/>
                                        <p:tgtEl>
                                          <p:spTgt spid="2356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3562"/>
                                        </p:tgtEl>
                                        <p:attrNameLst>
                                          <p:attrName>style.visibility</p:attrName>
                                        </p:attrNameLst>
                                      </p:cBhvr>
                                      <p:to>
                                        <p:strVal val="visible"/>
                                      </p:to>
                                    </p:set>
                                    <p:anim calcmode="lin" valueType="num">
                                      <p:cBhvr>
                                        <p:cTn id="53" dur="400" fill="hold"/>
                                        <p:tgtEl>
                                          <p:spTgt spid="23562"/>
                                        </p:tgtEl>
                                        <p:attrNameLst>
                                          <p:attrName>ppt_w</p:attrName>
                                        </p:attrNameLst>
                                      </p:cBhvr>
                                      <p:tavLst>
                                        <p:tav tm="0">
                                          <p:val>
                                            <p:fltVal val="0"/>
                                          </p:val>
                                        </p:tav>
                                        <p:tav tm="100000">
                                          <p:val>
                                            <p:strVal val="#ppt_w"/>
                                          </p:val>
                                        </p:tav>
                                      </p:tavLst>
                                    </p:anim>
                                    <p:anim calcmode="lin" valueType="num">
                                      <p:cBhvr>
                                        <p:cTn id="54" dur="400" fill="hold"/>
                                        <p:tgtEl>
                                          <p:spTgt spid="23562"/>
                                        </p:tgtEl>
                                        <p:attrNameLst>
                                          <p:attrName>ppt_h</p:attrName>
                                        </p:attrNameLst>
                                      </p:cBhvr>
                                      <p:tavLst>
                                        <p:tav tm="0">
                                          <p:val>
                                            <p:fltVal val="0"/>
                                          </p:val>
                                        </p:tav>
                                        <p:tav tm="100000">
                                          <p:val>
                                            <p:strVal val="#ppt_h"/>
                                          </p:val>
                                        </p:tav>
                                      </p:tavLst>
                                    </p:anim>
                                    <p:anim calcmode="lin" valueType="num">
                                      <p:cBhvr>
                                        <p:cTn id="55" dur="400" fill="hold"/>
                                        <p:tgtEl>
                                          <p:spTgt spid="23562"/>
                                        </p:tgtEl>
                                        <p:attrNameLst>
                                          <p:attrName>style.rotation</p:attrName>
                                        </p:attrNameLst>
                                      </p:cBhvr>
                                      <p:tavLst>
                                        <p:tav tm="0">
                                          <p:val>
                                            <p:fltVal val="90"/>
                                          </p:val>
                                        </p:tav>
                                        <p:tav tm="100000">
                                          <p:val>
                                            <p:fltVal val="0"/>
                                          </p:val>
                                        </p:tav>
                                      </p:tavLst>
                                    </p:anim>
                                    <p:animEffect transition="in" filter="fade">
                                      <p:cBhvr>
                                        <p:cTn id="56" dur="400"/>
                                        <p:tgtEl>
                                          <p:spTgt spid="2356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3563"/>
                                        </p:tgtEl>
                                        <p:attrNameLst>
                                          <p:attrName>style.visibility</p:attrName>
                                        </p:attrNameLst>
                                      </p:cBhvr>
                                      <p:to>
                                        <p:strVal val="visible"/>
                                      </p:to>
                                    </p:set>
                                    <p:anim calcmode="lin" valueType="num">
                                      <p:cBhvr>
                                        <p:cTn id="59" dur="400" fill="hold"/>
                                        <p:tgtEl>
                                          <p:spTgt spid="23563"/>
                                        </p:tgtEl>
                                        <p:attrNameLst>
                                          <p:attrName>ppt_w</p:attrName>
                                        </p:attrNameLst>
                                      </p:cBhvr>
                                      <p:tavLst>
                                        <p:tav tm="0">
                                          <p:val>
                                            <p:fltVal val="0"/>
                                          </p:val>
                                        </p:tav>
                                        <p:tav tm="100000">
                                          <p:val>
                                            <p:strVal val="#ppt_w"/>
                                          </p:val>
                                        </p:tav>
                                      </p:tavLst>
                                    </p:anim>
                                    <p:anim calcmode="lin" valueType="num">
                                      <p:cBhvr>
                                        <p:cTn id="60" dur="400" fill="hold"/>
                                        <p:tgtEl>
                                          <p:spTgt spid="23563"/>
                                        </p:tgtEl>
                                        <p:attrNameLst>
                                          <p:attrName>ppt_h</p:attrName>
                                        </p:attrNameLst>
                                      </p:cBhvr>
                                      <p:tavLst>
                                        <p:tav tm="0">
                                          <p:val>
                                            <p:fltVal val="0"/>
                                          </p:val>
                                        </p:tav>
                                        <p:tav tm="100000">
                                          <p:val>
                                            <p:strVal val="#ppt_h"/>
                                          </p:val>
                                        </p:tav>
                                      </p:tavLst>
                                    </p:anim>
                                    <p:anim calcmode="lin" valueType="num">
                                      <p:cBhvr>
                                        <p:cTn id="61" dur="400" fill="hold"/>
                                        <p:tgtEl>
                                          <p:spTgt spid="23563"/>
                                        </p:tgtEl>
                                        <p:attrNameLst>
                                          <p:attrName>style.rotation</p:attrName>
                                        </p:attrNameLst>
                                      </p:cBhvr>
                                      <p:tavLst>
                                        <p:tav tm="0">
                                          <p:val>
                                            <p:fltVal val="90"/>
                                          </p:val>
                                        </p:tav>
                                        <p:tav tm="100000">
                                          <p:val>
                                            <p:fltVal val="0"/>
                                          </p:val>
                                        </p:tav>
                                      </p:tavLst>
                                    </p:anim>
                                    <p:animEffect transition="in" filter="fade">
                                      <p:cBhvr>
                                        <p:cTn id="62" dur="400"/>
                                        <p:tgtEl>
                                          <p:spTgt spid="2356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3564"/>
                                        </p:tgtEl>
                                        <p:attrNameLst>
                                          <p:attrName>style.visibility</p:attrName>
                                        </p:attrNameLst>
                                      </p:cBhvr>
                                      <p:to>
                                        <p:strVal val="visible"/>
                                      </p:to>
                                    </p:set>
                                    <p:anim calcmode="lin" valueType="num">
                                      <p:cBhvr>
                                        <p:cTn id="65" dur="400" fill="hold"/>
                                        <p:tgtEl>
                                          <p:spTgt spid="23564"/>
                                        </p:tgtEl>
                                        <p:attrNameLst>
                                          <p:attrName>ppt_w</p:attrName>
                                        </p:attrNameLst>
                                      </p:cBhvr>
                                      <p:tavLst>
                                        <p:tav tm="0">
                                          <p:val>
                                            <p:fltVal val="0"/>
                                          </p:val>
                                        </p:tav>
                                        <p:tav tm="100000">
                                          <p:val>
                                            <p:strVal val="#ppt_w"/>
                                          </p:val>
                                        </p:tav>
                                      </p:tavLst>
                                    </p:anim>
                                    <p:anim calcmode="lin" valueType="num">
                                      <p:cBhvr>
                                        <p:cTn id="66" dur="400" fill="hold"/>
                                        <p:tgtEl>
                                          <p:spTgt spid="23564"/>
                                        </p:tgtEl>
                                        <p:attrNameLst>
                                          <p:attrName>ppt_h</p:attrName>
                                        </p:attrNameLst>
                                      </p:cBhvr>
                                      <p:tavLst>
                                        <p:tav tm="0">
                                          <p:val>
                                            <p:fltVal val="0"/>
                                          </p:val>
                                        </p:tav>
                                        <p:tav tm="100000">
                                          <p:val>
                                            <p:strVal val="#ppt_h"/>
                                          </p:val>
                                        </p:tav>
                                      </p:tavLst>
                                    </p:anim>
                                    <p:anim calcmode="lin" valueType="num">
                                      <p:cBhvr>
                                        <p:cTn id="67" dur="400" fill="hold"/>
                                        <p:tgtEl>
                                          <p:spTgt spid="23564"/>
                                        </p:tgtEl>
                                        <p:attrNameLst>
                                          <p:attrName>style.rotation</p:attrName>
                                        </p:attrNameLst>
                                      </p:cBhvr>
                                      <p:tavLst>
                                        <p:tav tm="0">
                                          <p:val>
                                            <p:fltVal val="90"/>
                                          </p:val>
                                        </p:tav>
                                        <p:tav tm="100000">
                                          <p:val>
                                            <p:fltVal val="0"/>
                                          </p:val>
                                        </p:tav>
                                      </p:tavLst>
                                    </p:anim>
                                    <p:animEffect transition="in" filter="fade">
                                      <p:cBhvr>
                                        <p:cTn id="68" dur="400"/>
                                        <p:tgtEl>
                                          <p:spTgt spid="23564"/>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3565"/>
                                        </p:tgtEl>
                                        <p:attrNameLst>
                                          <p:attrName>style.visibility</p:attrName>
                                        </p:attrNameLst>
                                      </p:cBhvr>
                                      <p:to>
                                        <p:strVal val="visible"/>
                                      </p:to>
                                    </p:set>
                                    <p:anim calcmode="lin" valueType="num">
                                      <p:cBhvr>
                                        <p:cTn id="71" dur="400" fill="hold"/>
                                        <p:tgtEl>
                                          <p:spTgt spid="23565"/>
                                        </p:tgtEl>
                                        <p:attrNameLst>
                                          <p:attrName>ppt_w</p:attrName>
                                        </p:attrNameLst>
                                      </p:cBhvr>
                                      <p:tavLst>
                                        <p:tav tm="0">
                                          <p:val>
                                            <p:fltVal val="0"/>
                                          </p:val>
                                        </p:tav>
                                        <p:tav tm="100000">
                                          <p:val>
                                            <p:strVal val="#ppt_w"/>
                                          </p:val>
                                        </p:tav>
                                      </p:tavLst>
                                    </p:anim>
                                    <p:anim calcmode="lin" valueType="num">
                                      <p:cBhvr>
                                        <p:cTn id="72" dur="400" fill="hold"/>
                                        <p:tgtEl>
                                          <p:spTgt spid="23565"/>
                                        </p:tgtEl>
                                        <p:attrNameLst>
                                          <p:attrName>ppt_h</p:attrName>
                                        </p:attrNameLst>
                                      </p:cBhvr>
                                      <p:tavLst>
                                        <p:tav tm="0">
                                          <p:val>
                                            <p:fltVal val="0"/>
                                          </p:val>
                                        </p:tav>
                                        <p:tav tm="100000">
                                          <p:val>
                                            <p:strVal val="#ppt_h"/>
                                          </p:val>
                                        </p:tav>
                                      </p:tavLst>
                                    </p:anim>
                                    <p:anim calcmode="lin" valueType="num">
                                      <p:cBhvr>
                                        <p:cTn id="73" dur="400" fill="hold"/>
                                        <p:tgtEl>
                                          <p:spTgt spid="23565"/>
                                        </p:tgtEl>
                                        <p:attrNameLst>
                                          <p:attrName>style.rotation</p:attrName>
                                        </p:attrNameLst>
                                      </p:cBhvr>
                                      <p:tavLst>
                                        <p:tav tm="0">
                                          <p:val>
                                            <p:fltVal val="90"/>
                                          </p:val>
                                        </p:tav>
                                        <p:tav tm="100000">
                                          <p:val>
                                            <p:fltVal val="0"/>
                                          </p:val>
                                        </p:tav>
                                      </p:tavLst>
                                    </p:anim>
                                    <p:animEffect transition="in" filter="fade">
                                      <p:cBhvr>
                                        <p:cTn id="74" dur="400"/>
                                        <p:tgtEl>
                                          <p:spTgt spid="23565"/>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23566"/>
                                        </p:tgtEl>
                                        <p:attrNameLst>
                                          <p:attrName>style.visibility</p:attrName>
                                        </p:attrNameLst>
                                      </p:cBhvr>
                                      <p:to>
                                        <p:strVal val="visible"/>
                                      </p:to>
                                    </p:set>
                                    <p:anim calcmode="lin" valueType="num">
                                      <p:cBhvr>
                                        <p:cTn id="77" dur="400" fill="hold"/>
                                        <p:tgtEl>
                                          <p:spTgt spid="23566"/>
                                        </p:tgtEl>
                                        <p:attrNameLst>
                                          <p:attrName>ppt_w</p:attrName>
                                        </p:attrNameLst>
                                      </p:cBhvr>
                                      <p:tavLst>
                                        <p:tav tm="0">
                                          <p:val>
                                            <p:fltVal val="0"/>
                                          </p:val>
                                        </p:tav>
                                        <p:tav tm="100000">
                                          <p:val>
                                            <p:strVal val="#ppt_w"/>
                                          </p:val>
                                        </p:tav>
                                      </p:tavLst>
                                    </p:anim>
                                    <p:anim calcmode="lin" valueType="num">
                                      <p:cBhvr>
                                        <p:cTn id="78" dur="400" fill="hold"/>
                                        <p:tgtEl>
                                          <p:spTgt spid="23566"/>
                                        </p:tgtEl>
                                        <p:attrNameLst>
                                          <p:attrName>ppt_h</p:attrName>
                                        </p:attrNameLst>
                                      </p:cBhvr>
                                      <p:tavLst>
                                        <p:tav tm="0">
                                          <p:val>
                                            <p:fltVal val="0"/>
                                          </p:val>
                                        </p:tav>
                                        <p:tav tm="100000">
                                          <p:val>
                                            <p:strVal val="#ppt_h"/>
                                          </p:val>
                                        </p:tav>
                                      </p:tavLst>
                                    </p:anim>
                                    <p:anim calcmode="lin" valueType="num">
                                      <p:cBhvr>
                                        <p:cTn id="79" dur="400" fill="hold"/>
                                        <p:tgtEl>
                                          <p:spTgt spid="23566"/>
                                        </p:tgtEl>
                                        <p:attrNameLst>
                                          <p:attrName>style.rotation</p:attrName>
                                        </p:attrNameLst>
                                      </p:cBhvr>
                                      <p:tavLst>
                                        <p:tav tm="0">
                                          <p:val>
                                            <p:fltVal val="90"/>
                                          </p:val>
                                        </p:tav>
                                        <p:tav tm="100000">
                                          <p:val>
                                            <p:fltVal val="0"/>
                                          </p:val>
                                        </p:tav>
                                      </p:tavLst>
                                    </p:anim>
                                    <p:animEffect transition="in" filter="fade">
                                      <p:cBhvr>
                                        <p:cTn id="80" dur="400"/>
                                        <p:tgtEl>
                                          <p:spTgt spid="23566"/>
                                        </p:tgtEl>
                                      </p:cBhvr>
                                    </p:animEffect>
                                  </p:childTnLst>
                                </p:cTn>
                              </p:par>
                              <p:par>
                                <p:cTn id="81" presetID="31" presetClass="entr" presetSubtype="0" fill="hold" grpId="0" nodeType="withEffect">
                                  <p:stCondLst>
                                    <p:cond delay="0"/>
                                  </p:stCondLst>
                                  <p:childTnLst>
                                    <p:set>
                                      <p:cBhvr>
                                        <p:cTn id="82" dur="1" fill="hold">
                                          <p:stCondLst>
                                            <p:cond delay="0"/>
                                          </p:stCondLst>
                                        </p:cTn>
                                        <p:tgtEl>
                                          <p:spTgt spid="23567"/>
                                        </p:tgtEl>
                                        <p:attrNameLst>
                                          <p:attrName>style.visibility</p:attrName>
                                        </p:attrNameLst>
                                      </p:cBhvr>
                                      <p:to>
                                        <p:strVal val="visible"/>
                                      </p:to>
                                    </p:set>
                                    <p:anim calcmode="lin" valueType="num">
                                      <p:cBhvr>
                                        <p:cTn id="83" dur="400" fill="hold"/>
                                        <p:tgtEl>
                                          <p:spTgt spid="23567"/>
                                        </p:tgtEl>
                                        <p:attrNameLst>
                                          <p:attrName>ppt_w</p:attrName>
                                        </p:attrNameLst>
                                      </p:cBhvr>
                                      <p:tavLst>
                                        <p:tav tm="0">
                                          <p:val>
                                            <p:fltVal val="0"/>
                                          </p:val>
                                        </p:tav>
                                        <p:tav tm="100000">
                                          <p:val>
                                            <p:strVal val="#ppt_w"/>
                                          </p:val>
                                        </p:tav>
                                      </p:tavLst>
                                    </p:anim>
                                    <p:anim calcmode="lin" valueType="num">
                                      <p:cBhvr>
                                        <p:cTn id="84" dur="400" fill="hold"/>
                                        <p:tgtEl>
                                          <p:spTgt spid="23567"/>
                                        </p:tgtEl>
                                        <p:attrNameLst>
                                          <p:attrName>ppt_h</p:attrName>
                                        </p:attrNameLst>
                                      </p:cBhvr>
                                      <p:tavLst>
                                        <p:tav tm="0">
                                          <p:val>
                                            <p:fltVal val="0"/>
                                          </p:val>
                                        </p:tav>
                                        <p:tav tm="100000">
                                          <p:val>
                                            <p:strVal val="#ppt_h"/>
                                          </p:val>
                                        </p:tav>
                                      </p:tavLst>
                                    </p:anim>
                                    <p:anim calcmode="lin" valueType="num">
                                      <p:cBhvr>
                                        <p:cTn id="85" dur="400" fill="hold"/>
                                        <p:tgtEl>
                                          <p:spTgt spid="23567"/>
                                        </p:tgtEl>
                                        <p:attrNameLst>
                                          <p:attrName>style.rotation</p:attrName>
                                        </p:attrNameLst>
                                      </p:cBhvr>
                                      <p:tavLst>
                                        <p:tav tm="0">
                                          <p:val>
                                            <p:fltVal val="90"/>
                                          </p:val>
                                        </p:tav>
                                        <p:tav tm="100000">
                                          <p:val>
                                            <p:fltVal val="0"/>
                                          </p:val>
                                        </p:tav>
                                      </p:tavLst>
                                    </p:anim>
                                    <p:animEffect transition="in" filter="fade">
                                      <p:cBhvr>
                                        <p:cTn id="86" dur="400"/>
                                        <p:tgtEl>
                                          <p:spTgt spid="23567"/>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23568"/>
                                        </p:tgtEl>
                                        <p:attrNameLst>
                                          <p:attrName>style.visibility</p:attrName>
                                        </p:attrNameLst>
                                      </p:cBhvr>
                                      <p:to>
                                        <p:strVal val="visible"/>
                                      </p:to>
                                    </p:set>
                                    <p:anim calcmode="lin" valueType="num">
                                      <p:cBhvr>
                                        <p:cTn id="89" dur="400" fill="hold"/>
                                        <p:tgtEl>
                                          <p:spTgt spid="23568"/>
                                        </p:tgtEl>
                                        <p:attrNameLst>
                                          <p:attrName>ppt_w</p:attrName>
                                        </p:attrNameLst>
                                      </p:cBhvr>
                                      <p:tavLst>
                                        <p:tav tm="0">
                                          <p:val>
                                            <p:fltVal val="0"/>
                                          </p:val>
                                        </p:tav>
                                        <p:tav tm="100000">
                                          <p:val>
                                            <p:strVal val="#ppt_w"/>
                                          </p:val>
                                        </p:tav>
                                      </p:tavLst>
                                    </p:anim>
                                    <p:anim calcmode="lin" valueType="num">
                                      <p:cBhvr>
                                        <p:cTn id="90" dur="400" fill="hold"/>
                                        <p:tgtEl>
                                          <p:spTgt spid="23568"/>
                                        </p:tgtEl>
                                        <p:attrNameLst>
                                          <p:attrName>ppt_h</p:attrName>
                                        </p:attrNameLst>
                                      </p:cBhvr>
                                      <p:tavLst>
                                        <p:tav tm="0">
                                          <p:val>
                                            <p:fltVal val="0"/>
                                          </p:val>
                                        </p:tav>
                                        <p:tav tm="100000">
                                          <p:val>
                                            <p:strVal val="#ppt_h"/>
                                          </p:val>
                                        </p:tav>
                                      </p:tavLst>
                                    </p:anim>
                                    <p:anim calcmode="lin" valueType="num">
                                      <p:cBhvr>
                                        <p:cTn id="91" dur="400" fill="hold"/>
                                        <p:tgtEl>
                                          <p:spTgt spid="23568"/>
                                        </p:tgtEl>
                                        <p:attrNameLst>
                                          <p:attrName>style.rotation</p:attrName>
                                        </p:attrNameLst>
                                      </p:cBhvr>
                                      <p:tavLst>
                                        <p:tav tm="0">
                                          <p:val>
                                            <p:fltVal val="90"/>
                                          </p:val>
                                        </p:tav>
                                        <p:tav tm="100000">
                                          <p:val>
                                            <p:fltVal val="0"/>
                                          </p:val>
                                        </p:tav>
                                      </p:tavLst>
                                    </p:anim>
                                    <p:animEffect transition="in" filter="fade">
                                      <p:cBhvr>
                                        <p:cTn id="92" dur="400"/>
                                        <p:tgtEl>
                                          <p:spTgt spid="23568"/>
                                        </p:tgtEl>
                                      </p:cBhvr>
                                    </p:animEffect>
                                  </p:childTnLst>
                                </p:cTn>
                              </p:par>
                              <p:par>
                                <p:cTn id="93" presetID="31" presetClass="entr" presetSubtype="0" fill="hold" grpId="0" nodeType="withEffect">
                                  <p:stCondLst>
                                    <p:cond delay="0"/>
                                  </p:stCondLst>
                                  <p:childTnLst>
                                    <p:set>
                                      <p:cBhvr>
                                        <p:cTn id="94" dur="1" fill="hold">
                                          <p:stCondLst>
                                            <p:cond delay="0"/>
                                          </p:stCondLst>
                                        </p:cTn>
                                        <p:tgtEl>
                                          <p:spTgt spid="23569"/>
                                        </p:tgtEl>
                                        <p:attrNameLst>
                                          <p:attrName>style.visibility</p:attrName>
                                        </p:attrNameLst>
                                      </p:cBhvr>
                                      <p:to>
                                        <p:strVal val="visible"/>
                                      </p:to>
                                    </p:set>
                                    <p:anim calcmode="lin" valueType="num">
                                      <p:cBhvr>
                                        <p:cTn id="95" dur="400" fill="hold"/>
                                        <p:tgtEl>
                                          <p:spTgt spid="23569"/>
                                        </p:tgtEl>
                                        <p:attrNameLst>
                                          <p:attrName>ppt_w</p:attrName>
                                        </p:attrNameLst>
                                      </p:cBhvr>
                                      <p:tavLst>
                                        <p:tav tm="0">
                                          <p:val>
                                            <p:fltVal val="0"/>
                                          </p:val>
                                        </p:tav>
                                        <p:tav tm="100000">
                                          <p:val>
                                            <p:strVal val="#ppt_w"/>
                                          </p:val>
                                        </p:tav>
                                      </p:tavLst>
                                    </p:anim>
                                    <p:anim calcmode="lin" valueType="num">
                                      <p:cBhvr>
                                        <p:cTn id="96" dur="400" fill="hold"/>
                                        <p:tgtEl>
                                          <p:spTgt spid="23569"/>
                                        </p:tgtEl>
                                        <p:attrNameLst>
                                          <p:attrName>ppt_h</p:attrName>
                                        </p:attrNameLst>
                                      </p:cBhvr>
                                      <p:tavLst>
                                        <p:tav tm="0">
                                          <p:val>
                                            <p:fltVal val="0"/>
                                          </p:val>
                                        </p:tav>
                                        <p:tav tm="100000">
                                          <p:val>
                                            <p:strVal val="#ppt_h"/>
                                          </p:val>
                                        </p:tav>
                                      </p:tavLst>
                                    </p:anim>
                                    <p:anim calcmode="lin" valueType="num">
                                      <p:cBhvr>
                                        <p:cTn id="97" dur="400" fill="hold"/>
                                        <p:tgtEl>
                                          <p:spTgt spid="23569"/>
                                        </p:tgtEl>
                                        <p:attrNameLst>
                                          <p:attrName>style.rotation</p:attrName>
                                        </p:attrNameLst>
                                      </p:cBhvr>
                                      <p:tavLst>
                                        <p:tav tm="0">
                                          <p:val>
                                            <p:fltVal val="90"/>
                                          </p:val>
                                        </p:tav>
                                        <p:tav tm="100000">
                                          <p:val>
                                            <p:fltVal val="0"/>
                                          </p:val>
                                        </p:tav>
                                      </p:tavLst>
                                    </p:anim>
                                    <p:animEffect transition="in" filter="fade">
                                      <p:cBhvr>
                                        <p:cTn id="98" dur="400"/>
                                        <p:tgtEl>
                                          <p:spTgt spid="23569"/>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23570"/>
                                        </p:tgtEl>
                                        <p:attrNameLst>
                                          <p:attrName>style.visibility</p:attrName>
                                        </p:attrNameLst>
                                      </p:cBhvr>
                                      <p:to>
                                        <p:strVal val="visible"/>
                                      </p:to>
                                    </p:set>
                                    <p:anim calcmode="lin" valueType="num">
                                      <p:cBhvr>
                                        <p:cTn id="101" dur="400" fill="hold"/>
                                        <p:tgtEl>
                                          <p:spTgt spid="23570"/>
                                        </p:tgtEl>
                                        <p:attrNameLst>
                                          <p:attrName>ppt_w</p:attrName>
                                        </p:attrNameLst>
                                      </p:cBhvr>
                                      <p:tavLst>
                                        <p:tav tm="0">
                                          <p:val>
                                            <p:fltVal val="0"/>
                                          </p:val>
                                        </p:tav>
                                        <p:tav tm="100000">
                                          <p:val>
                                            <p:strVal val="#ppt_w"/>
                                          </p:val>
                                        </p:tav>
                                      </p:tavLst>
                                    </p:anim>
                                    <p:anim calcmode="lin" valueType="num">
                                      <p:cBhvr>
                                        <p:cTn id="102" dur="400" fill="hold"/>
                                        <p:tgtEl>
                                          <p:spTgt spid="23570"/>
                                        </p:tgtEl>
                                        <p:attrNameLst>
                                          <p:attrName>ppt_h</p:attrName>
                                        </p:attrNameLst>
                                      </p:cBhvr>
                                      <p:tavLst>
                                        <p:tav tm="0">
                                          <p:val>
                                            <p:fltVal val="0"/>
                                          </p:val>
                                        </p:tav>
                                        <p:tav tm="100000">
                                          <p:val>
                                            <p:strVal val="#ppt_h"/>
                                          </p:val>
                                        </p:tav>
                                      </p:tavLst>
                                    </p:anim>
                                    <p:anim calcmode="lin" valueType="num">
                                      <p:cBhvr>
                                        <p:cTn id="103" dur="400" fill="hold"/>
                                        <p:tgtEl>
                                          <p:spTgt spid="23570"/>
                                        </p:tgtEl>
                                        <p:attrNameLst>
                                          <p:attrName>style.rotation</p:attrName>
                                        </p:attrNameLst>
                                      </p:cBhvr>
                                      <p:tavLst>
                                        <p:tav tm="0">
                                          <p:val>
                                            <p:fltVal val="90"/>
                                          </p:val>
                                        </p:tav>
                                        <p:tav tm="100000">
                                          <p:val>
                                            <p:fltVal val="0"/>
                                          </p:val>
                                        </p:tav>
                                      </p:tavLst>
                                    </p:anim>
                                    <p:animEffect transition="in" filter="fade">
                                      <p:cBhvr>
                                        <p:cTn id="104" dur="400"/>
                                        <p:tgtEl>
                                          <p:spTgt spid="23570"/>
                                        </p:tgtEl>
                                      </p:cBhvr>
                                    </p:animEffect>
                                  </p:childTnLst>
                                </p:cTn>
                              </p:par>
                              <p:par>
                                <p:cTn id="105" presetID="31" presetClass="entr" presetSubtype="0" fill="hold" grpId="0" nodeType="withEffect">
                                  <p:stCondLst>
                                    <p:cond delay="0"/>
                                  </p:stCondLst>
                                  <p:childTnLst>
                                    <p:set>
                                      <p:cBhvr>
                                        <p:cTn id="106" dur="1" fill="hold">
                                          <p:stCondLst>
                                            <p:cond delay="0"/>
                                          </p:stCondLst>
                                        </p:cTn>
                                        <p:tgtEl>
                                          <p:spTgt spid="23571"/>
                                        </p:tgtEl>
                                        <p:attrNameLst>
                                          <p:attrName>style.visibility</p:attrName>
                                        </p:attrNameLst>
                                      </p:cBhvr>
                                      <p:to>
                                        <p:strVal val="visible"/>
                                      </p:to>
                                    </p:set>
                                    <p:anim calcmode="lin" valueType="num">
                                      <p:cBhvr>
                                        <p:cTn id="107" dur="400" fill="hold"/>
                                        <p:tgtEl>
                                          <p:spTgt spid="23571"/>
                                        </p:tgtEl>
                                        <p:attrNameLst>
                                          <p:attrName>ppt_w</p:attrName>
                                        </p:attrNameLst>
                                      </p:cBhvr>
                                      <p:tavLst>
                                        <p:tav tm="0">
                                          <p:val>
                                            <p:fltVal val="0"/>
                                          </p:val>
                                        </p:tav>
                                        <p:tav tm="100000">
                                          <p:val>
                                            <p:strVal val="#ppt_w"/>
                                          </p:val>
                                        </p:tav>
                                      </p:tavLst>
                                    </p:anim>
                                    <p:anim calcmode="lin" valueType="num">
                                      <p:cBhvr>
                                        <p:cTn id="108" dur="400" fill="hold"/>
                                        <p:tgtEl>
                                          <p:spTgt spid="23571"/>
                                        </p:tgtEl>
                                        <p:attrNameLst>
                                          <p:attrName>ppt_h</p:attrName>
                                        </p:attrNameLst>
                                      </p:cBhvr>
                                      <p:tavLst>
                                        <p:tav tm="0">
                                          <p:val>
                                            <p:fltVal val="0"/>
                                          </p:val>
                                        </p:tav>
                                        <p:tav tm="100000">
                                          <p:val>
                                            <p:strVal val="#ppt_h"/>
                                          </p:val>
                                        </p:tav>
                                      </p:tavLst>
                                    </p:anim>
                                    <p:anim calcmode="lin" valueType="num">
                                      <p:cBhvr>
                                        <p:cTn id="109" dur="400" fill="hold"/>
                                        <p:tgtEl>
                                          <p:spTgt spid="23571"/>
                                        </p:tgtEl>
                                        <p:attrNameLst>
                                          <p:attrName>style.rotation</p:attrName>
                                        </p:attrNameLst>
                                      </p:cBhvr>
                                      <p:tavLst>
                                        <p:tav tm="0">
                                          <p:val>
                                            <p:fltVal val="90"/>
                                          </p:val>
                                        </p:tav>
                                        <p:tav tm="100000">
                                          <p:val>
                                            <p:fltVal val="0"/>
                                          </p:val>
                                        </p:tav>
                                      </p:tavLst>
                                    </p:anim>
                                    <p:animEffect transition="in" filter="fade">
                                      <p:cBhvr>
                                        <p:cTn id="110" dur="400"/>
                                        <p:tgtEl>
                                          <p:spTgt spid="23571"/>
                                        </p:tgtEl>
                                      </p:cBhvr>
                                    </p:animEffect>
                                  </p:childTnLst>
                                </p:cTn>
                              </p:par>
                              <p:par>
                                <p:cTn id="111" presetID="31" presetClass="entr" presetSubtype="0" fill="hold" grpId="0" nodeType="withEffect">
                                  <p:stCondLst>
                                    <p:cond delay="0"/>
                                  </p:stCondLst>
                                  <p:childTnLst>
                                    <p:set>
                                      <p:cBhvr>
                                        <p:cTn id="112" dur="1" fill="hold">
                                          <p:stCondLst>
                                            <p:cond delay="0"/>
                                          </p:stCondLst>
                                        </p:cTn>
                                        <p:tgtEl>
                                          <p:spTgt spid="23572"/>
                                        </p:tgtEl>
                                        <p:attrNameLst>
                                          <p:attrName>style.visibility</p:attrName>
                                        </p:attrNameLst>
                                      </p:cBhvr>
                                      <p:to>
                                        <p:strVal val="visible"/>
                                      </p:to>
                                    </p:set>
                                    <p:anim calcmode="lin" valueType="num">
                                      <p:cBhvr>
                                        <p:cTn id="113" dur="400" fill="hold"/>
                                        <p:tgtEl>
                                          <p:spTgt spid="23572"/>
                                        </p:tgtEl>
                                        <p:attrNameLst>
                                          <p:attrName>ppt_w</p:attrName>
                                        </p:attrNameLst>
                                      </p:cBhvr>
                                      <p:tavLst>
                                        <p:tav tm="0">
                                          <p:val>
                                            <p:fltVal val="0"/>
                                          </p:val>
                                        </p:tav>
                                        <p:tav tm="100000">
                                          <p:val>
                                            <p:strVal val="#ppt_w"/>
                                          </p:val>
                                        </p:tav>
                                      </p:tavLst>
                                    </p:anim>
                                    <p:anim calcmode="lin" valueType="num">
                                      <p:cBhvr>
                                        <p:cTn id="114" dur="400" fill="hold"/>
                                        <p:tgtEl>
                                          <p:spTgt spid="23572"/>
                                        </p:tgtEl>
                                        <p:attrNameLst>
                                          <p:attrName>ppt_h</p:attrName>
                                        </p:attrNameLst>
                                      </p:cBhvr>
                                      <p:tavLst>
                                        <p:tav tm="0">
                                          <p:val>
                                            <p:fltVal val="0"/>
                                          </p:val>
                                        </p:tav>
                                        <p:tav tm="100000">
                                          <p:val>
                                            <p:strVal val="#ppt_h"/>
                                          </p:val>
                                        </p:tav>
                                      </p:tavLst>
                                    </p:anim>
                                    <p:anim calcmode="lin" valueType="num">
                                      <p:cBhvr>
                                        <p:cTn id="115" dur="400" fill="hold"/>
                                        <p:tgtEl>
                                          <p:spTgt spid="23572"/>
                                        </p:tgtEl>
                                        <p:attrNameLst>
                                          <p:attrName>style.rotation</p:attrName>
                                        </p:attrNameLst>
                                      </p:cBhvr>
                                      <p:tavLst>
                                        <p:tav tm="0">
                                          <p:val>
                                            <p:fltVal val="90"/>
                                          </p:val>
                                        </p:tav>
                                        <p:tav tm="100000">
                                          <p:val>
                                            <p:fltVal val="0"/>
                                          </p:val>
                                        </p:tav>
                                      </p:tavLst>
                                    </p:anim>
                                    <p:animEffect transition="in" filter="fade">
                                      <p:cBhvr>
                                        <p:cTn id="116" dur="400"/>
                                        <p:tgtEl>
                                          <p:spTgt spid="23572"/>
                                        </p:tgtEl>
                                      </p:cBhvr>
                                    </p:animEffect>
                                  </p:childTnLst>
                                </p:cTn>
                              </p:par>
                              <p:par>
                                <p:cTn id="117" presetID="31" presetClass="entr" presetSubtype="0" fill="hold" grpId="0" nodeType="withEffect">
                                  <p:stCondLst>
                                    <p:cond delay="0"/>
                                  </p:stCondLst>
                                  <p:childTnLst>
                                    <p:set>
                                      <p:cBhvr>
                                        <p:cTn id="118" dur="1" fill="hold">
                                          <p:stCondLst>
                                            <p:cond delay="0"/>
                                          </p:stCondLst>
                                        </p:cTn>
                                        <p:tgtEl>
                                          <p:spTgt spid="23573"/>
                                        </p:tgtEl>
                                        <p:attrNameLst>
                                          <p:attrName>style.visibility</p:attrName>
                                        </p:attrNameLst>
                                      </p:cBhvr>
                                      <p:to>
                                        <p:strVal val="visible"/>
                                      </p:to>
                                    </p:set>
                                    <p:anim calcmode="lin" valueType="num">
                                      <p:cBhvr>
                                        <p:cTn id="119" dur="400" fill="hold"/>
                                        <p:tgtEl>
                                          <p:spTgt spid="23573"/>
                                        </p:tgtEl>
                                        <p:attrNameLst>
                                          <p:attrName>ppt_w</p:attrName>
                                        </p:attrNameLst>
                                      </p:cBhvr>
                                      <p:tavLst>
                                        <p:tav tm="0">
                                          <p:val>
                                            <p:fltVal val="0"/>
                                          </p:val>
                                        </p:tav>
                                        <p:tav tm="100000">
                                          <p:val>
                                            <p:strVal val="#ppt_w"/>
                                          </p:val>
                                        </p:tav>
                                      </p:tavLst>
                                    </p:anim>
                                    <p:anim calcmode="lin" valueType="num">
                                      <p:cBhvr>
                                        <p:cTn id="120" dur="400" fill="hold"/>
                                        <p:tgtEl>
                                          <p:spTgt spid="23573"/>
                                        </p:tgtEl>
                                        <p:attrNameLst>
                                          <p:attrName>ppt_h</p:attrName>
                                        </p:attrNameLst>
                                      </p:cBhvr>
                                      <p:tavLst>
                                        <p:tav tm="0">
                                          <p:val>
                                            <p:fltVal val="0"/>
                                          </p:val>
                                        </p:tav>
                                        <p:tav tm="100000">
                                          <p:val>
                                            <p:strVal val="#ppt_h"/>
                                          </p:val>
                                        </p:tav>
                                      </p:tavLst>
                                    </p:anim>
                                    <p:anim calcmode="lin" valueType="num">
                                      <p:cBhvr>
                                        <p:cTn id="121" dur="400" fill="hold"/>
                                        <p:tgtEl>
                                          <p:spTgt spid="23573"/>
                                        </p:tgtEl>
                                        <p:attrNameLst>
                                          <p:attrName>style.rotation</p:attrName>
                                        </p:attrNameLst>
                                      </p:cBhvr>
                                      <p:tavLst>
                                        <p:tav tm="0">
                                          <p:val>
                                            <p:fltVal val="90"/>
                                          </p:val>
                                        </p:tav>
                                        <p:tav tm="100000">
                                          <p:val>
                                            <p:fltVal val="0"/>
                                          </p:val>
                                        </p:tav>
                                      </p:tavLst>
                                    </p:anim>
                                    <p:animEffect transition="in" filter="fade">
                                      <p:cBhvr>
                                        <p:cTn id="122" dur="400"/>
                                        <p:tgtEl>
                                          <p:spTgt spid="23573"/>
                                        </p:tgtEl>
                                      </p:cBhvr>
                                    </p:animEffect>
                                  </p:childTnLst>
                                </p:cTn>
                              </p:par>
                              <p:par>
                                <p:cTn id="123" presetID="31" presetClass="entr" presetSubtype="0" fill="hold" grpId="0" nodeType="withEffect">
                                  <p:stCondLst>
                                    <p:cond delay="0"/>
                                  </p:stCondLst>
                                  <p:childTnLst>
                                    <p:set>
                                      <p:cBhvr>
                                        <p:cTn id="124" dur="1" fill="hold">
                                          <p:stCondLst>
                                            <p:cond delay="0"/>
                                          </p:stCondLst>
                                        </p:cTn>
                                        <p:tgtEl>
                                          <p:spTgt spid="23574"/>
                                        </p:tgtEl>
                                        <p:attrNameLst>
                                          <p:attrName>style.visibility</p:attrName>
                                        </p:attrNameLst>
                                      </p:cBhvr>
                                      <p:to>
                                        <p:strVal val="visible"/>
                                      </p:to>
                                    </p:set>
                                    <p:anim calcmode="lin" valueType="num">
                                      <p:cBhvr>
                                        <p:cTn id="125" dur="400" fill="hold"/>
                                        <p:tgtEl>
                                          <p:spTgt spid="23574"/>
                                        </p:tgtEl>
                                        <p:attrNameLst>
                                          <p:attrName>ppt_w</p:attrName>
                                        </p:attrNameLst>
                                      </p:cBhvr>
                                      <p:tavLst>
                                        <p:tav tm="0">
                                          <p:val>
                                            <p:fltVal val="0"/>
                                          </p:val>
                                        </p:tav>
                                        <p:tav tm="100000">
                                          <p:val>
                                            <p:strVal val="#ppt_w"/>
                                          </p:val>
                                        </p:tav>
                                      </p:tavLst>
                                    </p:anim>
                                    <p:anim calcmode="lin" valueType="num">
                                      <p:cBhvr>
                                        <p:cTn id="126" dur="400" fill="hold"/>
                                        <p:tgtEl>
                                          <p:spTgt spid="23574"/>
                                        </p:tgtEl>
                                        <p:attrNameLst>
                                          <p:attrName>ppt_h</p:attrName>
                                        </p:attrNameLst>
                                      </p:cBhvr>
                                      <p:tavLst>
                                        <p:tav tm="0">
                                          <p:val>
                                            <p:fltVal val="0"/>
                                          </p:val>
                                        </p:tav>
                                        <p:tav tm="100000">
                                          <p:val>
                                            <p:strVal val="#ppt_h"/>
                                          </p:val>
                                        </p:tav>
                                      </p:tavLst>
                                    </p:anim>
                                    <p:anim calcmode="lin" valueType="num">
                                      <p:cBhvr>
                                        <p:cTn id="127" dur="400" fill="hold"/>
                                        <p:tgtEl>
                                          <p:spTgt spid="23574"/>
                                        </p:tgtEl>
                                        <p:attrNameLst>
                                          <p:attrName>style.rotation</p:attrName>
                                        </p:attrNameLst>
                                      </p:cBhvr>
                                      <p:tavLst>
                                        <p:tav tm="0">
                                          <p:val>
                                            <p:fltVal val="90"/>
                                          </p:val>
                                        </p:tav>
                                        <p:tav tm="100000">
                                          <p:val>
                                            <p:fltVal val="0"/>
                                          </p:val>
                                        </p:tav>
                                      </p:tavLst>
                                    </p:anim>
                                    <p:animEffect transition="in" filter="fade">
                                      <p:cBhvr>
                                        <p:cTn id="128" dur="400"/>
                                        <p:tgtEl>
                                          <p:spTgt spid="23574"/>
                                        </p:tgtEl>
                                      </p:cBhvr>
                                    </p:animEffect>
                                  </p:childTnLst>
                                </p:cTn>
                              </p:par>
                              <p:par>
                                <p:cTn id="129" presetID="31" presetClass="entr" presetSubtype="0" fill="hold" grpId="0" nodeType="withEffect">
                                  <p:stCondLst>
                                    <p:cond delay="0"/>
                                  </p:stCondLst>
                                  <p:childTnLst>
                                    <p:set>
                                      <p:cBhvr>
                                        <p:cTn id="130" dur="1" fill="hold">
                                          <p:stCondLst>
                                            <p:cond delay="0"/>
                                          </p:stCondLst>
                                        </p:cTn>
                                        <p:tgtEl>
                                          <p:spTgt spid="23575"/>
                                        </p:tgtEl>
                                        <p:attrNameLst>
                                          <p:attrName>style.visibility</p:attrName>
                                        </p:attrNameLst>
                                      </p:cBhvr>
                                      <p:to>
                                        <p:strVal val="visible"/>
                                      </p:to>
                                    </p:set>
                                    <p:anim calcmode="lin" valueType="num">
                                      <p:cBhvr>
                                        <p:cTn id="131" dur="400" fill="hold"/>
                                        <p:tgtEl>
                                          <p:spTgt spid="23575"/>
                                        </p:tgtEl>
                                        <p:attrNameLst>
                                          <p:attrName>ppt_w</p:attrName>
                                        </p:attrNameLst>
                                      </p:cBhvr>
                                      <p:tavLst>
                                        <p:tav tm="0">
                                          <p:val>
                                            <p:fltVal val="0"/>
                                          </p:val>
                                        </p:tav>
                                        <p:tav tm="100000">
                                          <p:val>
                                            <p:strVal val="#ppt_w"/>
                                          </p:val>
                                        </p:tav>
                                      </p:tavLst>
                                    </p:anim>
                                    <p:anim calcmode="lin" valueType="num">
                                      <p:cBhvr>
                                        <p:cTn id="132" dur="400" fill="hold"/>
                                        <p:tgtEl>
                                          <p:spTgt spid="23575"/>
                                        </p:tgtEl>
                                        <p:attrNameLst>
                                          <p:attrName>ppt_h</p:attrName>
                                        </p:attrNameLst>
                                      </p:cBhvr>
                                      <p:tavLst>
                                        <p:tav tm="0">
                                          <p:val>
                                            <p:fltVal val="0"/>
                                          </p:val>
                                        </p:tav>
                                        <p:tav tm="100000">
                                          <p:val>
                                            <p:strVal val="#ppt_h"/>
                                          </p:val>
                                        </p:tav>
                                      </p:tavLst>
                                    </p:anim>
                                    <p:anim calcmode="lin" valueType="num">
                                      <p:cBhvr>
                                        <p:cTn id="133" dur="400" fill="hold"/>
                                        <p:tgtEl>
                                          <p:spTgt spid="23575"/>
                                        </p:tgtEl>
                                        <p:attrNameLst>
                                          <p:attrName>style.rotation</p:attrName>
                                        </p:attrNameLst>
                                      </p:cBhvr>
                                      <p:tavLst>
                                        <p:tav tm="0">
                                          <p:val>
                                            <p:fltVal val="90"/>
                                          </p:val>
                                        </p:tav>
                                        <p:tav tm="100000">
                                          <p:val>
                                            <p:fltVal val="0"/>
                                          </p:val>
                                        </p:tav>
                                      </p:tavLst>
                                    </p:anim>
                                    <p:animEffect transition="in" filter="fade">
                                      <p:cBhvr>
                                        <p:cTn id="134" dur="400"/>
                                        <p:tgtEl>
                                          <p:spTgt spid="23575"/>
                                        </p:tgtEl>
                                      </p:cBhvr>
                                    </p:animEffect>
                                  </p:childTnLst>
                                </p:cTn>
                              </p:par>
                              <p:par>
                                <p:cTn id="135" presetID="31" presetClass="entr" presetSubtype="0" fill="hold" grpId="0" nodeType="withEffect">
                                  <p:stCondLst>
                                    <p:cond delay="0"/>
                                  </p:stCondLst>
                                  <p:childTnLst>
                                    <p:set>
                                      <p:cBhvr>
                                        <p:cTn id="136" dur="1" fill="hold">
                                          <p:stCondLst>
                                            <p:cond delay="0"/>
                                          </p:stCondLst>
                                        </p:cTn>
                                        <p:tgtEl>
                                          <p:spTgt spid="23576"/>
                                        </p:tgtEl>
                                        <p:attrNameLst>
                                          <p:attrName>style.visibility</p:attrName>
                                        </p:attrNameLst>
                                      </p:cBhvr>
                                      <p:to>
                                        <p:strVal val="visible"/>
                                      </p:to>
                                    </p:set>
                                    <p:anim calcmode="lin" valueType="num">
                                      <p:cBhvr>
                                        <p:cTn id="137" dur="400" fill="hold"/>
                                        <p:tgtEl>
                                          <p:spTgt spid="23576"/>
                                        </p:tgtEl>
                                        <p:attrNameLst>
                                          <p:attrName>ppt_w</p:attrName>
                                        </p:attrNameLst>
                                      </p:cBhvr>
                                      <p:tavLst>
                                        <p:tav tm="0">
                                          <p:val>
                                            <p:fltVal val="0"/>
                                          </p:val>
                                        </p:tav>
                                        <p:tav tm="100000">
                                          <p:val>
                                            <p:strVal val="#ppt_w"/>
                                          </p:val>
                                        </p:tav>
                                      </p:tavLst>
                                    </p:anim>
                                    <p:anim calcmode="lin" valueType="num">
                                      <p:cBhvr>
                                        <p:cTn id="138" dur="400" fill="hold"/>
                                        <p:tgtEl>
                                          <p:spTgt spid="23576"/>
                                        </p:tgtEl>
                                        <p:attrNameLst>
                                          <p:attrName>ppt_h</p:attrName>
                                        </p:attrNameLst>
                                      </p:cBhvr>
                                      <p:tavLst>
                                        <p:tav tm="0">
                                          <p:val>
                                            <p:fltVal val="0"/>
                                          </p:val>
                                        </p:tav>
                                        <p:tav tm="100000">
                                          <p:val>
                                            <p:strVal val="#ppt_h"/>
                                          </p:val>
                                        </p:tav>
                                      </p:tavLst>
                                    </p:anim>
                                    <p:anim calcmode="lin" valueType="num">
                                      <p:cBhvr>
                                        <p:cTn id="139" dur="400" fill="hold"/>
                                        <p:tgtEl>
                                          <p:spTgt spid="23576"/>
                                        </p:tgtEl>
                                        <p:attrNameLst>
                                          <p:attrName>style.rotation</p:attrName>
                                        </p:attrNameLst>
                                      </p:cBhvr>
                                      <p:tavLst>
                                        <p:tav tm="0">
                                          <p:val>
                                            <p:fltVal val="90"/>
                                          </p:val>
                                        </p:tav>
                                        <p:tav tm="100000">
                                          <p:val>
                                            <p:fltVal val="0"/>
                                          </p:val>
                                        </p:tav>
                                      </p:tavLst>
                                    </p:anim>
                                    <p:animEffect transition="in" filter="fade">
                                      <p:cBhvr>
                                        <p:cTn id="140" dur="400"/>
                                        <p:tgtEl>
                                          <p:spTgt spid="2357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23577"/>
                                        </p:tgtEl>
                                        <p:attrNameLst>
                                          <p:attrName>style.visibility</p:attrName>
                                        </p:attrNameLst>
                                      </p:cBhvr>
                                      <p:to>
                                        <p:strVal val="visible"/>
                                      </p:to>
                                    </p:set>
                                    <p:anim calcmode="lin" valueType="num">
                                      <p:cBhvr>
                                        <p:cTn id="143" dur="400" fill="hold"/>
                                        <p:tgtEl>
                                          <p:spTgt spid="23577"/>
                                        </p:tgtEl>
                                        <p:attrNameLst>
                                          <p:attrName>ppt_w</p:attrName>
                                        </p:attrNameLst>
                                      </p:cBhvr>
                                      <p:tavLst>
                                        <p:tav tm="0">
                                          <p:val>
                                            <p:fltVal val="0"/>
                                          </p:val>
                                        </p:tav>
                                        <p:tav tm="100000">
                                          <p:val>
                                            <p:strVal val="#ppt_w"/>
                                          </p:val>
                                        </p:tav>
                                      </p:tavLst>
                                    </p:anim>
                                    <p:anim calcmode="lin" valueType="num">
                                      <p:cBhvr>
                                        <p:cTn id="144" dur="400" fill="hold"/>
                                        <p:tgtEl>
                                          <p:spTgt spid="23577"/>
                                        </p:tgtEl>
                                        <p:attrNameLst>
                                          <p:attrName>ppt_h</p:attrName>
                                        </p:attrNameLst>
                                      </p:cBhvr>
                                      <p:tavLst>
                                        <p:tav tm="0">
                                          <p:val>
                                            <p:fltVal val="0"/>
                                          </p:val>
                                        </p:tav>
                                        <p:tav tm="100000">
                                          <p:val>
                                            <p:strVal val="#ppt_h"/>
                                          </p:val>
                                        </p:tav>
                                      </p:tavLst>
                                    </p:anim>
                                    <p:anim calcmode="lin" valueType="num">
                                      <p:cBhvr>
                                        <p:cTn id="145" dur="400" fill="hold"/>
                                        <p:tgtEl>
                                          <p:spTgt spid="23577"/>
                                        </p:tgtEl>
                                        <p:attrNameLst>
                                          <p:attrName>style.rotation</p:attrName>
                                        </p:attrNameLst>
                                      </p:cBhvr>
                                      <p:tavLst>
                                        <p:tav tm="0">
                                          <p:val>
                                            <p:fltVal val="90"/>
                                          </p:val>
                                        </p:tav>
                                        <p:tav tm="100000">
                                          <p:val>
                                            <p:fltVal val="0"/>
                                          </p:val>
                                        </p:tav>
                                      </p:tavLst>
                                    </p:anim>
                                    <p:animEffect transition="in" filter="fade">
                                      <p:cBhvr>
                                        <p:cTn id="146" dur="400"/>
                                        <p:tgtEl>
                                          <p:spTgt spid="23577"/>
                                        </p:tgtEl>
                                      </p:cBhvr>
                                    </p:animEffect>
                                  </p:childTnLst>
                                </p:cTn>
                              </p:par>
                              <p:par>
                                <p:cTn id="147" presetID="31" presetClass="entr" presetSubtype="0" fill="hold" grpId="0" nodeType="withEffect">
                                  <p:stCondLst>
                                    <p:cond delay="0"/>
                                  </p:stCondLst>
                                  <p:childTnLst>
                                    <p:set>
                                      <p:cBhvr>
                                        <p:cTn id="148" dur="1" fill="hold">
                                          <p:stCondLst>
                                            <p:cond delay="0"/>
                                          </p:stCondLst>
                                        </p:cTn>
                                        <p:tgtEl>
                                          <p:spTgt spid="23578"/>
                                        </p:tgtEl>
                                        <p:attrNameLst>
                                          <p:attrName>style.visibility</p:attrName>
                                        </p:attrNameLst>
                                      </p:cBhvr>
                                      <p:to>
                                        <p:strVal val="visible"/>
                                      </p:to>
                                    </p:set>
                                    <p:anim calcmode="lin" valueType="num">
                                      <p:cBhvr>
                                        <p:cTn id="149" dur="400" fill="hold"/>
                                        <p:tgtEl>
                                          <p:spTgt spid="23578"/>
                                        </p:tgtEl>
                                        <p:attrNameLst>
                                          <p:attrName>ppt_w</p:attrName>
                                        </p:attrNameLst>
                                      </p:cBhvr>
                                      <p:tavLst>
                                        <p:tav tm="0">
                                          <p:val>
                                            <p:fltVal val="0"/>
                                          </p:val>
                                        </p:tav>
                                        <p:tav tm="100000">
                                          <p:val>
                                            <p:strVal val="#ppt_w"/>
                                          </p:val>
                                        </p:tav>
                                      </p:tavLst>
                                    </p:anim>
                                    <p:anim calcmode="lin" valueType="num">
                                      <p:cBhvr>
                                        <p:cTn id="150" dur="400" fill="hold"/>
                                        <p:tgtEl>
                                          <p:spTgt spid="23578"/>
                                        </p:tgtEl>
                                        <p:attrNameLst>
                                          <p:attrName>ppt_h</p:attrName>
                                        </p:attrNameLst>
                                      </p:cBhvr>
                                      <p:tavLst>
                                        <p:tav tm="0">
                                          <p:val>
                                            <p:fltVal val="0"/>
                                          </p:val>
                                        </p:tav>
                                        <p:tav tm="100000">
                                          <p:val>
                                            <p:strVal val="#ppt_h"/>
                                          </p:val>
                                        </p:tav>
                                      </p:tavLst>
                                    </p:anim>
                                    <p:anim calcmode="lin" valueType="num">
                                      <p:cBhvr>
                                        <p:cTn id="151" dur="400" fill="hold"/>
                                        <p:tgtEl>
                                          <p:spTgt spid="23578"/>
                                        </p:tgtEl>
                                        <p:attrNameLst>
                                          <p:attrName>style.rotation</p:attrName>
                                        </p:attrNameLst>
                                      </p:cBhvr>
                                      <p:tavLst>
                                        <p:tav tm="0">
                                          <p:val>
                                            <p:fltVal val="90"/>
                                          </p:val>
                                        </p:tav>
                                        <p:tav tm="100000">
                                          <p:val>
                                            <p:fltVal val="0"/>
                                          </p:val>
                                        </p:tav>
                                      </p:tavLst>
                                    </p:anim>
                                    <p:animEffect transition="in" filter="fade">
                                      <p:cBhvr>
                                        <p:cTn id="152" dur="400"/>
                                        <p:tgtEl>
                                          <p:spTgt spid="23578"/>
                                        </p:tgtEl>
                                      </p:cBhvr>
                                    </p:animEffect>
                                  </p:childTnLst>
                                </p:cTn>
                              </p:par>
                              <p:par>
                                <p:cTn id="153" presetID="31" presetClass="entr" presetSubtype="0" fill="hold" grpId="0" nodeType="withEffect">
                                  <p:stCondLst>
                                    <p:cond delay="0"/>
                                  </p:stCondLst>
                                  <p:childTnLst>
                                    <p:set>
                                      <p:cBhvr>
                                        <p:cTn id="154" dur="1" fill="hold">
                                          <p:stCondLst>
                                            <p:cond delay="0"/>
                                          </p:stCondLst>
                                        </p:cTn>
                                        <p:tgtEl>
                                          <p:spTgt spid="23579"/>
                                        </p:tgtEl>
                                        <p:attrNameLst>
                                          <p:attrName>style.visibility</p:attrName>
                                        </p:attrNameLst>
                                      </p:cBhvr>
                                      <p:to>
                                        <p:strVal val="visible"/>
                                      </p:to>
                                    </p:set>
                                    <p:anim calcmode="lin" valueType="num">
                                      <p:cBhvr>
                                        <p:cTn id="155" dur="400" fill="hold"/>
                                        <p:tgtEl>
                                          <p:spTgt spid="23579"/>
                                        </p:tgtEl>
                                        <p:attrNameLst>
                                          <p:attrName>ppt_w</p:attrName>
                                        </p:attrNameLst>
                                      </p:cBhvr>
                                      <p:tavLst>
                                        <p:tav tm="0">
                                          <p:val>
                                            <p:fltVal val="0"/>
                                          </p:val>
                                        </p:tav>
                                        <p:tav tm="100000">
                                          <p:val>
                                            <p:strVal val="#ppt_w"/>
                                          </p:val>
                                        </p:tav>
                                      </p:tavLst>
                                    </p:anim>
                                    <p:anim calcmode="lin" valueType="num">
                                      <p:cBhvr>
                                        <p:cTn id="156" dur="400" fill="hold"/>
                                        <p:tgtEl>
                                          <p:spTgt spid="23579"/>
                                        </p:tgtEl>
                                        <p:attrNameLst>
                                          <p:attrName>ppt_h</p:attrName>
                                        </p:attrNameLst>
                                      </p:cBhvr>
                                      <p:tavLst>
                                        <p:tav tm="0">
                                          <p:val>
                                            <p:fltVal val="0"/>
                                          </p:val>
                                        </p:tav>
                                        <p:tav tm="100000">
                                          <p:val>
                                            <p:strVal val="#ppt_h"/>
                                          </p:val>
                                        </p:tav>
                                      </p:tavLst>
                                    </p:anim>
                                    <p:anim calcmode="lin" valueType="num">
                                      <p:cBhvr>
                                        <p:cTn id="157" dur="400" fill="hold"/>
                                        <p:tgtEl>
                                          <p:spTgt spid="23579"/>
                                        </p:tgtEl>
                                        <p:attrNameLst>
                                          <p:attrName>style.rotation</p:attrName>
                                        </p:attrNameLst>
                                      </p:cBhvr>
                                      <p:tavLst>
                                        <p:tav tm="0">
                                          <p:val>
                                            <p:fltVal val="90"/>
                                          </p:val>
                                        </p:tav>
                                        <p:tav tm="100000">
                                          <p:val>
                                            <p:fltVal val="0"/>
                                          </p:val>
                                        </p:tav>
                                      </p:tavLst>
                                    </p:anim>
                                    <p:animEffect transition="in" filter="fade">
                                      <p:cBhvr>
                                        <p:cTn id="158" dur="400"/>
                                        <p:tgtEl>
                                          <p:spTgt spid="23579"/>
                                        </p:tgtEl>
                                      </p:cBhvr>
                                    </p:animEffect>
                                  </p:childTnLst>
                                </p:cTn>
                              </p:par>
                              <p:par>
                                <p:cTn id="159" presetID="31" presetClass="entr" presetSubtype="0" fill="hold" grpId="0" nodeType="withEffect">
                                  <p:stCondLst>
                                    <p:cond delay="0"/>
                                  </p:stCondLst>
                                  <p:childTnLst>
                                    <p:set>
                                      <p:cBhvr>
                                        <p:cTn id="160" dur="1" fill="hold">
                                          <p:stCondLst>
                                            <p:cond delay="0"/>
                                          </p:stCondLst>
                                        </p:cTn>
                                        <p:tgtEl>
                                          <p:spTgt spid="23580"/>
                                        </p:tgtEl>
                                        <p:attrNameLst>
                                          <p:attrName>style.visibility</p:attrName>
                                        </p:attrNameLst>
                                      </p:cBhvr>
                                      <p:to>
                                        <p:strVal val="visible"/>
                                      </p:to>
                                    </p:set>
                                    <p:anim calcmode="lin" valueType="num">
                                      <p:cBhvr>
                                        <p:cTn id="161" dur="400" fill="hold"/>
                                        <p:tgtEl>
                                          <p:spTgt spid="23580"/>
                                        </p:tgtEl>
                                        <p:attrNameLst>
                                          <p:attrName>ppt_w</p:attrName>
                                        </p:attrNameLst>
                                      </p:cBhvr>
                                      <p:tavLst>
                                        <p:tav tm="0">
                                          <p:val>
                                            <p:fltVal val="0"/>
                                          </p:val>
                                        </p:tav>
                                        <p:tav tm="100000">
                                          <p:val>
                                            <p:strVal val="#ppt_w"/>
                                          </p:val>
                                        </p:tav>
                                      </p:tavLst>
                                    </p:anim>
                                    <p:anim calcmode="lin" valueType="num">
                                      <p:cBhvr>
                                        <p:cTn id="162" dur="400" fill="hold"/>
                                        <p:tgtEl>
                                          <p:spTgt spid="23580"/>
                                        </p:tgtEl>
                                        <p:attrNameLst>
                                          <p:attrName>ppt_h</p:attrName>
                                        </p:attrNameLst>
                                      </p:cBhvr>
                                      <p:tavLst>
                                        <p:tav tm="0">
                                          <p:val>
                                            <p:fltVal val="0"/>
                                          </p:val>
                                        </p:tav>
                                        <p:tav tm="100000">
                                          <p:val>
                                            <p:strVal val="#ppt_h"/>
                                          </p:val>
                                        </p:tav>
                                      </p:tavLst>
                                    </p:anim>
                                    <p:anim calcmode="lin" valueType="num">
                                      <p:cBhvr>
                                        <p:cTn id="163" dur="400" fill="hold"/>
                                        <p:tgtEl>
                                          <p:spTgt spid="23580"/>
                                        </p:tgtEl>
                                        <p:attrNameLst>
                                          <p:attrName>style.rotation</p:attrName>
                                        </p:attrNameLst>
                                      </p:cBhvr>
                                      <p:tavLst>
                                        <p:tav tm="0">
                                          <p:val>
                                            <p:fltVal val="90"/>
                                          </p:val>
                                        </p:tav>
                                        <p:tav tm="100000">
                                          <p:val>
                                            <p:fltVal val="0"/>
                                          </p:val>
                                        </p:tav>
                                      </p:tavLst>
                                    </p:anim>
                                    <p:animEffect transition="in" filter="fade">
                                      <p:cBhvr>
                                        <p:cTn id="164" dur="400"/>
                                        <p:tgtEl>
                                          <p:spTgt spid="23580"/>
                                        </p:tgtEl>
                                      </p:cBhvr>
                                    </p:animEffect>
                                  </p:childTnLst>
                                </p:cTn>
                              </p:par>
                              <p:par>
                                <p:cTn id="165" presetID="31" presetClass="entr" presetSubtype="0" fill="hold" grpId="0" nodeType="withEffect">
                                  <p:stCondLst>
                                    <p:cond delay="0"/>
                                  </p:stCondLst>
                                  <p:childTnLst>
                                    <p:set>
                                      <p:cBhvr>
                                        <p:cTn id="166" dur="1" fill="hold">
                                          <p:stCondLst>
                                            <p:cond delay="0"/>
                                          </p:stCondLst>
                                        </p:cTn>
                                        <p:tgtEl>
                                          <p:spTgt spid="23581"/>
                                        </p:tgtEl>
                                        <p:attrNameLst>
                                          <p:attrName>style.visibility</p:attrName>
                                        </p:attrNameLst>
                                      </p:cBhvr>
                                      <p:to>
                                        <p:strVal val="visible"/>
                                      </p:to>
                                    </p:set>
                                    <p:anim calcmode="lin" valueType="num">
                                      <p:cBhvr>
                                        <p:cTn id="167" dur="400" fill="hold"/>
                                        <p:tgtEl>
                                          <p:spTgt spid="23581"/>
                                        </p:tgtEl>
                                        <p:attrNameLst>
                                          <p:attrName>ppt_w</p:attrName>
                                        </p:attrNameLst>
                                      </p:cBhvr>
                                      <p:tavLst>
                                        <p:tav tm="0">
                                          <p:val>
                                            <p:fltVal val="0"/>
                                          </p:val>
                                        </p:tav>
                                        <p:tav tm="100000">
                                          <p:val>
                                            <p:strVal val="#ppt_w"/>
                                          </p:val>
                                        </p:tav>
                                      </p:tavLst>
                                    </p:anim>
                                    <p:anim calcmode="lin" valueType="num">
                                      <p:cBhvr>
                                        <p:cTn id="168" dur="400" fill="hold"/>
                                        <p:tgtEl>
                                          <p:spTgt spid="23581"/>
                                        </p:tgtEl>
                                        <p:attrNameLst>
                                          <p:attrName>ppt_h</p:attrName>
                                        </p:attrNameLst>
                                      </p:cBhvr>
                                      <p:tavLst>
                                        <p:tav tm="0">
                                          <p:val>
                                            <p:fltVal val="0"/>
                                          </p:val>
                                        </p:tav>
                                        <p:tav tm="100000">
                                          <p:val>
                                            <p:strVal val="#ppt_h"/>
                                          </p:val>
                                        </p:tav>
                                      </p:tavLst>
                                    </p:anim>
                                    <p:anim calcmode="lin" valueType="num">
                                      <p:cBhvr>
                                        <p:cTn id="169" dur="400" fill="hold"/>
                                        <p:tgtEl>
                                          <p:spTgt spid="23581"/>
                                        </p:tgtEl>
                                        <p:attrNameLst>
                                          <p:attrName>style.rotation</p:attrName>
                                        </p:attrNameLst>
                                      </p:cBhvr>
                                      <p:tavLst>
                                        <p:tav tm="0">
                                          <p:val>
                                            <p:fltVal val="90"/>
                                          </p:val>
                                        </p:tav>
                                        <p:tav tm="100000">
                                          <p:val>
                                            <p:fltVal val="0"/>
                                          </p:val>
                                        </p:tav>
                                      </p:tavLst>
                                    </p:anim>
                                    <p:animEffect transition="in" filter="fade">
                                      <p:cBhvr>
                                        <p:cTn id="170" dur="400"/>
                                        <p:tgtEl>
                                          <p:spTgt spid="23581"/>
                                        </p:tgtEl>
                                      </p:cBhvr>
                                    </p:animEffect>
                                  </p:childTnLst>
                                </p:cTn>
                              </p:par>
                              <p:par>
                                <p:cTn id="171" presetID="31" presetClass="entr" presetSubtype="0" fill="hold" grpId="0" nodeType="withEffect">
                                  <p:stCondLst>
                                    <p:cond delay="0"/>
                                  </p:stCondLst>
                                  <p:childTnLst>
                                    <p:set>
                                      <p:cBhvr>
                                        <p:cTn id="172" dur="1" fill="hold">
                                          <p:stCondLst>
                                            <p:cond delay="0"/>
                                          </p:stCondLst>
                                        </p:cTn>
                                        <p:tgtEl>
                                          <p:spTgt spid="23582"/>
                                        </p:tgtEl>
                                        <p:attrNameLst>
                                          <p:attrName>style.visibility</p:attrName>
                                        </p:attrNameLst>
                                      </p:cBhvr>
                                      <p:to>
                                        <p:strVal val="visible"/>
                                      </p:to>
                                    </p:set>
                                    <p:anim calcmode="lin" valueType="num">
                                      <p:cBhvr>
                                        <p:cTn id="173" dur="400" fill="hold"/>
                                        <p:tgtEl>
                                          <p:spTgt spid="23582"/>
                                        </p:tgtEl>
                                        <p:attrNameLst>
                                          <p:attrName>ppt_w</p:attrName>
                                        </p:attrNameLst>
                                      </p:cBhvr>
                                      <p:tavLst>
                                        <p:tav tm="0">
                                          <p:val>
                                            <p:fltVal val="0"/>
                                          </p:val>
                                        </p:tav>
                                        <p:tav tm="100000">
                                          <p:val>
                                            <p:strVal val="#ppt_w"/>
                                          </p:val>
                                        </p:tav>
                                      </p:tavLst>
                                    </p:anim>
                                    <p:anim calcmode="lin" valueType="num">
                                      <p:cBhvr>
                                        <p:cTn id="174" dur="400" fill="hold"/>
                                        <p:tgtEl>
                                          <p:spTgt spid="23582"/>
                                        </p:tgtEl>
                                        <p:attrNameLst>
                                          <p:attrName>ppt_h</p:attrName>
                                        </p:attrNameLst>
                                      </p:cBhvr>
                                      <p:tavLst>
                                        <p:tav tm="0">
                                          <p:val>
                                            <p:fltVal val="0"/>
                                          </p:val>
                                        </p:tav>
                                        <p:tav tm="100000">
                                          <p:val>
                                            <p:strVal val="#ppt_h"/>
                                          </p:val>
                                        </p:tav>
                                      </p:tavLst>
                                    </p:anim>
                                    <p:anim calcmode="lin" valueType="num">
                                      <p:cBhvr>
                                        <p:cTn id="175" dur="400" fill="hold"/>
                                        <p:tgtEl>
                                          <p:spTgt spid="23582"/>
                                        </p:tgtEl>
                                        <p:attrNameLst>
                                          <p:attrName>style.rotation</p:attrName>
                                        </p:attrNameLst>
                                      </p:cBhvr>
                                      <p:tavLst>
                                        <p:tav tm="0">
                                          <p:val>
                                            <p:fltVal val="90"/>
                                          </p:val>
                                        </p:tav>
                                        <p:tav tm="100000">
                                          <p:val>
                                            <p:fltVal val="0"/>
                                          </p:val>
                                        </p:tav>
                                      </p:tavLst>
                                    </p:anim>
                                    <p:animEffect transition="in" filter="fade">
                                      <p:cBhvr>
                                        <p:cTn id="176" dur="400"/>
                                        <p:tgtEl>
                                          <p:spTgt spid="23582"/>
                                        </p:tgtEl>
                                      </p:cBhvr>
                                    </p:animEffect>
                                  </p:childTnLst>
                                </p:cTn>
                              </p:par>
                              <p:par>
                                <p:cTn id="177" presetID="31" presetClass="entr" presetSubtype="0" fill="hold" grpId="0" nodeType="withEffect">
                                  <p:stCondLst>
                                    <p:cond delay="0"/>
                                  </p:stCondLst>
                                  <p:childTnLst>
                                    <p:set>
                                      <p:cBhvr>
                                        <p:cTn id="178" dur="1" fill="hold">
                                          <p:stCondLst>
                                            <p:cond delay="0"/>
                                          </p:stCondLst>
                                        </p:cTn>
                                        <p:tgtEl>
                                          <p:spTgt spid="23583"/>
                                        </p:tgtEl>
                                        <p:attrNameLst>
                                          <p:attrName>style.visibility</p:attrName>
                                        </p:attrNameLst>
                                      </p:cBhvr>
                                      <p:to>
                                        <p:strVal val="visible"/>
                                      </p:to>
                                    </p:set>
                                    <p:anim calcmode="lin" valueType="num">
                                      <p:cBhvr>
                                        <p:cTn id="179" dur="400" fill="hold"/>
                                        <p:tgtEl>
                                          <p:spTgt spid="23583"/>
                                        </p:tgtEl>
                                        <p:attrNameLst>
                                          <p:attrName>ppt_w</p:attrName>
                                        </p:attrNameLst>
                                      </p:cBhvr>
                                      <p:tavLst>
                                        <p:tav tm="0">
                                          <p:val>
                                            <p:fltVal val="0"/>
                                          </p:val>
                                        </p:tav>
                                        <p:tav tm="100000">
                                          <p:val>
                                            <p:strVal val="#ppt_w"/>
                                          </p:val>
                                        </p:tav>
                                      </p:tavLst>
                                    </p:anim>
                                    <p:anim calcmode="lin" valueType="num">
                                      <p:cBhvr>
                                        <p:cTn id="180" dur="400" fill="hold"/>
                                        <p:tgtEl>
                                          <p:spTgt spid="23583"/>
                                        </p:tgtEl>
                                        <p:attrNameLst>
                                          <p:attrName>ppt_h</p:attrName>
                                        </p:attrNameLst>
                                      </p:cBhvr>
                                      <p:tavLst>
                                        <p:tav tm="0">
                                          <p:val>
                                            <p:fltVal val="0"/>
                                          </p:val>
                                        </p:tav>
                                        <p:tav tm="100000">
                                          <p:val>
                                            <p:strVal val="#ppt_h"/>
                                          </p:val>
                                        </p:tav>
                                      </p:tavLst>
                                    </p:anim>
                                    <p:anim calcmode="lin" valueType="num">
                                      <p:cBhvr>
                                        <p:cTn id="181" dur="400" fill="hold"/>
                                        <p:tgtEl>
                                          <p:spTgt spid="23583"/>
                                        </p:tgtEl>
                                        <p:attrNameLst>
                                          <p:attrName>style.rotation</p:attrName>
                                        </p:attrNameLst>
                                      </p:cBhvr>
                                      <p:tavLst>
                                        <p:tav tm="0">
                                          <p:val>
                                            <p:fltVal val="90"/>
                                          </p:val>
                                        </p:tav>
                                        <p:tav tm="100000">
                                          <p:val>
                                            <p:fltVal val="0"/>
                                          </p:val>
                                        </p:tav>
                                      </p:tavLst>
                                    </p:anim>
                                    <p:animEffect transition="in" filter="fade">
                                      <p:cBhvr>
                                        <p:cTn id="182" dur="400"/>
                                        <p:tgtEl>
                                          <p:spTgt spid="23583"/>
                                        </p:tgtEl>
                                      </p:cBhvr>
                                    </p:animEffect>
                                  </p:childTnLst>
                                </p:cTn>
                              </p:par>
                              <p:par>
                                <p:cTn id="183" presetID="31" presetClass="entr" presetSubtype="0" fill="hold" grpId="0" nodeType="withEffect">
                                  <p:stCondLst>
                                    <p:cond delay="0"/>
                                  </p:stCondLst>
                                  <p:childTnLst>
                                    <p:set>
                                      <p:cBhvr>
                                        <p:cTn id="184" dur="1" fill="hold">
                                          <p:stCondLst>
                                            <p:cond delay="0"/>
                                          </p:stCondLst>
                                        </p:cTn>
                                        <p:tgtEl>
                                          <p:spTgt spid="23584"/>
                                        </p:tgtEl>
                                        <p:attrNameLst>
                                          <p:attrName>style.visibility</p:attrName>
                                        </p:attrNameLst>
                                      </p:cBhvr>
                                      <p:to>
                                        <p:strVal val="visible"/>
                                      </p:to>
                                    </p:set>
                                    <p:anim calcmode="lin" valueType="num">
                                      <p:cBhvr>
                                        <p:cTn id="185" dur="400" fill="hold"/>
                                        <p:tgtEl>
                                          <p:spTgt spid="23584"/>
                                        </p:tgtEl>
                                        <p:attrNameLst>
                                          <p:attrName>ppt_w</p:attrName>
                                        </p:attrNameLst>
                                      </p:cBhvr>
                                      <p:tavLst>
                                        <p:tav tm="0">
                                          <p:val>
                                            <p:fltVal val="0"/>
                                          </p:val>
                                        </p:tav>
                                        <p:tav tm="100000">
                                          <p:val>
                                            <p:strVal val="#ppt_w"/>
                                          </p:val>
                                        </p:tav>
                                      </p:tavLst>
                                    </p:anim>
                                    <p:anim calcmode="lin" valueType="num">
                                      <p:cBhvr>
                                        <p:cTn id="186" dur="400" fill="hold"/>
                                        <p:tgtEl>
                                          <p:spTgt spid="23584"/>
                                        </p:tgtEl>
                                        <p:attrNameLst>
                                          <p:attrName>ppt_h</p:attrName>
                                        </p:attrNameLst>
                                      </p:cBhvr>
                                      <p:tavLst>
                                        <p:tav tm="0">
                                          <p:val>
                                            <p:fltVal val="0"/>
                                          </p:val>
                                        </p:tav>
                                        <p:tav tm="100000">
                                          <p:val>
                                            <p:strVal val="#ppt_h"/>
                                          </p:val>
                                        </p:tav>
                                      </p:tavLst>
                                    </p:anim>
                                    <p:anim calcmode="lin" valueType="num">
                                      <p:cBhvr>
                                        <p:cTn id="187" dur="400" fill="hold"/>
                                        <p:tgtEl>
                                          <p:spTgt spid="23584"/>
                                        </p:tgtEl>
                                        <p:attrNameLst>
                                          <p:attrName>style.rotation</p:attrName>
                                        </p:attrNameLst>
                                      </p:cBhvr>
                                      <p:tavLst>
                                        <p:tav tm="0">
                                          <p:val>
                                            <p:fltVal val="90"/>
                                          </p:val>
                                        </p:tav>
                                        <p:tav tm="100000">
                                          <p:val>
                                            <p:fltVal val="0"/>
                                          </p:val>
                                        </p:tav>
                                      </p:tavLst>
                                    </p:anim>
                                    <p:animEffect transition="in" filter="fade">
                                      <p:cBhvr>
                                        <p:cTn id="188" dur="400"/>
                                        <p:tgtEl>
                                          <p:spTgt spid="23584"/>
                                        </p:tgtEl>
                                      </p:cBhvr>
                                    </p:animEffect>
                                  </p:childTnLst>
                                </p:cTn>
                              </p:par>
                              <p:par>
                                <p:cTn id="189" presetID="31" presetClass="entr" presetSubtype="0" fill="hold" grpId="0" nodeType="withEffect">
                                  <p:stCondLst>
                                    <p:cond delay="0"/>
                                  </p:stCondLst>
                                  <p:childTnLst>
                                    <p:set>
                                      <p:cBhvr>
                                        <p:cTn id="190" dur="1" fill="hold">
                                          <p:stCondLst>
                                            <p:cond delay="0"/>
                                          </p:stCondLst>
                                        </p:cTn>
                                        <p:tgtEl>
                                          <p:spTgt spid="23585"/>
                                        </p:tgtEl>
                                        <p:attrNameLst>
                                          <p:attrName>style.visibility</p:attrName>
                                        </p:attrNameLst>
                                      </p:cBhvr>
                                      <p:to>
                                        <p:strVal val="visible"/>
                                      </p:to>
                                    </p:set>
                                    <p:anim calcmode="lin" valueType="num">
                                      <p:cBhvr>
                                        <p:cTn id="191" dur="400" fill="hold"/>
                                        <p:tgtEl>
                                          <p:spTgt spid="23585"/>
                                        </p:tgtEl>
                                        <p:attrNameLst>
                                          <p:attrName>ppt_w</p:attrName>
                                        </p:attrNameLst>
                                      </p:cBhvr>
                                      <p:tavLst>
                                        <p:tav tm="0">
                                          <p:val>
                                            <p:fltVal val="0"/>
                                          </p:val>
                                        </p:tav>
                                        <p:tav tm="100000">
                                          <p:val>
                                            <p:strVal val="#ppt_w"/>
                                          </p:val>
                                        </p:tav>
                                      </p:tavLst>
                                    </p:anim>
                                    <p:anim calcmode="lin" valueType="num">
                                      <p:cBhvr>
                                        <p:cTn id="192" dur="400" fill="hold"/>
                                        <p:tgtEl>
                                          <p:spTgt spid="23585"/>
                                        </p:tgtEl>
                                        <p:attrNameLst>
                                          <p:attrName>ppt_h</p:attrName>
                                        </p:attrNameLst>
                                      </p:cBhvr>
                                      <p:tavLst>
                                        <p:tav tm="0">
                                          <p:val>
                                            <p:fltVal val="0"/>
                                          </p:val>
                                        </p:tav>
                                        <p:tav tm="100000">
                                          <p:val>
                                            <p:strVal val="#ppt_h"/>
                                          </p:val>
                                        </p:tav>
                                      </p:tavLst>
                                    </p:anim>
                                    <p:anim calcmode="lin" valueType="num">
                                      <p:cBhvr>
                                        <p:cTn id="193" dur="400" fill="hold"/>
                                        <p:tgtEl>
                                          <p:spTgt spid="23585"/>
                                        </p:tgtEl>
                                        <p:attrNameLst>
                                          <p:attrName>style.rotation</p:attrName>
                                        </p:attrNameLst>
                                      </p:cBhvr>
                                      <p:tavLst>
                                        <p:tav tm="0">
                                          <p:val>
                                            <p:fltVal val="90"/>
                                          </p:val>
                                        </p:tav>
                                        <p:tav tm="100000">
                                          <p:val>
                                            <p:fltVal val="0"/>
                                          </p:val>
                                        </p:tav>
                                      </p:tavLst>
                                    </p:anim>
                                    <p:animEffect transition="in" filter="fade">
                                      <p:cBhvr>
                                        <p:cTn id="194" dur="400"/>
                                        <p:tgtEl>
                                          <p:spTgt spid="23585"/>
                                        </p:tgtEl>
                                      </p:cBhvr>
                                    </p:animEffect>
                                  </p:childTnLst>
                                </p:cTn>
                              </p:par>
                              <p:par>
                                <p:cTn id="195" presetID="31" presetClass="entr" presetSubtype="0" fill="hold" grpId="0" nodeType="withEffect">
                                  <p:stCondLst>
                                    <p:cond delay="0"/>
                                  </p:stCondLst>
                                  <p:childTnLst>
                                    <p:set>
                                      <p:cBhvr>
                                        <p:cTn id="196" dur="1" fill="hold">
                                          <p:stCondLst>
                                            <p:cond delay="0"/>
                                          </p:stCondLst>
                                        </p:cTn>
                                        <p:tgtEl>
                                          <p:spTgt spid="23586"/>
                                        </p:tgtEl>
                                        <p:attrNameLst>
                                          <p:attrName>style.visibility</p:attrName>
                                        </p:attrNameLst>
                                      </p:cBhvr>
                                      <p:to>
                                        <p:strVal val="visible"/>
                                      </p:to>
                                    </p:set>
                                    <p:anim calcmode="lin" valueType="num">
                                      <p:cBhvr>
                                        <p:cTn id="197" dur="400" fill="hold"/>
                                        <p:tgtEl>
                                          <p:spTgt spid="23586"/>
                                        </p:tgtEl>
                                        <p:attrNameLst>
                                          <p:attrName>ppt_w</p:attrName>
                                        </p:attrNameLst>
                                      </p:cBhvr>
                                      <p:tavLst>
                                        <p:tav tm="0">
                                          <p:val>
                                            <p:fltVal val="0"/>
                                          </p:val>
                                        </p:tav>
                                        <p:tav tm="100000">
                                          <p:val>
                                            <p:strVal val="#ppt_w"/>
                                          </p:val>
                                        </p:tav>
                                      </p:tavLst>
                                    </p:anim>
                                    <p:anim calcmode="lin" valueType="num">
                                      <p:cBhvr>
                                        <p:cTn id="198" dur="400" fill="hold"/>
                                        <p:tgtEl>
                                          <p:spTgt spid="23586"/>
                                        </p:tgtEl>
                                        <p:attrNameLst>
                                          <p:attrName>ppt_h</p:attrName>
                                        </p:attrNameLst>
                                      </p:cBhvr>
                                      <p:tavLst>
                                        <p:tav tm="0">
                                          <p:val>
                                            <p:fltVal val="0"/>
                                          </p:val>
                                        </p:tav>
                                        <p:tav tm="100000">
                                          <p:val>
                                            <p:strVal val="#ppt_h"/>
                                          </p:val>
                                        </p:tav>
                                      </p:tavLst>
                                    </p:anim>
                                    <p:anim calcmode="lin" valueType="num">
                                      <p:cBhvr>
                                        <p:cTn id="199" dur="400" fill="hold"/>
                                        <p:tgtEl>
                                          <p:spTgt spid="23586"/>
                                        </p:tgtEl>
                                        <p:attrNameLst>
                                          <p:attrName>style.rotation</p:attrName>
                                        </p:attrNameLst>
                                      </p:cBhvr>
                                      <p:tavLst>
                                        <p:tav tm="0">
                                          <p:val>
                                            <p:fltVal val="90"/>
                                          </p:val>
                                        </p:tav>
                                        <p:tav tm="100000">
                                          <p:val>
                                            <p:fltVal val="0"/>
                                          </p:val>
                                        </p:tav>
                                      </p:tavLst>
                                    </p:anim>
                                    <p:animEffect transition="in" filter="fade">
                                      <p:cBhvr>
                                        <p:cTn id="200" dur="400"/>
                                        <p:tgtEl>
                                          <p:spTgt spid="23586"/>
                                        </p:tgtEl>
                                      </p:cBhvr>
                                    </p:animEffect>
                                  </p:childTnLst>
                                </p:cTn>
                              </p:par>
                            </p:childTnLst>
                          </p:cTn>
                        </p:par>
                        <p:par>
                          <p:cTn id="201" fill="hold" nodeType="afterGroup">
                            <p:stCondLst>
                              <p:cond delay="1640"/>
                            </p:stCondLst>
                            <p:childTnLst>
                              <p:par>
                                <p:cTn id="202" presetID="22" presetClass="entr" presetSubtype="8" fill="hold" nodeType="afterEffect">
                                  <p:stCondLst>
                                    <p:cond delay="0"/>
                                  </p:stCondLst>
                                  <p:childTnLst>
                                    <p:set>
                                      <p:cBhvr>
                                        <p:cTn id="203" dur="1" fill="hold">
                                          <p:stCondLst>
                                            <p:cond delay="0"/>
                                          </p:stCondLst>
                                        </p:cTn>
                                        <p:tgtEl>
                                          <p:spTgt spid="23587"/>
                                        </p:tgtEl>
                                        <p:attrNameLst>
                                          <p:attrName>style.visibility</p:attrName>
                                        </p:attrNameLst>
                                      </p:cBhvr>
                                      <p:to>
                                        <p:strVal val="visible"/>
                                      </p:to>
                                    </p:set>
                                    <p:animEffect transition="in" filter="wipe(left)">
                                      <p:cBhvr>
                                        <p:cTn id="204" dur="500"/>
                                        <p:tgtEl>
                                          <p:spTgt spid="23587"/>
                                        </p:tgtEl>
                                      </p:cBhvr>
                                    </p:animEffect>
                                  </p:childTnLst>
                                </p:cTn>
                              </p:par>
                            </p:childTnLst>
                          </p:cTn>
                        </p:par>
                        <p:par>
                          <p:cTn id="205" fill="hold" nodeType="afterGroup">
                            <p:stCondLst>
                              <p:cond delay="2140"/>
                            </p:stCondLst>
                            <p:childTnLst>
                              <p:par>
                                <p:cTn id="206" presetID="41" presetClass="entr" presetSubtype="0" fill="hold" grpId="0" nodeType="afterEffect">
                                  <p:stCondLst>
                                    <p:cond delay="0"/>
                                  </p:stCondLst>
                                  <p:iterate type="lt">
                                    <p:tmPct val="10000"/>
                                  </p:iterate>
                                  <p:childTnLst>
                                    <p:set>
                                      <p:cBhvr>
                                        <p:cTn id="207" dur="1" fill="hold">
                                          <p:stCondLst>
                                            <p:cond delay="0"/>
                                          </p:stCondLst>
                                        </p:cTn>
                                        <p:tgtEl>
                                          <p:spTgt spid="23588"/>
                                        </p:tgtEl>
                                        <p:attrNameLst>
                                          <p:attrName>style.visibility</p:attrName>
                                        </p:attrNameLst>
                                      </p:cBhvr>
                                      <p:to>
                                        <p:strVal val="visible"/>
                                      </p:to>
                                    </p:set>
                                    <p:anim calcmode="lin" valueType="num">
                                      <p:cBhvr>
                                        <p:cTn id="208" dur="500" fill="hold"/>
                                        <p:tgtEl>
                                          <p:spTgt spid="23588"/>
                                        </p:tgtEl>
                                        <p:attrNameLst>
                                          <p:attrName>ppt_x</p:attrName>
                                        </p:attrNameLst>
                                      </p:cBhvr>
                                      <p:tavLst>
                                        <p:tav tm="0">
                                          <p:val>
                                            <p:strVal val="#ppt_x"/>
                                          </p:val>
                                        </p:tav>
                                        <p:tav tm="50000">
                                          <p:val>
                                            <p:strVal val="#ppt_x+.1"/>
                                          </p:val>
                                        </p:tav>
                                        <p:tav tm="100000">
                                          <p:val>
                                            <p:strVal val="#ppt_x"/>
                                          </p:val>
                                        </p:tav>
                                      </p:tavLst>
                                    </p:anim>
                                    <p:anim calcmode="lin" valueType="num">
                                      <p:cBhvr>
                                        <p:cTn id="209" dur="500" fill="hold"/>
                                        <p:tgtEl>
                                          <p:spTgt spid="23588"/>
                                        </p:tgtEl>
                                        <p:attrNameLst>
                                          <p:attrName>ppt_y</p:attrName>
                                        </p:attrNameLst>
                                      </p:cBhvr>
                                      <p:tavLst>
                                        <p:tav tm="0">
                                          <p:val>
                                            <p:strVal val="#ppt_y"/>
                                          </p:val>
                                        </p:tav>
                                        <p:tav tm="100000">
                                          <p:val>
                                            <p:strVal val="#ppt_y"/>
                                          </p:val>
                                        </p:tav>
                                      </p:tavLst>
                                    </p:anim>
                                    <p:anim calcmode="lin" valueType="num">
                                      <p:cBhvr>
                                        <p:cTn id="210" dur="500" fill="hold"/>
                                        <p:tgtEl>
                                          <p:spTgt spid="23588"/>
                                        </p:tgtEl>
                                        <p:attrNameLst>
                                          <p:attrName>ppt_h</p:attrName>
                                        </p:attrNameLst>
                                      </p:cBhvr>
                                      <p:tavLst>
                                        <p:tav tm="0">
                                          <p:val>
                                            <p:strVal val="#ppt_h/10"/>
                                          </p:val>
                                        </p:tav>
                                        <p:tav tm="50000">
                                          <p:val>
                                            <p:strVal val="#ppt_h+.01"/>
                                          </p:val>
                                        </p:tav>
                                        <p:tav tm="100000">
                                          <p:val>
                                            <p:strVal val="#ppt_h"/>
                                          </p:val>
                                        </p:tav>
                                      </p:tavLst>
                                    </p:anim>
                                    <p:anim calcmode="lin" valueType="num">
                                      <p:cBhvr>
                                        <p:cTn id="211" dur="500" fill="hold"/>
                                        <p:tgtEl>
                                          <p:spTgt spid="23588"/>
                                        </p:tgtEl>
                                        <p:attrNameLst>
                                          <p:attrName>ppt_w</p:attrName>
                                        </p:attrNameLst>
                                      </p:cBhvr>
                                      <p:tavLst>
                                        <p:tav tm="0">
                                          <p:val>
                                            <p:strVal val="#ppt_w/10"/>
                                          </p:val>
                                        </p:tav>
                                        <p:tav tm="50000">
                                          <p:val>
                                            <p:strVal val="#ppt_w+.01"/>
                                          </p:val>
                                        </p:tav>
                                        <p:tav tm="100000">
                                          <p:val>
                                            <p:strVal val="#ppt_w"/>
                                          </p:val>
                                        </p:tav>
                                      </p:tavLst>
                                    </p:anim>
                                    <p:animEffect transition="in" filter="fade">
                                      <p:cBhvr>
                                        <p:cTn id="212" dur="500" tmFilter="0,0; .5, 1; 1, 1"/>
                                        <p:tgtEl>
                                          <p:spTgt spid="23588"/>
                                        </p:tgtEl>
                                      </p:cBhvr>
                                    </p:animEffect>
                                  </p:childTnLst>
                                </p:cTn>
                              </p:par>
                              <p:par>
                                <p:cTn id="213" presetID="41" presetClass="entr" presetSubtype="0" fill="hold" grpId="0" nodeType="withEffect">
                                  <p:stCondLst>
                                    <p:cond delay="0"/>
                                  </p:stCondLst>
                                  <p:iterate type="lt">
                                    <p:tmPct val="10000"/>
                                  </p:iterate>
                                  <p:childTnLst>
                                    <p:set>
                                      <p:cBhvr>
                                        <p:cTn id="214" dur="1" fill="hold">
                                          <p:stCondLst>
                                            <p:cond delay="0"/>
                                          </p:stCondLst>
                                        </p:cTn>
                                        <p:tgtEl>
                                          <p:spTgt spid="23589"/>
                                        </p:tgtEl>
                                        <p:attrNameLst>
                                          <p:attrName>style.visibility</p:attrName>
                                        </p:attrNameLst>
                                      </p:cBhvr>
                                      <p:to>
                                        <p:strVal val="visible"/>
                                      </p:to>
                                    </p:set>
                                    <p:anim calcmode="lin" valueType="num">
                                      <p:cBhvr>
                                        <p:cTn id="215" dur="500" fill="hold"/>
                                        <p:tgtEl>
                                          <p:spTgt spid="23589"/>
                                        </p:tgtEl>
                                        <p:attrNameLst>
                                          <p:attrName>ppt_x</p:attrName>
                                        </p:attrNameLst>
                                      </p:cBhvr>
                                      <p:tavLst>
                                        <p:tav tm="0">
                                          <p:val>
                                            <p:strVal val="#ppt_x"/>
                                          </p:val>
                                        </p:tav>
                                        <p:tav tm="50000">
                                          <p:val>
                                            <p:strVal val="#ppt_x+.1"/>
                                          </p:val>
                                        </p:tav>
                                        <p:tav tm="100000">
                                          <p:val>
                                            <p:strVal val="#ppt_x"/>
                                          </p:val>
                                        </p:tav>
                                      </p:tavLst>
                                    </p:anim>
                                    <p:anim calcmode="lin" valueType="num">
                                      <p:cBhvr>
                                        <p:cTn id="216" dur="500" fill="hold"/>
                                        <p:tgtEl>
                                          <p:spTgt spid="23589"/>
                                        </p:tgtEl>
                                        <p:attrNameLst>
                                          <p:attrName>ppt_y</p:attrName>
                                        </p:attrNameLst>
                                      </p:cBhvr>
                                      <p:tavLst>
                                        <p:tav tm="0">
                                          <p:val>
                                            <p:strVal val="#ppt_y"/>
                                          </p:val>
                                        </p:tav>
                                        <p:tav tm="100000">
                                          <p:val>
                                            <p:strVal val="#ppt_y"/>
                                          </p:val>
                                        </p:tav>
                                      </p:tavLst>
                                    </p:anim>
                                    <p:anim calcmode="lin" valueType="num">
                                      <p:cBhvr>
                                        <p:cTn id="217" dur="500" fill="hold"/>
                                        <p:tgtEl>
                                          <p:spTgt spid="23589"/>
                                        </p:tgtEl>
                                        <p:attrNameLst>
                                          <p:attrName>ppt_h</p:attrName>
                                        </p:attrNameLst>
                                      </p:cBhvr>
                                      <p:tavLst>
                                        <p:tav tm="0">
                                          <p:val>
                                            <p:strVal val="#ppt_h/10"/>
                                          </p:val>
                                        </p:tav>
                                        <p:tav tm="50000">
                                          <p:val>
                                            <p:strVal val="#ppt_h+.01"/>
                                          </p:val>
                                        </p:tav>
                                        <p:tav tm="100000">
                                          <p:val>
                                            <p:strVal val="#ppt_h"/>
                                          </p:val>
                                        </p:tav>
                                      </p:tavLst>
                                    </p:anim>
                                    <p:anim calcmode="lin" valueType="num">
                                      <p:cBhvr>
                                        <p:cTn id="218" dur="500" fill="hold"/>
                                        <p:tgtEl>
                                          <p:spTgt spid="23589"/>
                                        </p:tgtEl>
                                        <p:attrNameLst>
                                          <p:attrName>ppt_w</p:attrName>
                                        </p:attrNameLst>
                                      </p:cBhvr>
                                      <p:tavLst>
                                        <p:tav tm="0">
                                          <p:val>
                                            <p:strVal val="#ppt_w/10"/>
                                          </p:val>
                                        </p:tav>
                                        <p:tav tm="50000">
                                          <p:val>
                                            <p:strVal val="#ppt_w+.01"/>
                                          </p:val>
                                        </p:tav>
                                        <p:tav tm="100000">
                                          <p:val>
                                            <p:strVal val="#ppt_w"/>
                                          </p:val>
                                        </p:tav>
                                      </p:tavLst>
                                    </p:anim>
                                    <p:animEffect transition="in" filter="fade">
                                      <p:cBhvr>
                                        <p:cTn id="219" dur="500" tmFilter="0,0; .5, 1; 1, 1"/>
                                        <p:tgtEl>
                                          <p:spTgt spid="23589"/>
                                        </p:tgtEl>
                                      </p:cBhvr>
                                    </p:animEffect>
                                  </p:childTnLst>
                                </p:cTn>
                              </p:par>
                            </p:childTnLst>
                          </p:cTn>
                        </p:par>
                        <p:par>
                          <p:cTn id="220" fill="hold" nodeType="afterGroup">
                            <p:stCondLst>
                              <p:cond delay="3040"/>
                            </p:stCondLst>
                            <p:childTnLst>
                              <p:par>
                                <p:cTn id="221" presetID="22" presetClass="entr" presetSubtype="2" fill="hold" nodeType="afterEffect">
                                  <p:stCondLst>
                                    <p:cond delay="0"/>
                                  </p:stCondLst>
                                  <p:childTnLst>
                                    <p:set>
                                      <p:cBhvr>
                                        <p:cTn id="222" dur="1" fill="hold">
                                          <p:stCondLst>
                                            <p:cond delay="0"/>
                                          </p:stCondLst>
                                        </p:cTn>
                                        <p:tgtEl>
                                          <p:spTgt spid="23592"/>
                                        </p:tgtEl>
                                        <p:attrNameLst>
                                          <p:attrName>style.visibility</p:attrName>
                                        </p:attrNameLst>
                                      </p:cBhvr>
                                      <p:to>
                                        <p:strVal val="visible"/>
                                      </p:to>
                                    </p:set>
                                    <p:animEffect transition="in" filter="wipe(right)">
                                      <p:cBhvr>
                                        <p:cTn id="223" dur="500"/>
                                        <p:tgtEl>
                                          <p:spTgt spid="23592"/>
                                        </p:tgtEl>
                                      </p:cBhvr>
                                    </p:animEffect>
                                  </p:childTnLst>
                                </p:cTn>
                              </p:par>
                            </p:childTnLst>
                          </p:cTn>
                        </p:par>
                        <p:par>
                          <p:cTn id="224" fill="hold" nodeType="afterGroup">
                            <p:stCondLst>
                              <p:cond delay="3540"/>
                            </p:stCondLst>
                            <p:childTnLst>
                              <p:par>
                                <p:cTn id="225" presetID="41" presetClass="entr" presetSubtype="0" fill="hold" grpId="0" nodeType="afterEffect">
                                  <p:stCondLst>
                                    <p:cond delay="0"/>
                                  </p:stCondLst>
                                  <p:iterate type="lt">
                                    <p:tmPct val="10000"/>
                                  </p:iterate>
                                  <p:childTnLst>
                                    <p:set>
                                      <p:cBhvr>
                                        <p:cTn id="226" dur="1" fill="hold">
                                          <p:stCondLst>
                                            <p:cond delay="0"/>
                                          </p:stCondLst>
                                        </p:cTn>
                                        <p:tgtEl>
                                          <p:spTgt spid="23590"/>
                                        </p:tgtEl>
                                        <p:attrNameLst>
                                          <p:attrName>style.visibility</p:attrName>
                                        </p:attrNameLst>
                                      </p:cBhvr>
                                      <p:to>
                                        <p:strVal val="visible"/>
                                      </p:to>
                                    </p:set>
                                    <p:anim calcmode="lin" valueType="num">
                                      <p:cBhvr>
                                        <p:cTn id="227" dur="500" fill="hold"/>
                                        <p:tgtEl>
                                          <p:spTgt spid="23590"/>
                                        </p:tgtEl>
                                        <p:attrNameLst>
                                          <p:attrName>ppt_x</p:attrName>
                                        </p:attrNameLst>
                                      </p:cBhvr>
                                      <p:tavLst>
                                        <p:tav tm="0">
                                          <p:val>
                                            <p:strVal val="#ppt_x"/>
                                          </p:val>
                                        </p:tav>
                                        <p:tav tm="50000">
                                          <p:val>
                                            <p:strVal val="#ppt_x+.1"/>
                                          </p:val>
                                        </p:tav>
                                        <p:tav tm="100000">
                                          <p:val>
                                            <p:strVal val="#ppt_x"/>
                                          </p:val>
                                        </p:tav>
                                      </p:tavLst>
                                    </p:anim>
                                    <p:anim calcmode="lin" valueType="num">
                                      <p:cBhvr>
                                        <p:cTn id="228" dur="500" fill="hold"/>
                                        <p:tgtEl>
                                          <p:spTgt spid="23590"/>
                                        </p:tgtEl>
                                        <p:attrNameLst>
                                          <p:attrName>ppt_y</p:attrName>
                                        </p:attrNameLst>
                                      </p:cBhvr>
                                      <p:tavLst>
                                        <p:tav tm="0">
                                          <p:val>
                                            <p:strVal val="#ppt_y"/>
                                          </p:val>
                                        </p:tav>
                                        <p:tav tm="100000">
                                          <p:val>
                                            <p:strVal val="#ppt_y"/>
                                          </p:val>
                                        </p:tav>
                                      </p:tavLst>
                                    </p:anim>
                                    <p:anim calcmode="lin" valueType="num">
                                      <p:cBhvr>
                                        <p:cTn id="229" dur="500" fill="hold"/>
                                        <p:tgtEl>
                                          <p:spTgt spid="23590"/>
                                        </p:tgtEl>
                                        <p:attrNameLst>
                                          <p:attrName>ppt_h</p:attrName>
                                        </p:attrNameLst>
                                      </p:cBhvr>
                                      <p:tavLst>
                                        <p:tav tm="0">
                                          <p:val>
                                            <p:strVal val="#ppt_h/10"/>
                                          </p:val>
                                        </p:tav>
                                        <p:tav tm="50000">
                                          <p:val>
                                            <p:strVal val="#ppt_h+.01"/>
                                          </p:val>
                                        </p:tav>
                                        <p:tav tm="100000">
                                          <p:val>
                                            <p:strVal val="#ppt_h"/>
                                          </p:val>
                                        </p:tav>
                                      </p:tavLst>
                                    </p:anim>
                                    <p:anim calcmode="lin" valueType="num">
                                      <p:cBhvr>
                                        <p:cTn id="230" dur="500" fill="hold"/>
                                        <p:tgtEl>
                                          <p:spTgt spid="23590"/>
                                        </p:tgtEl>
                                        <p:attrNameLst>
                                          <p:attrName>ppt_w</p:attrName>
                                        </p:attrNameLst>
                                      </p:cBhvr>
                                      <p:tavLst>
                                        <p:tav tm="0">
                                          <p:val>
                                            <p:strVal val="#ppt_w/10"/>
                                          </p:val>
                                        </p:tav>
                                        <p:tav tm="50000">
                                          <p:val>
                                            <p:strVal val="#ppt_w+.01"/>
                                          </p:val>
                                        </p:tav>
                                        <p:tav tm="100000">
                                          <p:val>
                                            <p:strVal val="#ppt_w"/>
                                          </p:val>
                                        </p:tav>
                                      </p:tavLst>
                                    </p:anim>
                                    <p:animEffect transition="in" filter="fade">
                                      <p:cBhvr>
                                        <p:cTn id="231" dur="500" tmFilter="0,0; .5, 1; 1, 1"/>
                                        <p:tgtEl>
                                          <p:spTgt spid="23590"/>
                                        </p:tgtEl>
                                      </p:cBhvr>
                                    </p:animEffect>
                                  </p:childTnLst>
                                </p:cTn>
                              </p:par>
                              <p:par>
                                <p:cTn id="232" presetID="41" presetClass="entr" presetSubtype="0" fill="hold" grpId="0" nodeType="withEffect">
                                  <p:stCondLst>
                                    <p:cond delay="0"/>
                                  </p:stCondLst>
                                  <p:iterate type="lt">
                                    <p:tmPct val="10000"/>
                                  </p:iterate>
                                  <p:childTnLst>
                                    <p:set>
                                      <p:cBhvr>
                                        <p:cTn id="233" dur="1" fill="hold">
                                          <p:stCondLst>
                                            <p:cond delay="0"/>
                                          </p:stCondLst>
                                        </p:cTn>
                                        <p:tgtEl>
                                          <p:spTgt spid="23591"/>
                                        </p:tgtEl>
                                        <p:attrNameLst>
                                          <p:attrName>style.visibility</p:attrName>
                                        </p:attrNameLst>
                                      </p:cBhvr>
                                      <p:to>
                                        <p:strVal val="visible"/>
                                      </p:to>
                                    </p:set>
                                    <p:anim calcmode="lin" valueType="num">
                                      <p:cBhvr>
                                        <p:cTn id="234" dur="500" fill="hold"/>
                                        <p:tgtEl>
                                          <p:spTgt spid="23591"/>
                                        </p:tgtEl>
                                        <p:attrNameLst>
                                          <p:attrName>ppt_x</p:attrName>
                                        </p:attrNameLst>
                                      </p:cBhvr>
                                      <p:tavLst>
                                        <p:tav tm="0">
                                          <p:val>
                                            <p:strVal val="#ppt_x"/>
                                          </p:val>
                                        </p:tav>
                                        <p:tav tm="50000">
                                          <p:val>
                                            <p:strVal val="#ppt_x+.1"/>
                                          </p:val>
                                        </p:tav>
                                        <p:tav tm="100000">
                                          <p:val>
                                            <p:strVal val="#ppt_x"/>
                                          </p:val>
                                        </p:tav>
                                      </p:tavLst>
                                    </p:anim>
                                    <p:anim calcmode="lin" valueType="num">
                                      <p:cBhvr>
                                        <p:cTn id="235" dur="500" fill="hold"/>
                                        <p:tgtEl>
                                          <p:spTgt spid="23591"/>
                                        </p:tgtEl>
                                        <p:attrNameLst>
                                          <p:attrName>ppt_y</p:attrName>
                                        </p:attrNameLst>
                                      </p:cBhvr>
                                      <p:tavLst>
                                        <p:tav tm="0">
                                          <p:val>
                                            <p:strVal val="#ppt_y"/>
                                          </p:val>
                                        </p:tav>
                                        <p:tav tm="100000">
                                          <p:val>
                                            <p:strVal val="#ppt_y"/>
                                          </p:val>
                                        </p:tav>
                                      </p:tavLst>
                                    </p:anim>
                                    <p:anim calcmode="lin" valueType="num">
                                      <p:cBhvr>
                                        <p:cTn id="236" dur="500" fill="hold"/>
                                        <p:tgtEl>
                                          <p:spTgt spid="23591"/>
                                        </p:tgtEl>
                                        <p:attrNameLst>
                                          <p:attrName>ppt_h</p:attrName>
                                        </p:attrNameLst>
                                      </p:cBhvr>
                                      <p:tavLst>
                                        <p:tav tm="0">
                                          <p:val>
                                            <p:strVal val="#ppt_h/10"/>
                                          </p:val>
                                        </p:tav>
                                        <p:tav tm="50000">
                                          <p:val>
                                            <p:strVal val="#ppt_h+.01"/>
                                          </p:val>
                                        </p:tav>
                                        <p:tav tm="100000">
                                          <p:val>
                                            <p:strVal val="#ppt_h"/>
                                          </p:val>
                                        </p:tav>
                                      </p:tavLst>
                                    </p:anim>
                                    <p:anim calcmode="lin" valueType="num">
                                      <p:cBhvr>
                                        <p:cTn id="237" dur="500" fill="hold"/>
                                        <p:tgtEl>
                                          <p:spTgt spid="23591"/>
                                        </p:tgtEl>
                                        <p:attrNameLst>
                                          <p:attrName>ppt_w</p:attrName>
                                        </p:attrNameLst>
                                      </p:cBhvr>
                                      <p:tavLst>
                                        <p:tav tm="0">
                                          <p:val>
                                            <p:strVal val="#ppt_w/10"/>
                                          </p:val>
                                        </p:tav>
                                        <p:tav tm="50000">
                                          <p:val>
                                            <p:strVal val="#ppt_w+.01"/>
                                          </p:val>
                                        </p:tav>
                                        <p:tav tm="100000">
                                          <p:val>
                                            <p:strVal val="#ppt_w"/>
                                          </p:val>
                                        </p:tav>
                                      </p:tavLst>
                                    </p:anim>
                                    <p:animEffect transition="in" filter="fade">
                                      <p:cBhvr>
                                        <p:cTn id="238" dur="500" tmFilter="0,0; .5, 1; 1, 1"/>
                                        <p:tgtEl>
                                          <p:spTgt spid="23591"/>
                                        </p:tgtEl>
                                      </p:cBhvr>
                                    </p:animEffect>
                                  </p:childTnLst>
                                </p:cTn>
                              </p:par>
                            </p:childTnLst>
                          </p:cTn>
                        </p:par>
                        <p:par>
                          <p:cTn id="239" fill="hold" nodeType="afterGroup">
                            <p:stCondLst>
                              <p:cond delay="4440"/>
                            </p:stCondLst>
                            <p:childTnLst>
                              <p:par>
                                <p:cTn id="240" presetID="41" presetClass="entr" presetSubtype="0" fill="hold" grpId="0" nodeType="afterEffect">
                                  <p:stCondLst>
                                    <p:cond delay="0"/>
                                  </p:stCondLst>
                                  <p:iterate type="lt">
                                    <p:tmPct val="10000"/>
                                  </p:iterate>
                                  <p:childTnLst>
                                    <p:set>
                                      <p:cBhvr>
                                        <p:cTn id="241" dur="1" fill="hold">
                                          <p:stCondLst>
                                            <p:cond delay="0"/>
                                          </p:stCondLst>
                                        </p:cTn>
                                        <p:tgtEl>
                                          <p:spTgt spid="23596"/>
                                        </p:tgtEl>
                                        <p:attrNameLst>
                                          <p:attrName>style.visibility</p:attrName>
                                        </p:attrNameLst>
                                      </p:cBhvr>
                                      <p:to>
                                        <p:strVal val="visible"/>
                                      </p:to>
                                    </p:set>
                                    <p:anim calcmode="lin" valueType="num">
                                      <p:cBhvr>
                                        <p:cTn id="242" dur="500" fill="hold"/>
                                        <p:tgtEl>
                                          <p:spTgt spid="23596"/>
                                        </p:tgtEl>
                                        <p:attrNameLst>
                                          <p:attrName>ppt_x</p:attrName>
                                        </p:attrNameLst>
                                      </p:cBhvr>
                                      <p:tavLst>
                                        <p:tav tm="0">
                                          <p:val>
                                            <p:strVal val="#ppt_x"/>
                                          </p:val>
                                        </p:tav>
                                        <p:tav tm="50000">
                                          <p:val>
                                            <p:strVal val="#ppt_x+.1"/>
                                          </p:val>
                                        </p:tav>
                                        <p:tav tm="100000">
                                          <p:val>
                                            <p:strVal val="#ppt_x"/>
                                          </p:val>
                                        </p:tav>
                                      </p:tavLst>
                                    </p:anim>
                                    <p:anim calcmode="lin" valueType="num">
                                      <p:cBhvr>
                                        <p:cTn id="243" dur="500" fill="hold"/>
                                        <p:tgtEl>
                                          <p:spTgt spid="23596"/>
                                        </p:tgtEl>
                                        <p:attrNameLst>
                                          <p:attrName>ppt_y</p:attrName>
                                        </p:attrNameLst>
                                      </p:cBhvr>
                                      <p:tavLst>
                                        <p:tav tm="0">
                                          <p:val>
                                            <p:strVal val="#ppt_y"/>
                                          </p:val>
                                        </p:tav>
                                        <p:tav tm="100000">
                                          <p:val>
                                            <p:strVal val="#ppt_y"/>
                                          </p:val>
                                        </p:tav>
                                      </p:tavLst>
                                    </p:anim>
                                    <p:anim calcmode="lin" valueType="num">
                                      <p:cBhvr>
                                        <p:cTn id="244" dur="500" fill="hold"/>
                                        <p:tgtEl>
                                          <p:spTgt spid="23596"/>
                                        </p:tgtEl>
                                        <p:attrNameLst>
                                          <p:attrName>ppt_h</p:attrName>
                                        </p:attrNameLst>
                                      </p:cBhvr>
                                      <p:tavLst>
                                        <p:tav tm="0">
                                          <p:val>
                                            <p:strVal val="#ppt_h/10"/>
                                          </p:val>
                                        </p:tav>
                                        <p:tav tm="50000">
                                          <p:val>
                                            <p:strVal val="#ppt_h+.01"/>
                                          </p:val>
                                        </p:tav>
                                        <p:tav tm="100000">
                                          <p:val>
                                            <p:strVal val="#ppt_h"/>
                                          </p:val>
                                        </p:tav>
                                      </p:tavLst>
                                    </p:anim>
                                    <p:anim calcmode="lin" valueType="num">
                                      <p:cBhvr>
                                        <p:cTn id="245" dur="500" fill="hold"/>
                                        <p:tgtEl>
                                          <p:spTgt spid="23596"/>
                                        </p:tgtEl>
                                        <p:attrNameLst>
                                          <p:attrName>ppt_w</p:attrName>
                                        </p:attrNameLst>
                                      </p:cBhvr>
                                      <p:tavLst>
                                        <p:tav tm="0">
                                          <p:val>
                                            <p:strVal val="#ppt_w/10"/>
                                          </p:val>
                                        </p:tav>
                                        <p:tav tm="50000">
                                          <p:val>
                                            <p:strVal val="#ppt_w+.01"/>
                                          </p:val>
                                        </p:tav>
                                        <p:tav tm="100000">
                                          <p:val>
                                            <p:strVal val="#ppt_w"/>
                                          </p:val>
                                        </p:tav>
                                      </p:tavLst>
                                    </p:anim>
                                    <p:animEffect transition="in" filter="fade">
                                      <p:cBhvr>
                                        <p:cTn id="246" dur="500" tmFilter="0,0; .5, 1; 1, 1"/>
                                        <p:tgtEl>
                                          <p:spTgt spid="23596"/>
                                        </p:tgtEl>
                                      </p:cBhvr>
                                    </p:animEffect>
                                  </p:childTnLst>
                                </p:cTn>
                              </p:par>
                            </p:childTnLst>
                          </p:cTn>
                        </p:par>
                        <p:par>
                          <p:cTn id="247" fill="hold" nodeType="afterGroup">
                            <p:stCondLst>
                              <p:cond delay="5090"/>
                            </p:stCondLst>
                            <p:childTnLst>
                              <p:par>
                                <p:cTn id="248" presetID="41" presetClass="entr" presetSubtype="0" fill="hold" grpId="0" nodeType="afterEffect">
                                  <p:stCondLst>
                                    <p:cond delay="0"/>
                                  </p:stCondLst>
                                  <p:iterate type="lt">
                                    <p:tmPct val="10000"/>
                                  </p:iterate>
                                  <p:childTnLst>
                                    <p:set>
                                      <p:cBhvr>
                                        <p:cTn id="249" dur="1" fill="hold">
                                          <p:stCondLst>
                                            <p:cond delay="0"/>
                                          </p:stCondLst>
                                        </p:cTn>
                                        <p:tgtEl>
                                          <p:spTgt spid="23597"/>
                                        </p:tgtEl>
                                        <p:attrNameLst>
                                          <p:attrName>style.visibility</p:attrName>
                                        </p:attrNameLst>
                                      </p:cBhvr>
                                      <p:to>
                                        <p:strVal val="visible"/>
                                      </p:to>
                                    </p:set>
                                    <p:anim calcmode="lin" valueType="num">
                                      <p:cBhvr>
                                        <p:cTn id="250" dur="500" fill="hold"/>
                                        <p:tgtEl>
                                          <p:spTgt spid="23597"/>
                                        </p:tgtEl>
                                        <p:attrNameLst>
                                          <p:attrName>ppt_x</p:attrName>
                                        </p:attrNameLst>
                                      </p:cBhvr>
                                      <p:tavLst>
                                        <p:tav tm="0">
                                          <p:val>
                                            <p:strVal val="#ppt_x"/>
                                          </p:val>
                                        </p:tav>
                                        <p:tav tm="50000">
                                          <p:val>
                                            <p:strVal val="#ppt_x+.1"/>
                                          </p:val>
                                        </p:tav>
                                        <p:tav tm="100000">
                                          <p:val>
                                            <p:strVal val="#ppt_x"/>
                                          </p:val>
                                        </p:tav>
                                      </p:tavLst>
                                    </p:anim>
                                    <p:anim calcmode="lin" valueType="num">
                                      <p:cBhvr>
                                        <p:cTn id="251" dur="500" fill="hold"/>
                                        <p:tgtEl>
                                          <p:spTgt spid="23597"/>
                                        </p:tgtEl>
                                        <p:attrNameLst>
                                          <p:attrName>ppt_y</p:attrName>
                                        </p:attrNameLst>
                                      </p:cBhvr>
                                      <p:tavLst>
                                        <p:tav tm="0">
                                          <p:val>
                                            <p:strVal val="#ppt_y"/>
                                          </p:val>
                                        </p:tav>
                                        <p:tav tm="100000">
                                          <p:val>
                                            <p:strVal val="#ppt_y"/>
                                          </p:val>
                                        </p:tav>
                                      </p:tavLst>
                                    </p:anim>
                                    <p:anim calcmode="lin" valueType="num">
                                      <p:cBhvr>
                                        <p:cTn id="252" dur="500" fill="hold"/>
                                        <p:tgtEl>
                                          <p:spTgt spid="23597"/>
                                        </p:tgtEl>
                                        <p:attrNameLst>
                                          <p:attrName>ppt_h</p:attrName>
                                        </p:attrNameLst>
                                      </p:cBhvr>
                                      <p:tavLst>
                                        <p:tav tm="0">
                                          <p:val>
                                            <p:strVal val="#ppt_h/10"/>
                                          </p:val>
                                        </p:tav>
                                        <p:tav tm="50000">
                                          <p:val>
                                            <p:strVal val="#ppt_h+.01"/>
                                          </p:val>
                                        </p:tav>
                                        <p:tav tm="100000">
                                          <p:val>
                                            <p:strVal val="#ppt_h"/>
                                          </p:val>
                                        </p:tav>
                                      </p:tavLst>
                                    </p:anim>
                                    <p:anim calcmode="lin" valueType="num">
                                      <p:cBhvr>
                                        <p:cTn id="253" dur="500" fill="hold"/>
                                        <p:tgtEl>
                                          <p:spTgt spid="23597"/>
                                        </p:tgtEl>
                                        <p:attrNameLst>
                                          <p:attrName>ppt_w</p:attrName>
                                        </p:attrNameLst>
                                      </p:cBhvr>
                                      <p:tavLst>
                                        <p:tav tm="0">
                                          <p:val>
                                            <p:strVal val="#ppt_w/10"/>
                                          </p:val>
                                        </p:tav>
                                        <p:tav tm="50000">
                                          <p:val>
                                            <p:strVal val="#ppt_w+.01"/>
                                          </p:val>
                                        </p:tav>
                                        <p:tav tm="100000">
                                          <p:val>
                                            <p:strVal val="#ppt_w"/>
                                          </p:val>
                                        </p:tav>
                                      </p:tavLst>
                                    </p:anim>
                                    <p:animEffect transition="in" filter="fade">
                                      <p:cBhvr>
                                        <p:cTn id="254" dur="500" tmFilter="0,0; .5, 1; 1, 1"/>
                                        <p:tgtEl>
                                          <p:spTgt spid="23597"/>
                                        </p:tgtEl>
                                      </p:cBhvr>
                                    </p:animEffect>
                                  </p:childTnLst>
                                </p:cTn>
                              </p:par>
                            </p:childTnLst>
                          </p:cTn>
                        </p:par>
                        <p:par>
                          <p:cTn id="255" fill="hold" nodeType="afterGroup">
                            <p:stCondLst>
                              <p:cond delay="5740"/>
                            </p:stCondLst>
                            <p:childTnLst>
                              <p:par>
                                <p:cTn id="256" presetID="41" presetClass="entr" presetSubtype="0" fill="hold" grpId="0" nodeType="afterEffect">
                                  <p:stCondLst>
                                    <p:cond delay="0"/>
                                  </p:stCondLst>
                                  <p:iterate type="lt">
                                    <p:tmPct val="10000"/>
                                  </p:iterate>
                                  <p:childTnLst>
                                    <p:set>
                                      <p:cBhvr>
                                        <p:cTn id="257" dur="1" fill="hold">
                                          <p:stCondLst>
                                            <p:cond delay="0"/>
                                          </p:stCondLst>
                                        </p:cTn>
                                        <p:tgtEl>
                                          <p:spTgt spid="23598"/>
                                        </p:tgtEl>
                                        <p:attrNameLst>
                                          <p:attrName>style.visibility</p:attrName>
                                        </p:attrNameLst>
                                      </p:cBhvr>
                                      <p:to>
                                        <p:strVal val="visible"/>
                                      </p:to>
                                    </p:set>
                                    <p:anim calcmode="lin" valueType="num">
                                      <p:cBhvr>
                                        <p:cTn id="258" dur="500" fill="hold"/>
                                        <p:tgtEl>
                                          <p:spTgt spid="23598"/>
                                        </p:tgtEl>
                                        <p:attrNameLst>
                                          <p:attrName>ppt_x</p:attrName>
                                        </p:attrNameLst>
                                      </p:cBhvr>
                                      <p:tavLst>
                                        <p:tav tm="0">
                                          <p:val>
                                            <p:strVal val="#ppt_x"/>
                                          </p:val>
                                        </p:tav>
                                        <p:tav tm="50000">
                                          <p:val>
                                            <p:strVal val="#ppt_x+.1"/>
                                          </p:val>
                                        </p:tav>
                                        <p:tav tm="100000">
                                          <p:val>
                                            <p:strVal val="#ppt_x"/>
                                          </p:val>
                                        </p:tav>
                                      </p:tavLst>
                                    </p:anim>
                                    <p:anim calcmode="lin" valueType="num">
                                      <p:cBhvr>
                                        <p:cTn id="259" dur="500" fill="hold"/>
                                        <p:tgtEl>
                                          <p:spTgt spid="23598"/>
                                        </p:tgtEl>
                                        <p:attrNameLst>
                                          <p:attrName>ppt_y</p:attrName>
                                        </p:attrNameLst>
                                      </p:cBhvr>
                                      <p:tavLst>
                                        <p:tav tm="0">
                                          <p:val>
                                            <p:strVal val="#ppt_y"/>
                                          </p:val>
                                        </p:tav>
                                        <p:tav tm="100000">
                                          <p:val>
                                            <p:strVal val="#ppt_y"/>
                                          </p:val>
                                        </p:tav>
                                      </p:tavLst>
                                    </p:anim>
                                    <p:anim calcmode="lin" valueType="num">
                                      <p:cBhvr>
                                        <p:cTn id="260" dur="500" fill="hold"/>
                                        <p:tgtEl>
                                          <p:spTgt spid="23598"/>
                                        </p:tgtEl>
                                        <p:attrNameLst>
                                          <p:attrName>ppt_h</p:attrName>
                                        </p:attrNameLst>
                                      </p:cBhvr>
                                      <p:tavLst>
                                        <p:tav tm="0">
                                          <p:val>
                                            <p:strVal val="#ppt_h/10"/>
                                          </p:val>
                                        </p:tav>
                                        <p:tav tm="50000">
                                          <p:val>
                                            <p:strVal val="#ppt_h+.01"/>
                                          </p:val>
                                        </p:tav>
                                        <p:tav tm="100000">
                                          <p:val>
                                            <p:strVal val="#ppt_h"/>
                                          </p:val>
                                        </p:tav>
                                      </p:tavLst>
                                    </p:anim>
                                    <p:anim calcmode="lin" valueType="num">
                                      <p:cBhvr>
                                        <p:cTn id="261" dur="500" fill="hold"/>
                                        <p:tgtEl>
                                          <p:spTgt spid="23598"/>
                                        </p:tgtEl>
                                        <p:attrNameLst>
                                          <p:attrName>ppt_w</p:attrName>
                                        </p:attrNameLst>
                                      </p:cBhvr>
                                      <p:tavLst>
                                        <p:tav tm="0">
                                          <p:val>
                                            <p:strVal val="#ppt_w/10"/>
                                          </p:val>
                                        </p:tav>
                                        <p:tav tm="50000">
                                          <p:val>
                                            <p:strVal val="#ppt_w+.01"/>
                                          </p:val>
                                        </p:tav>
                                        <p:tav tm="100000">
                                          <p:val>
                                            <p:strVal val="#ppt_w"/>
                                          </p:val>
                                        </p:tav>
                                      </p:tavLst>
                                    </p:anim>
                                    <p:animEffect transition="in" filter="fade">
                                      <p:cBhvr>
                                        <p:cTn id="262" dur="500" tmFilter="0,0; .5, 1; 1, 1"/>
                                        <p:tgtEl>
                                          <p:spTgt spid="23598"/>
                                        </p:tgtEl>
                                      </p:cBhvr>
                                    </p:animEffect>
                                  </p:childTnLst>
                                </p:cTn>
                              </p:par>
                              <p:par>
                                <p:cTn id="263" presetID="31" presetClass="entr" presetSubtype="0" fill="hold" grpId="0" nodeType="withEffect">
                                  <p:stCondLst>
                                    <p:cond delay="0"/>
                                  </p:stCondLst>
                                  <p:childTnLst>
                                    <p:set>
                                      <p:cBhvr>
                                        <p:cTn id="264" dur="1" fill="hold">
                                          <p:stCondLst>
                                            <p:cond delay="0"/>
                                          </p:stCondLst>
                                        </p:cTn>
                                        <p:tgtEl>
                                          <p:spTgt spid="23593"/>
                                        </p:tgtEl>
                                        <p:attrNameLst>
                                          <p:attrName>style.visibility</p:attrName>
                                        </p:attrNameLst>
                                      </p:cBhvr>
                                      <p:to>
                                        <p:strVal val="visible"/>
                                      </p:to>
                                    </p:set>
                                    <p:anim calcmode="lin" valueType="num">
                                      <p:cBhvr>
                                        <p:cTn id="265" dur="1000" fill="hold"/>
                                        <p:tgtEl>
                                          <p:spTgt spid="23593"/>
                                        </p:tgtEl>
                                        <p:attrNameLst>
                                          <p:attrName>ppt_w</p:attrName>
                                        </p:attrNameLst>
                                      </p:cBhvr>
                                      <p:tavLst>
                                        <p:tav tm="0">
                                          <p:val>
                                            <p:fltVal val="0"/>
                                          </p:val>
                                        </p:tav>
                                        <p:tav tm="100000">
                                          <p:val>
                                            <p:strVal val="#ppt_w"/>
                                          </p:val>
                                        </p:tav>
                                      </p:tavLst>
                                    </p:anim>
                                    <p:anim calcmode="lin" valueType="num">
                                      <p:cBhvr>
                                        <p:cTn id="266" dur="1000" fill="hold"/>
                                        <p:tgtEl>
                                          <p:spTgt spid="23593"/>
                                        </p:tgtEl>
                                        <p:attrNameLst>
                                          <p:attrName>ppt_h</p:attrName>
                                        </p:attrNameLst>
                                      </p:cBhvr>
                                      <p:tavLst>
                                        <p:tav tm="0">
                                          <p:val>
                                            <p:fltVal val="0"/>
                                          </p:val>
                                        </p:tav>
                                        <p:tav tm="100000">
                                          <p:val>
                                            <p:strVal val="#ppt_h"/>
                                          </p:val>
                                        </p:tav>
                                      </p:tavLst>
                                    </p:anim>
                                    <p:anim calcmode="lin" valueType="num">
                                      <p:cBhvr>
                                        <p:cTn id="267" dur="1000" fill="hold"/>
                                        <p:tgtEl>
                                          <p:spTgt spid="23593"/>
                                        </p:tgtEl>
                                        <p:attrNameLst>
                                          <p:attrName>style.rotation</p:attrName>
                                        </p:attrNameLst>
                                      </p:cBhvr>
                                      <p:tavLst>
                                        <p:tav tm="0">
                                          <p:val>
                                            <p:fltVal val="90"/>
                                          </p:val>
                                        </p:tav>
                                        <p:tav tm="100000">
                                          <p:val>
                                            <p:fltVal val="0"/>
                                          </p:val>
                                        </p:tav>
                                      </p:tavLst>
                                    </p:anim>
                                    <p:animEffect transition="in" filter="fade">
                                      <p:cBhvr>
                                        <p:cTn id="268" dur="1000"/>
                                        <p:tgtEl>
                                          <p:spTgt spid="23593"/>
                                        </p:tgtEl>
                                      </p:cBhvr>
                                    </p:animEffect>
                                  </p:childTnLst>
                                </p:cTn>
                              </p:par>
                              <p:par>
                                <p:cTn id="269" presetID="31" presetClass="entr" presetSubtype="0" fill="hold" grpId="0" nodeType="withEffect">
                                  <p:stCondLst>
                                    <p:cond delay="0"/>
                                  </p:stCondLst>
                                  <p:childTnLst>
                                    <p:set>
                                      <p:cBhvr>
                                        <p:cTn id="270" dur="1" fill="hold">
                                          <p:stCondLst>
                                            <p:cond delay="0"/>
                                          </p:stCondLst>
                                        </p:cTn>
                                        <p:tgtEl>
                                          <p:spTgt spid="23594"/>
                                        </p:tgtEl>
                                        <p:attrNameLst>
                                          <p:attrName>style.visibility</p:attrName>
                                        </p:attrNameLst>
                                      </p:cBhvr>
                                      <p:to>
                                        <p:strVal val="visible"/>
                                      </p:to>
                                    </p:set>
                                    <p:anim calcmode="lin" valueType="num">
                                      <p:cBhvr>
                                        <p:cTn id="271" dur="1000" fill="hold"/>
                                        <p:tgtEl>
                                          <p:spTgt spid="23594"/>
                                        </p:tgtEl>
                                        <p:attrNameLst>
                                          <p:attrName>ppt_w</p:attrName>
                                        </p:attrNameLst>
                                      </p:cBhvr>
                                      <p:tavLst>
                                        <p:tav tm="0">
                                          <p:val>
                                            <p:fltVal val="0"/>
                                          </p:val>
                                        </p:tav>
                                        <p:tav tm="100000">
                                          <p:val>
                                            <p:strVal val="#ppt_w"/>
                                          </p:val>
                                        </p:tav>
                                      </p:tavLst>
                                    </p:anim>
                                    <p:anim calcmode="lin" valueType="num">
                                      <p:cBhvr>
                                        <p:cTn id="272" dur="1000" fill="hold"/>
                                        <p:tgtEl>
                                          <p:spTgt spid="23594"/>
                                        </p:tgtEl>
                                        <p:attrNameLst>
                                          <p:attrName>ppt_h</p:attrName>
                                        </p:attrNameLst>
                                      </p:cBhvr>
                                      <p:tavLst>
                                        <p:tav tm="0">
                                          <p:val>
                                            <p:fltVal val="0"/>
                                          </p:val>
                                        </p:tav>
                                        <p:tav tm="100000">
                                          <p:val>
                                            <p:strVal val="#ppt_h"/>
                                          </p:val>
                                        </p:tav>
                                      </p:tavLst>
                                    </p:anim>
                                    <p:anim calcmode="lin" valueType="num">
                                      <p:cBhvr>
                                        <p:cTn id="273" dur="1000" fill="hold"/>
                                        <p:tgtEl>
                                          <p:spTgt spid="23594"/>
                                        </p:tgtEl>
                                        <p:attrNameLst>
                                          <p:attrName>style.rotation</p:attrName>
                                        </p:attrNameLst>
                                      </p:cBhvr>
                                      <p:tavLst>
                                        <p:tav tm="0">
                                          <p:val>
                                            <p:fltVal val="90"/>
                                          </p:val>
                                        </p:tav>
                                        <p:tav tm="100000">
                                          <p:val>
                                            <p:fltVal val="0"/>
                                          </p:val>
                                        </p:tav>
                                      </p:tavLst>
                                    </p:anim>
                                    <p:animEffect transition="in" filter="fade">
                                      <p:cBhvr>
                                        <p:cTn id="274" dur="1000"/>
                                        <p:tgtEl>
                                          <p:spTgt spid="23594"/>
                                        </p:tgtEl>
                                      </p:cBhvr>
                                    </p:animEffect>
                                  </p:childTnLst>
                                </p:cTn>
                              </p:par>
                              <p:par>
                                <p:cTn id="275" presetID="31" presetClass="entr" presetSubtype="0" fill="hold" grpId="0" nodeType="withEffect">
                                  <p:stCondLst>
                                    <p:cond delay="0"/>
                                  </p:stCondLst>
                                  <p:childTnLst>
                                    <p:set>
                                      <p:cBhvr>
                                        <p:cTn id="276" dur="1" fill="hold">
                                          <p:stCondLst>
                                            <p:cond delay="0"/>
                                          </p:stCondLst>
                                        </p:cTn>
                                        <p:tgtEl>
                                          <p:spTgt spid="23595"/>
                                        </p:tgtEl>
                                        <p:attrNameLst>
                                          <p:attrName>style.visibility</p:attrName>
                                        </p:attrNameLst>
                                      </p:cBhvr>
                                      <p:to>
                                        <p:strVal val="visible"/>
                                      </p:to>
                                    </p:set>
                                    <p:anim calcmode="lin" valueType="num">
                                      <p:cBhvr>
                                        <p:cTn id="277" dur="1000" fill="hold"/>
                                        <p:tgtEl>
                                          <p:spTgt spid="23595"/>
                                        </p:tgtEl>
                                        <p:attrNameLst>
                                          <p:attrName>ppt_w</p:attrName>
                                        </p:attrNameLst>
                                      </p:cBhvr>
                                      <p:tavLst>
                                        <p:tav tm="0">
                                          <p:val>
                                            <p:fltVal val="0"/>
                                          </p:val>
                                        </p:tav>
                                        <p:tav tm="100000">
                                          <p:val>
                                            <p:strVal val="#ppt_w"/>
                                          </p:val>
                                        </p:tav>
                                      </p:tavLst>
                                    </p:anim>
                                    <p:anim calcmode="lin" valueType="num">
                                      <p:cBhvr>
                                        <p:cTn id="278" dur="1000" fill="hold"/>
                                        <p:tgtEl>
                                          <p:spTgt spid="23595"/>
                                        </p:tgtEl>
                                        <p:attrNameLst>
                                          <p:attrName>ppt_h</p:attrName>
                                        </p:attrNameLst>
                                      </p:cBhvr>
                                      <p:tavLst>
                                        <p:tav tm="0">
                                          <p:val>
                                            <p:fltVal val="0"/>
                                          </p:val>
                                        </p:tav>
                                        <p:tav tm="100000">
                                          <p:val>
                                            <p:strVal val="#ppt_h"/>
                                          </p:val>
                                        </p:tav>
                                      </p:tavLst>
                                    </p:anim>
                                    <p:anim calcmode="lin" valueType="num">
                                      <p:cBhvr>
                                        <p:cTn id="279" dur="1000" fill="hold"/>
                                        <p:tgtEl>
                                          <p:spTgt spid="23595"/>
                                        </p:tgtEl>
                                        <p:attrNameLst>
                                          <p:attrName>style.rotation</p:attrName>
                                        </p:attrNameLst>
                                      </p:cBhvr>
                                      <p:tavLst>
                                        <p:tav tm="0">
                                          <p:val>
                                            <p:fltVal val="90"/>
                                          </p:val>
                                        </p:tav>
                                        <p:tav tm="100000">
                                          <p:val>
                                            <p:fltVal val="0"/>
                                          </p:val>
                                        </p:tav>
                                      </p:tavLst>
                                    </p:anim>
                                    <p:animEffect transition="in" filter="fade">
                                      <p:cBhvr>
                                        <p:cTn id="280" dur="10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P spid="23555" grpId="0" animBg="1"/>
      <p:bldP spid="23557" grpId="0" animBg="1"/>
      <p:bldP spid="23558" grpId="0" animBg="1"/>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23568" grpId="0" animBg="1"/>
      <p:bldP spid="23569" grpId="0" animBg="1"/>
      <p:bldP spid="23570" grpId="0" animBg="1"/>
      <p:bldP spid="23571" grpId="0" animBg="1"/>
      <p:bldP spid="23572" grpId="0" animBg="1"/>
      <p:bldP spid="23573" grpId="0" animBg="1"/>
      <p:bldP spid="23574" grpId="0" animBg="1"/>
      <p:bldP spid="23575" grpId="0" animBg="1"/>
      <p:bldP spid="23576" grpId="0" animBg="1"/>
      <p:bldP spid="23577" grpId="0" animBg="1"/>
      <p:bldP spid="23578" grpId="0" animBg="1"/>
      <p:bldP spid="23579" grpId="0" animBg="1"/>
      <p:bldP spid="23580" grpId="0" animBg="1"/>
      <p:bldP spid="23581" grpId="0" animBg="1"/>
      <p:bldP spid="23582" grpId="0" animBg="1"/>
      <p:bldP spid="23583" grpId="0" animBg="1"/>
      <p:bldP spid="23584" grpId="0" animBg="1"/>
      <p:bldP spid="23585" grpId="0" animBg="1"/>
      <p:bldP spid="23586" grpId="0" animBg="1"/>
      <p:bldP spid="23588" grpId="0" autoUpdateAnimBg="0"/>
      <p:bldP spid="23589" grpId="0" autoUpdateAnimBg="0"/>
      <p:bldP spid="23590" grpId="0" autoUpdateAnimBg="0"/>
      <p:bldP spid="23591" grpId="0" autoUpdateAnimBg="0"/>
      <p:bldP spid="23593" grpId="0" animBg="1" autoUpdateAnimBg="0"/>
      <p:bldP spid="23594" grpId="0" animBg="1" autoUpdateAnimBg="0"/>
      <p:bldP spid="23595" grpId="0" animBg="1" autoUpdateAnimBg="0"/>
      <p:bldP spid="23596" grpId="0" autoUpdateAnimBg="0"/>
      <p:bldP spid="23597" grpId="0" autoUpdateAnimBg="0"/>
      <p:bldP spid="2359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457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458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4581" name="图片 4"/>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453063" y="1844675"/>
            <a:ext cx="5810250" cy="3810000"/>
          </a:xfrm>
          <a:prstGeom prst="rect">
            <a:avLst/>
          </a:prstGeom>
          <a:noFill/>
          <a:ln w="28575" cmpd="sng">
            <a:solidFill>
              <a:srgbClr val="DDDDDD"/>
            </a:solidFill>
            <a:miter lim="800000"/>
            <a:headEnd/>
            <a:tailEnd/>
          </a:ln>
          <a:effectLst>
            <a:outerShdw algn="ctr" rotWithShape="0">
              <a:srgbClr val="000000">
                <a:alpha val="37999"/>
              </a:srgbClr>
            </a:outerShdw>
          </a:effectLst>
          <a:extLst>
            <a:ext uri="{909E8E84-426E-40DD-AFC4-6F175D3DCCD1}">
              <a14:hiddenFill xmlns:a14="http://schemas.microsoft.com/office/drawing/2010/main">
                <a:solidFill>
                  <a:srgbClr val="FFFFFF"/>
                </a:solidFill>
              </a14:hiddenFill>
            </a:ext>
          </a:extLst>
        </p:spPr>
      </p:pic>
      <p:sp>
        <p:nvSpPr>
          <p:cNvPr id="24582" name="TextBox 5"/>
          <p:cNvSpPr txBox="1">
            <a:spLocks noChangeArrowheads="1"/>
          </p:cNvSpPr>
          <p:nvPr/>
        </p:nvSpPr>
        <p:spPr bwMode="auto">
          <a:xfrm>
            <a:off x="2074863" y="1844675"/>
            <a:ext cx="316865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cxnSp>
        <p:nvCxnSpPr>
          <p:cNvPr id="24583" name="直接连接符 6"/>
          <p:cNvCxnSpPr>
            <a:cxnSpLocks noChangeShapeType="1"/>
          </p:cNvCxnSpPr>
          <p:nvPr/>
        </p:nvCxnSpPr>
        <p:spPr bwMode="auto">
          <a:xfrm>
            <a:off x="995363" y="3379788"/>
            <a:ext cx="4248150" cy="0"/>
          </a:xfrm>
          <a:prstGeom prst="line">
            <a:avLst/>
          </a:prstGeom>
          <a:noFill/>
          <a:ln w="9525" cmpd="sng">
            <a:solidFill>
              <a:srgbClr val="333333"/>
            </a:solidFill>
            <a:prstDash val="dash"/>
            <a:round/>
            <a:headEnd type="oval" w="med" len="med"/>
            <a:tailEnd type="oval" w="med" len="med"/>
          </a:ln>
          <a:effectLst>
            <a:outerShdw dist="6350" dir="5400000" algn="ctr" rotWithShape="0">
              <a:srgbClr val="000000">
                <a:alpha val="35999"/>
              </a:srgbClr>
            </a:outerShdw>
          </a:effectLst>
          <a:extLst>
            <a:ext uri="{909E8E84-426E-40DD-AFC4-6F175D3DCCD1}">
              <a14:hiddenFill xmlns:a14="http://schemas.microsoft.com/office/drawing/2010/main">
                <a:noFill/>
              </a14:hiddenFill>
            </a:ext>
          </a:extLst>
        </p:spPr>
      </p:cxnSp>
      <p:sp>
        <p:nvSpPr>
          <p:cNvPr id="24584" name="TextBox 7"/>
          <p:cNvSpPr txBox="1">
            <a:spLocks noChangeArrowheads="1"/>
          </p:cNvSpPr>
          <p:nvPr/>
        </p:nvSpPr>
        <p:spPr bwMode="auto">
          <a:xfrm>
            <a:off x="2074863" y="3673475"/>
            <a:ext cx="316865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pic>
        <p:nvPicPr>
          <p:cNvPr id="24585" name="组合 8"/>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11213" y="2000250"/>
            <a:ext cx="1157287"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组合 11"/>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04863" y="3822700"/>
            <a:ext cx="1169987"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1+#ppt_w/2"/>
                                          </p:val>
                                        </p:tav>
                                        <p:tav tm="100000">
                                          <p:val>
                                            <p:strVal val="#ppt_x"/>
                                          </p:val>
                                        </p:tav>
                                      </p:tavLst>
                                    </p:anim>
                                    <p:anim calcmode="lin" valueType="num">
                                      <p:cBhvr additive="base">
                                        <p:cTn id="8" dur="500" fill="hold"/>
                                        <p:tgtEl>
                                          <p:spTgt spid="2457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4580"/>
                                        </p:tgtEl>
                                        <p:attrNameLst>
                                          <p:attrName>style.visibility</p:attrName>
                                        </p:attrNameLst>
                                      </p:cBhvr>
                                      <p:to>
                                        <p:strVal val="visible"/>
                                      </p:to>
                                    </p:set>
                                    <p:animEffect transition="in" filter="wipe(right)">
                                      <p:cBhvr>
                                        <p:cTn id="11" dur="500"/>
                                        <p:tgtEl>
                                          <p:spTgt spid="2458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4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4578"/>
                                        </p:tgtEl>
                                        <p:attrNameLst>
                                          <p:attrName>ppt_y</p:attrName>
                                        </p:attrNameLst>
                                      </p:cBhvr>
                                      <p:tavLst>
                                        <p:tav tm="0">
                                          <p:val>
                                            <p:strVal val="#ppt_y"/>
                                          </p:val>
                                        </p:tav>
                                        <p:tav tm="100000">
                                          <p:val>
                                            <p:strVal val="#ppt_y"/>
                                          </p:val>
                                        </p:tav>
                                      </p:tavLst>
                                    </p:anim>
                                    <p:anim calcmode="lin" valueType="num">
                                      <p:cBhvr>
                                        <p:cTn id="17" dur="4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4578"/>
                                        </p:tgtEl>
                                      </p:cBhvr>
                                    </p:animEffect>
                                  </p:childTnLst>
                                </p:cTn>
                              </p:par>
                            </p:childTnLst>
                          </p:cTn>
                        </p:par>
                        <p:par>
                          <p:cTn id="20" fill="hold" nodeType="afterGroup">
                            <p:stCondLst>
                              <p:cond delay="1240"/>
                            </p:stCondLst>
                            <p:childTnLst>
                              <p:par>
                                <p:cTn id="21" presetID="26" presetClass="entr" presetSubtype="0" fill="hold"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wipe(down)">
                                      <p:cBhvr>
                                        <p:cTn id="23" dur="290">
                                          <p:stCondLst>
                                            <p:cond delay="0"/>
                                          </p:stCondLst>
                                        </p:cTn>
                                        <p:tgtEl>
                                          <p:spTgt spid="24585"/>
                                        </p:tgtEl>
                                      </p:cBhvr>
                                    </p:animEffect>
                                    <p:anim calcmode="lin" valueType="num">
                                      <p:cBhvr>
                                        <p:cTn id="24" dur="911" tmFilter="0,0; 0.14,0.36; 0.43,0.73; 0.71,0.91; 1.0,1.0">
                                          <p:stCondLst>
                                            <p:cond delay="0"/>
                                          </p:stCondLst>
                                        </p:cTn>
                                        <p:tgtEl>
                                          <p:spTgt spid="24585"/>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24585"/>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24585"/>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24585"/>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24585"/>
                                        </p:tgtEl>
                                        <p:attrNameLst>
                                          <p:attrName>ppt_y</p:attrName>
                                        </p:attrNameLst>
                                      </p:cBhvr>
                                      <p:tavLst>
                                        <p:tav tm="0" fmla="#ppt_y-sin(pi*$)/81">
                                          <p:val>
                                            <p:fltVal val="0"/>
                                          </p:val>
                                        </p:tav>
                                        <p:tav tm="100000">
                                          <p:val>
                                            <p:fltVal val="1"/>
                                          </p:val>
                                        </p:tav>
                                      </p:tavLst>
                                    </p:anim>
                                    <p:animScale>
                                      <p:cBhvr>
                                        <p:cTn id="29" dur="13">
                                          <p:stCondLst>
                                            <p:cond delay="325"/>
                                          </p:stCondLst>
                                        </p:cTn>
                                        <p:tgtEl>
                                          <p:spTgt spid="24585"/>
                                        </p:tgtEl>
                                      </p:cBhvr>
                                      <p:to x="100000" y="60000"/>
                                    </p:animScale>
                                    <p:animScale>
                                      <p:cBhvr>
                                        <p:cTn id="30" dur="83" decel="50000">
                                          <p:stCondLst>
                                            <p:cond delay="338"/>
                                          </p:stCondLst>
                                        </p:cTn>
                                        <p:tgtEl>
                                          <p:spTgt spid="24585"/>
                                        </p:tgtEl>
                                      </p:cBhvr>
                                      <p:to x="100000" y="100000"/>
                                    </p:animScale>
                                    <p:animScale>
                                      <p:cBhvr>
                                        <p:cTn id="31" dur="13">
                                          <p:stCondLst>
                                            <p:cond delay="656"/>
                                          </p:stCondLst>
                                        </p:cTn>
                                        <p:tgtEl>
                                          <p:spTgt spid="24585"/>
                                        </p:tgtEl>
                                      </p:cBhvr>
                                      <p:to x="100000" y="80000"/>
                                    </p:animScale>
                                    <p:animScale>
                                      <p:cBhvr>
                                        <p:cTn id="32" dur="83" decel="50000">
                                          <p:stCondLst>
                                            <p:cond delay="669"/>
                                          </p:stCondLst>
                                        </p:cTn>
                                        <p:tgtEl>
                                          <p:spTgt spid="24585"/>
                                        </p:tgtEl>
                                      </p:cBhvr>
                                      <p:to x="100000" y="100000"/>
                                    </p:animScale>
                                    <p:animScale>
                                      <p:cBhvr>
                                        <p:cTn id="33" dur="13">
                                          <p:stCondLst>
                                            <p:cond delay="821"/>
                                          </p:stCondLst>
                                        </p:cTn>
                                        <p:tgtEl>
                                          <p:spTgt spid="24585"/>
                                        </p:tgtEl>
                                      </p:cBhvr>
                                      <p:to x="100000" y="90000"/>
                                    </p:animScale>
                                    <p:animScale>
                                      <p:cBhvr>
                                        <p:cTn id="34" dur="83" decel="50000">
                                          <p:stCondLst>
                                            <p:cond delay="834"/>
                                          </p:stCondLst>
                                        </p:cTn>
                                        <p:tgtEl>
                                          <p:spTgt spid="24585"/>
                                        </p:tgtEl>
                                      </p:cBhvr>
                                      <p:to x="100000" y="100000"/>
                                    </p:animScale>
                                    <p:animScale>
                                      <p:cBhvr>
                                        <p:cTn id="35" dur="13">
                                          <p:stCondLst>
                                            <p:cond delay="904"/>
                                          </p:stCondLst>
                                        </p:cTn>
                                        <p:tgtEl>
                                          <p:spTgt spid="24585"/>
                                        </p:tgtEl>
                                      </p:cBhvr>
                                      <p:to x="100000" y="95000"/>
                                    </p:animScale>
                                    <p:animScale>
                                      <p:cBhvr>
                                        <p:cTn id="36" dur="83" decel="50000">
                                          <p:stCondLst>
                                            <p:cond delay="917"/>
                                          </p:stCondLst>
                                        </p:cTn>
                                        <p:tgtEl>
                                          <p:spTgt spid="24585"/>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4586"/>
                                        </p:tgtEl>
                                        <p:attrNameLst>
                                          <p:attrName>style.visibility</p:attrName>
                                        </p:attrNameLst>
                                      </p:cBhvr>
                                      <p:to>
                                        <p:strVal val="visible"/>
                                      </p:to>
                                    </p:set>
                                    <p:animEffect transition="in" filter="wipe(down)">
                                      <p:cBhvr>
                                        <p:cTn id="39" dur="290">
                                          <p:stCondLst>
                                            <p:cond delay="0"/>
                                          </p:stCondLst>
                                        </p:cTn>
                                        <p:tgtEl>
                                          <p:spTgt spid="24586"/>
                                        </p:tgtEl>
                                      </p:cBhvr>
                                    </p:animEffect>
                                    <p:anim calcmode="lin" valueType="num">
                                      <p:cBhvr>
                                        <p:cTn id="40" dur="911" tmFilter="0,0; 0.14,0.36; 0.43,0.73; 0.71,0.91; 1.0,1.0">
                                          <p:stCondLst>
                                            <p:cond delay="0"/>
                                          </p:stCondLst>
                                        </p:cTn>
                                        <p:tgtEl>
                                          <p:spTgt spid="24586"/>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24586"/>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24586"/>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24586"/>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24586"/>
                                        </p:tgtEl>
                                        <p:attrNameLst>
                                          <p:attrName>ppt_y</p:attrName>
                                        </p:attrNameLst>
                                      </p:cBhvr>
                                      <p:tavLst>
                                        <p:tav tm="0" fmla="#ppt_y-sin(pi*$)/81">
                                          <p:val>
                                            <p:fltVal val="0"/>
                                          </p:val>
                                        </p:tav>
                                        <p:tav tm="100000">
                                          <p:val>
                                            <p:fltVal val="1"/>
                                          </p:val>
                                        </p:tav>
                                      </p:tavLst>
                                    </p:anim>
                                    <p:animScale>
                                      <p:cBhvr>
                                        <p:cTn id="45" dur="13">
                                          <p:stCondLst>
                                            <p:cond delay="325"/>
                                          </p:stCondLst>
                                        </p:cTn>
                                        <p:tgtEl>
                                          <p:spTgt spid="24586"/>
                                        </p:tgtEl>
                                      </p:cBhvr>
                                      <p:to x="100000" y="60000"/>
                                    </p:animScale>
                                    <p:animScale>
                                      <p:cBhvr>
                                        <p:cTn id="46" dur="83" decel="50000">
                                          <p:stCondLst>
                                            <p:cond delay="338"/>
                                          </p:stCondLst>
                                        </p:cTn>
                                        <p:tgtEl>
                                          <p:spTgt spid="24586"/>
                                        </p:tgtEl>
                                      </p:cBhvr>
                                      <p:to x="100000" y="100000"/>
                                    </p:animScale>
                                    <p:animScale>
                                      <p:cBhvr>
                                        <p:cTn id="47" dur="13">
                                          <p:stCondLst>
                                            <p:cond delay="656"/>
                                          </p:stCondLst>
                                        </p:cTn>
                                        <p:tgtEl>
                                          <p:spTgt spid="24586"/>
                                        </p:tgtEl>
                                      </p:cBhvr>
                                      <p:to x="100000" y="80000"/>
                                    </p:animScale>
                                    <p:animScale>
                                      <p:cBhvr>
                                        <p:cTn id="48" dur="83" decel="50000">
                                          <p:stCondLst>
                                            <p:cond delay="669"/>
                                          </p:stCondLst>
                                        </p:cTn>
                                        <p:tgtEl>
                                          <p:spTgt spid="24586"/>
                                        </p:tgtEl>
                                      </p:cBhvr>
                                      <p:to x="100000" y="100000"/>
                                    </p:animScale>
                                    <p:animScale>
                                      <p:cBhvr>
                                        <p:cTn id="49" dur="13">
                                          <p:stCondLst>
                                            <p:cond delay="821"/>
                                          </p:stCondLst>
                                        </p:cTn>
                                        <p:tgtEl>
                                          <p:spTgt spid="24586"/>
                                        </p:tgtEl>
                                      </p:cBhvr>
                                      <p:to x="100000" y="90000"/>
                                    </p:animScale>
                                    <p:animScale>
                                      <p:cBhvr>
                                        <p:cTn id="50" dur="83" decel="50000">
                                          <p:stCondLst>
                                            <p:cond delay="834"/>
                                          </p:stCondLst>
                                        </p:cTn>
                                        <p:tgtEl>
                                          <p:spTgt spid="24586"/>
                                        </p:tgtEl>
                                      </p:cBhvr>
                                      <p:to x="100000" y="100000"/>
                                    </p:animScale>
                                    <p:animScale>
                                      <p:cBhvr>
                                        <p:cTn id="51" dur="13">
                                          <p:stCondLst>
                                            <p:cond delay="904"/>
                                          </p:stCondLst>
                                        </p:cTn>
                                        <p:tgtEl>
                                          <p:spTgt spid="24586"/>
                                        </p:tgtEl>
                                      </p:cBhvr>
                                      <p:to x="100000" y="95000"/>
                                    </p:animScale>
                                    <p:animScale>
                                      <p:cBhvr>
                                        <p:cTn id="52" dur="83" decel="50000">
                                          <p:stCondLst>
                                            <p:cond delay="917"/>
                                          </p:stCondLst>
                                        </p:cTn>
                                        <p:tgtEl>
                                          <p:spTgt spid="24586"/>
                                        </p:tgtEl>
                                      </p:cBhvr>
                                      <p:to x="100000" y="100000"/>
                                    </p:animScale>
                                  </p:childTnLst>
                                </p:cTn>
                              </p:par>
                            </p:childTnLst>
                          </p:cTn>
                        </p:par>
                        <p:par>
                          <p:cTn id="53" fill="hold" nodeType="afterGroup">
                            <p:stCondLst>
                              <p:cond delay="2240"/>
                            </p:stCondLst>
                            <p:childTnLst>
                              <p:par>
                                <p:cTn id="54" presetID="42" presetClass="entr" presetSubtype="0" fill="hold" grpId="0" nodeType="afterEffect">
                                  <p:stCondLst>
                                    <p:cond delay="0"/>
                                  </p:stCondLst>
                                  <p:childTnLst>
                                    <p:set>
                                      <p:cBhvr>
                                        <p:cTn id="55" dur="1" fill="hold">
                                          <p:stCondLst>
                                            <p:cond delay="0"/>
                                          </p:stCondLst>
                                        </p:cTn>
                                        <p:tgtEl>
                                          <p:spTgt spid="24582"/>
                                        </p:tgtEl>
                                        <p:attrNameLst>
                                          <p:attrName>style.visibility</p:attrName>
                                        </p:attrNameLst>
                                      </p:cBhvr>
                                      <p:to>
                                        <p:strVal val="visible"/>
                                      </p:to>
                                    </p:set>
                                    <p:animEffect transition="in" filter="fade">
                                      <p:cBhvr>
                                        <p:cTn id="56" dur="500"/>
                                        <p:tgtEl>
                                          <p:spTgt spid="24582"/>
                                        </p:tgtEl>
                                      </p:cBhvr>
                                    </p:animEffect>
                                    <p:anim calcmode="lin" valueType="num">
                                      <p:cBhvr>
                                        <p:cTn id="57" dur="500" fill="hold"/>
                                        <p:tgtEl>
                                          <p:spTgt spid="24582"/>
                                        </p:tgtEl>
                                        <p:attrNameLst>
                                          <p:attrName>ppt_x</p:attrName>
                                        </p:attrNameLst>
                                      </p:cBhvr>
                                      <p:tavLst>
                                        <p:tav tm="0">
                                          <p:val>
                                            <p:strVal val="#ppt_x"/>
                                          </p:val>
                                        </p:tav>
                                        <p:tav tm="100000">
                                          <p:val>
                                            <p:strVal val="#ppt_x"/>
                                          </p:val>
                                        </p:tav>
                                      </p:tavLst>
                                    </p:anim>
                                    <p:anim calcmode="lin" valueType="num">
                                      <p:cBhvr>
                                        <p:cTn id="58" dur="500" fill="hold"/>
                                        <p:tgtEl>
                                          <p:spTgt spid="24582"/>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2740"/>
                            </p:stCondLst>
                            <p:childTnLst>
                              <p:par>
                                <p:cTn id="60" presetID="22" presetClass="entr" presetSubtype="8" fill="hold" nodeType="afterEffect">
                                  <p:stCondLst>
                                    <p:cond delay="0"/>
                                  </p:stCondLst>
                                  <p:childTnLst>
                                    <p:set>
                                      <p:cBhvr>
                                        <p:cTn id="61" dur="1" fill="hold">
                                          <p:stCondLst>
                                            <p:cond delay="0"/>
                                          </p:stCondLst>
                                        </p:cTn>
                                        <p:tgtEl>
                                          <p:spTgt spid="24583"/>
                                        </p:tgtEl>
                                        <p:attrNameLst>
                                          <p:attrName>style.visibility</p:attrName>
                                        </p:attrNameLst>
                                      </p:cBhvr>
                                      <p:to>
                                        <p:strVal val="visible"/>
                                      </p:to>
                                    </p:set>
                                    <p:animEffect transition="in" filter="wipe(left)">
                                      <p:cBhvr>
                                        <p:cTn id="62" dur="500"/>
                                        <p:tgtEl>
                                          <p:spTgt spid="24583"/>
                                        </p:tgtEl>
                                      </p:cBhvr>
                                    </p:animEffect>
                                  </p:childTnLst>
                                </p:cTn>
                              </p:par>
                            </p:childTnLst>
                          </p:cTn>
                        </p:par>
                        <p:par>
                          <p:cTn id="63" fill="hold" nodeType="afterGroup">
                            <p:stCondLst>
                              <p:cond delay="3240"/>
                            </p:stCondLst>
                            <p:childTnLst>
                              <p:par>
                                <p:cTn id="64" presetID="10" presetClass="entr" presetSubtype="0" fill="hold" nodeType="afterEffect">
                                  <p:stCondLst>
                                    <p:cond delay="0"/>
                                  </p:stCondLst>
                                  <p:childTnLst>
                                    <p:set>
                                      <p:cBhvr>
                                        <p:cTn id="65" dur="1" fill="hold">
                                          <p:stCondLst>
                                            <p:cond delay="0"/>
                                          </p:stCondLst>
                                        </p:cTn>
                                        <p:tgtEl>
                                          <p:spTgt spid="24581"/>
                                        </p:tgtEl>
                                        <p:attrNameLst>
                                          <p:attrName>style.visibility</p:attrName>
                                        </p:attrNameLst>
                                      </p:cBhvr>
                                      <p:to>
                                        <p:strVal val="visible"/>
                                      </p:to>
                                    </p:set>
                                    <p:anim calcmode="lin" valueType="num">
                                      <p:cBhvr>
                                        <p:cTn id="66" dur="300" fill="hold"/>
                                        <p:tgtEl>
                                          <p:spTgt spid="24581"/>
                                        </p:tgtEl>
                                        <p:attrNameLst>
                                          <p:attrName>ppt_w</p:attrName>
                                        </p:attrNameLst>
                                      </p:cBhvr>
                                      <p:tavLst>
                                        <p:tav tm="0">
                                          <p:val>
                                            <p:fltVal val="0"/>
                                          </p:val>
                                        </p:tav>
                                        <p:tav tm="100000">
                                          <p:val>
                                            <p:strVal val="#ppt_w"/>
                                          </p:val>
                                        </p:tav>
                                      </p:tavLst>
                                    </p:anim>
                                    <p:anim calcmode="lin" valueType="num">
                                      <p:cBhvr>
                                        <p:cTn id="67" dur="300" fill="hold"/>
                                        <p:tgtEl>
                                          <p:spTgt spid="24581"/>
                                        </p:tgtEl>
                                        <p:attrNameLst>
                                          <p:attrName>ppt_h</p:attrName>
                                        </p:attrNameLst>
                                      </p:cBhvr>
                                      <p:tavLst>
                                        <p:tav tm="0">
                                          <p:val>
                                            <p:fltVal val="0"/>
                                          </p:val>
                                        </p:tav>
                                        <p:tav tm="100000">
                                          <p:val>
                                            <p:strVal val="#ppt_h"/>
                                          </p:val>
                                        </p:tav>
                                      </p:tavLst>
                                    </p:anim>
                                    <p:animEffect transition="in" filter="fade">
                                      <p:cBhvr>
                                        <p:cTn id="68" dur="300"/>
                                        <p:tgtEl>
                                          <p:spTgt spid="24581"/>
                                        </p:tgtEl>
                                      </p:cBhvr>
                                    </p:animEffect>
                                  </p:childTnLst>
                                </p:cTn>
                              </p:par>
                            </p:childTnLst>
                          </p:cTn>
                        </p:par>
                        <p:par>
                          <p:cTn id="69" fill="hold" nodeType="afterGroup">
                            <p:stCondLst>
                              <p:cond delay="3540"/>
                            </p:stCondLst>
                            <p:childTnLst>
                              <p:par>
                                <p:cTn id="70" presetID="42" presetClass="entr" presetSubtype="0" fill="hold" grpId="0" nodeType="afterEffect">
                                  <p:stCondLst>
                                    <p:cond delay="0"/>
                                  </p:stCondLst>
                                  <p:childTnLst>
                                    <p:set>
                                      <p:cBhvr>
                                        <p:cTn id="71" dur="1" fill="hold">
                                          <p:stCondLst>
                                            <p:cond delay="0"/>
                                          </p:stCondLst>
                                        </p:cTn>
                                        <p:tgtEl>
                                          <p:spTgt spid="24584"/>
                                        </p:tgtEl>
                                        <p:attrNameLst>
                                          <p:attrName>style.visibility</p:attrName>
                                        </p:attrNameLst>
                                      </p:cBhvr>
                                      <p:to>
                                        <p:strVal val="visible"/>
                                      </p:to>
                                    </p:set>
                                    <p:animEffect transition="in" filter="fade">
                                      <p:cBhvr>
                                        <p:cTn id="72" dur="500"/>
                                        <p:tgtEl>
                                          <p:spTgt spid="24584"/>
                                        </p:tgtEl>
                                      </p:cBhvr>
                                    </p:animEffect>
                                    <p:anim calcmode="lin" valueType="num">
                                      <p:cBhvr>
                                        <p:cTn id="73" dur="500" fill="hold"/>
                                        <p:tgtEl>
                                          <p:spTgt spid="24584"/>
                                        </p:tgtEl>
                                        <p:attrNameLst>
                                          <p:attrName>ppt_x</p:attrName>
                                        </p:attrNameLst>
                                      </p:cBhvr>
                                      <p:tavLst>
                                        <p:tav tm="0">
                                          <p:val>
                                            <p:strVal val="#ppt_x"/>
                                          </p:val>
                                        </p:tav>
                                        <p:tav tm="100000">
                                          <p:val>
                                            <p:strVal val="#ppt_x"/>
                                          </p:val>
                                        </p:tav>
                                      </p:tavLst>
                                    </p:anim>
                                    <p:anim calcmode="lin" valueType="num">
                                      <p:cBhvr>
                                        <p:cTn id="74" dur="500" fill="hold"/>
                                        <p:tgtEl>
                                          <p:spTgt spid="245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nimBg="1"/>
      <p:bldP spid="24582" grpId="0" autoUpdateAnimBg="0"/>
      <p:bldP spid="2458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560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560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05" name="圆角矩形​​ 34"/>
          <p:cNvSpPr>
            <a:spLocks noChangeArrowheads="1"/>
          </p:cNvSpPr>
          <p:nvPr/>
        </p:nvSpPr>
        <p:spPr bwMode="auto">
          <a:xfrm>
            <a:off x="1106488" y="2230438"/>
            <a:ext cx="4379912" cy="3038475"/>
          </a:xfrm>
          <a:prstGeom prst="roundRect">
            <a:avLst>
              <a:gd name="adj" fmla="val 8588"/>
            </a:avLst>
          </a:prstGeom>
          <a:noFill/>
          <a:ln w="12700"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tx2"/>
              </a:solidFill>
              <a:latin typeface="Calibri" panose="020F0502020204030204" pitchFamily="34" charset="0"/>
            </a:endParaRPr>
          </a:p>
        </p:txBody>
      </p:sp>
      <p:sp>
        <p:nvSpPr>
          <p:cNvPr id="25606" name="矩形​​ 30"/>
          <p:cNvSpPr>
            <a:spLocks noChangeArrowheads="1"/>
          </p:cNvSpPr>
          <p:nvPr/>
        </p:nvSpPr>
        <p:spPr bwMode="auto">
          <a:xfrm>
            <a:off x="1827213" y="2744788"/>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7" name="矩形​​ 31"/>
          <p:cNvSpPr>
            <a:spLocks noChangeArrowheads="1"/>
          </p:cNvSpPr>
          <p:nvPr/>
        </p:nvSpPr>
        <p:spPr bwMode="auto">
          <a:xfrm>
            <a:off x="1827213" y="3349625"/>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8" name="矩形​​ 32"/>
          <p:cNvSpPr>
            <a:spLocks noChangeArrowheads="1"/>
          </p:cNvSpPr>
          <p:nvPr/>
        </p:nvSpPr>
        <p:spPr bwMode="auto">
          <a:xfrm>
            <a:off x="1827213" y="3967163"/>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9" name="矩形​​ 33"/>
          <p:cNvSpPr>
            <a:spLocks noChangeArrowheads="1"/>
          </p:cNvSpPr>
          <p:nvPr/>
        </p:nvSpPr>
        <p:spPr bwMode="auto">
          <a:xfrm>
            <a:off x="1827213" y="4484688"/>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10" name="泪滴形 38"/>
          <p:cNvSpPr>
            <a:spLocks/>
          </p:cNvSpPr>
          <p:nvPr/>
        </p:nvSpPr>
        <p:spPr bwMode="auto">
          <a:xfrm>
            <a:off x="6702425" y="3617913"/>
            <a:ext cx="1879600" cy="1881187"/>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1" name="泪滴形 36"/>
          <p:cNvSpPr>
            <a:spLocks/>
          </p:cNvSpPr>
          <p:nvPr/>
        </p:nvSpPr>
        <p:spPr bwMode="auto">
          <a:xfrm flipH="1">
            <a:off x="8697913" y="3617913"/>
            <a:ext cx="2146300" cy="2147887"/>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2" name="泪滴形 24"/>
          <p:cNvSpPr>
            <a:spLocks/>
          </p:cNvSpPr>
          <p:nvPr/>
        </p:nvSpPr>
        <p:spPr bwMode="auto">
          <a:xfrm rot="10800000" flipH="1">
            <a:off x="6870700" y="1868488"/>
            <a:ext cx="1681163" cy="1681162"/>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3" name="泪滴形 34"/>
          <p:cNvSpPr>
            <a:spLocks/>
          </p:cNvSpPr>
          <p:nvPr/>
        </p:nvSpPr>
        <p:spPr bwMode="auto">
          <a:xfrm rot="16200000" flipH="1">
            <a:off x="8686800" y="1565275"/>
            <a:ext cx="1947863" cy="1947863"/>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4" name="矩形​​ 44"/>
          <p:cNvSpPr>
            <a:spLocks noChangeArrowheads="1"/>
          </p:cNvSpPr>
          <p:nvPr/>
        </p:nvSpPr>
        <p:spPr bwMode="auto">
          <a:xfrm>
            <a:off x="9332913" y="2012950"/>
            <a:ext cx="98901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5" name="矩形​​ 45"/>
          <p:cNvSpPr>
            <a:spLocks noChangeArrowheads="1"/>
          </p:cNvSpPr>
          <p:nvPr/>
        </p:nvSpPr>
        <p:spPr bwMode="auto">
          <a:xfrm>
            <a:off x="7048500" y="4330700"/>
            <a:ext cx="989013"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6" name="矩形​​ 46"/>
          <p:cNvSpPr>
            <a:spLocks noChangeArrowheads="1"/>
          </p:cNvSpPr>
          <p:nvPr/>
        </p:nvSpPr>
        <p:spPr bwMode="auto">
          <a:xfrm>
            <a:off x="9440863" y="4549775"/>
            <a:ext cx="98901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7" name="矩形​​ 43"/>
          <p:cNvSpPr>
            <a:spLocks noChangeArrowheads="1"/>
          </p:cNvSpPr>
          <p:nvPr/>
        </p:nvSpPr>
        <p:spPr bwMode="auto">
          <a:xfrm>
            <a:off x="7094538" y="2268538"/>
            <a:ext cx="8953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点击录</a:t>
            </a:r>
            <a:endParaRPr lang="en-US" altLang="zh-CN" sz="14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入内容</a:t>
            </a:r>
          </a:p>
        </p:txBody>
      </p:sp>
      <p:sp>
        <p:nvSpPr>
          <p:cNvPr id="25618" name="泪滴形 24"/>
          <p:cNvSpPr>
            <a:spLocks/>
          </p:cNvSpPr>
          <p:nvPr/>
        </p:nvSpPr>
        <p:spPr bwMode="auto">
          <a:xfrm rot="10800000" flipH="1">
            <a:off x="1446213" y="2676525"/>
            <a:ext cx="381000" cy="381000"/>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9" name="泪滴形 34"/>
          <p:cNvSpPr>
            <a:spLocks/>
          </p:cNvSpPr>
          <p:nvPr/>
        </p:nvSpPr>
        <p:spPr bwMode="auto">
          <a:xfrm rot="16200000" flipH="1">
            <a:off x="1446212" y="3349626"/>
            <a:ext cx="347663" cy="347662"/>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20" name="泪滴形 38"/>
          <p:cNvSpPr>
            <a:spLocks/>
          </p:cNvSpPr>
          <p:nvPr/>
        </p:nvSpPr>
        <p:spPr bwMode="auto">
          <a:xfrm>
            <a:off x="1446213" y="3978275"/>
            <a:ext cx="358775" cy="357188"/>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21" name="泪滴形 36"/>
          <p:cNvSpPr>
            <a:spLocks/>
          </p:cNvSpPr>
          <p:nvPr/>
        </p:nvSpPr>
        <p:spPr bwMode="auto">
          <a:xfrm flipH="1">
            <a:off x="1446213" y="4522788"/>
            <a:ext cx="352425" cy="352425"/>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1+#ppt_w/2"/>
                                          </p:val>
                                        </p:tav>
                                        <p:tav tm="100000">
                                          <p:val>
                                            <p:strVal val="#ppt_x"/>
                                          </p:val>
                                        </p:tav>
                                      </p:tavLst>
                                    </p:anim>
                                    <p:anim calcmode="lin" valueType="num">
                                      <p:cBhvr additive="base">
                                        <p:cTn id="8" dur="500" fill="hold"/>
                                        <p:tgtEl>
                                          <p:spTgt spid="2560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5604"/>
                                        </p:tgtEl>
                                        <p:attrNameLst>
                                          <p:attrName>style.visibility</p:attrName>
                                        </p:attrNameLst>
                                      </p:cBhvr>
                                      <p:to>
                                        <p:strVal val="visible"/>
                                      </p:to>
                                    </p:set>
                                    <p:animEffect transition="in" filter="wipe(right)">
                                      <p:cBhvr>
                                        <p:cTn id="11" dur="500"/>
                                        <p:tgtEl>
                                          <p:spTgt spid="2560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5602"/>
                                        </p:tgtEl>
                                        <p:attrNameLst>
                                          <p:attrName>style.visibility</p:attrName>
                                        </p:attrNameLst>
                                      </p:cBhvr>
                                      <p:to>
                                        <p:strVal val="visible"/>
                                      </p:to>
                                    </p:set>
                                    <p:anim calcmode="lin" valueType="num">
                                      <p:cBhvr>
                                        <p:cTn id="15" dur="400" fill="hold"/>
                                        <p:tgtEl>
                                          <p:spTgt spid="2560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5602"/>
                                        </p:tgtEl>
                                        <p:attrNameLst>
                                          <p:attrName>ppt_y</p:attrName>
                                        </p:attrNameLst>
                                      </p:cBhvr>
                                      <p:tavLst>
                                        <p:tav tm="0">
                                          <p:val>
                                            <p:strVal val="#ppt_y"/>
                                          </p:val>
                                        </p:tav>
                                        <p:tav tm="100000">
                                          <p:val>
                                            <p:strVal val="#ppt_y"/>
                                          </p:val>
                                        </p:tav>
                                      </p:tavLst>
                                    </p:anim>
                                    <p:anim calcmode="lin" valueType="num">
                                      <p:cBhvr>
                                        <p:cTn id="17" dur="400" fill="hold"/>
                                        <p:tgtEl>
                                          <p:spTgt spid="2560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560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5602"/>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5610"/>
                                        </p:tgtEl>
                                        <p:attrNameLst>
                                          <p:attrName>style.visibility</p:attrName>
                                        </p:attrNameLst>
                                      </p:cBhvr>
                                      <p:to>
                                        <p:strVal val="visible"/>
                                      </p:to>
                                    </p:set>
                                    <p:anim calcmode="lin" valueType="num">
                                      <p:cBhvr>
                                        <p:cTn id="23" dur="500" fill="hold"/>
                                        <p:tgtEl>
                                          <p:spTgt spid="25610"/>
                                        </p:tgtEl>
                                        <p:attrNameLst>
                                          <p:attrName>ppt_w</p:attrName>
                                        </p:attrNameLst>
                                      </p:cBhvr>
                                      <p:tavLst>
                                        <p:tav tm="0">
                                          <p:val>
                                            <p:fltVal val="0"/>
                                          </p:val>
                                        </p:tav>
                                        <p:tav tm="100000">
                                          <p:val>
                                            <p:strVal val="#ppt_w"/>
                                          </p:val>
                                        </p:tav>
                                      </p:tavLst>
                                    </p:anim>
                                    <p:anim calcmode="lin" valueType="num">
                                      <p:cBhvr>
                                        <p:cTn id="24" dur="500" fill="hold"/>
                                        <p:tgtEl>
                                          <p:spTgt spid="25610"/>
                                        </p:tgtEl>
                                        <p:attrNameLst>
                                          <p:attrName>ppt_h</p:attrName>
                                        </p:attrNameLst>
                                      </p:cBhvr>
                                      <p:tavLst>
                                        <p:tav tm="0">
                                          <p:val>
                                            <p:fltVal val="0"/>
                                          </p:val>
                                        </p:tav>
                                        <p:tav tm="100000">
                                          <p:val>
                                            <p:strVal val="#ppt_h"/>
                                          </p:val>
                                        </p:tav>
                                      </p:tavLst>
                                    </p:anim>
                                    <p:anim calcmode="lin" valueType="num">
                                      <p:cBhvr>
                                        <p:cTn id="25" dur="500" fill="hold"/>
                                        <p:tgtEl>
                                          <p:spTgt spid="25610"/>
                                        </p:tgtEl>
                                        <p:attrNameLst>
                                          <p:attrName>style.rotation</p:attrName>
                                        </p:attrNameLst>
                                      </p:cBhvr>
                                      <p:tavLst>
                                        <p:tav tm="0">
                                          <p:val>
                                            <p:fltVal val="90"/>
                                          </p:val>
                                        </p:tav>
                                        <p:tav tm="100000">
                                          <p:val>
                                            <p:fltVal val="0"/>
                                          </p:val>
                                        </p:tav>
                                      </p:tavLst>
                                    </p:anim>
                                    <p:animEffect transition="in" filter="fade">
                                      <p:cBhvr>
                                        <p:cTn id="26" dur="500"/>
                                        <p:tgtEl>
                                          <p:spTgt spid="25610"/>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5611"/>
                                        </p:tgtEl>
                                        <p:attrNameLst>
                                          <p:attrName>style.visibility</p:attrName>
                                        </p:attrNameLst>
                                      </p:cBhvr>
                                      <p:to>
                                        <p:strVal val="visible"/>
                                      </p:to>
                                    </p:set>
                                    <p:anim calcmode="lin" valueType="num">
                                      <p:cBhvr>
                                        <p:cTn id="29" dur="500" fill="hold"/>
                                        <p:tgtEl>
                                          <p:spTgt spid="25611"/>
                                        </p:tgtEl>
                                        <p:attrNameLst>
                                          <p:attrName>ppt_w</p:attrName>
                                        </p:attrNameLst>
                                      </p:cBhvr>
                                      <p:tavLst>
                                        <p:tav tm="0">
                                          <p:val>
                                            <p:fltVal val="0"/>
                                          </p:val>
                                        </p:tav>
                                        <p:tav tm="100000">
                                          <p:val>
                                            <p:strVal val="#ppt_w"/>
                                          </p:val>
                                        </p:tav>
                                      </p:tavLst>
                                    </p:anim>
                                    <p:anim calcmode="lin" valueType="num">
                                      <p:cBhvr>
                                        <p:cTn id="30" dur="500" fill="hold"/>
                                        <p:tgtEl>
                                          <p:spTgt spid="25611"/>
                                        </p:tgtEl>
                                        <p:attrNameLst>
                                          <p:attrName>ppt_h</p:attrName>
                                        </p:attrNameLst>
                                      </p:cBhvr>
                                      <p:tavLst>
                                        <p:tav tm="0">
                                          <p:val>
                                            <p:fltVal val="0"/>
                                          </p:val>
                                        </p:tav>
                                        <p:tav tm="100000">
                                          <p:val>
                                            <p:strVal val="#ppt_h"/>
                                          </p:val>
                                        </p:tav>
                                      </p:tavLst>
                                    </p:anim>
                                    <p:anim calcmode="lin" valueType="num">
                                      <p:cBhvr>
                                        <p:cTn id="31" dur="500" fill="hold"/>
                                        <p:tgtEl>
                                          <p:spTgt spid="25611"/>
                                        </p:tgtEl>
                                        <p:attrNameLst>
                                          <p:attrName>style.rotation</p:attrName>
                                        </p:attrNameLst>
                                      </p:cBhvr>
                                      <p:tavLst>
                                        <p:tav tm="0">
                                          <p:val>
                                            <p:fltVal val="90"/>
                                          </p:val>
                                        </p:tav>
                                        <p:tav tm="100000">
                                          <p:val>
                                            <p:fltVal val="0"/>
                                          </p:val>
                                        </p:tav>
                                      </p:tavLst>
                                    </p:anim>
                                    <p:animEffect transition="in" filter="fade">
                                      <p:cBhvr>
                                        <p:cTn id="32" dur="500"/>
                                        <p:tgtEl>
                                          <p:spTgt spid="25611"/>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5612"/>
                                        </p:tgtEl>
                                        <p:attrNameLst>
                                          <p:attrName>style.visibility</p:attrName>
                                        </p:attrNameLst>
                                      </p:cBhvr>
                                      <p:to>
                                        <p:strVal val="visible"/>
                                      </p:to>
                                    </p:set>
                                    <p:anim calcmode="lin" valueType="num">
                                      <p:cBhvr>
                                        <p:cTn id="35" dur="500" fill="hold"/>
                                        <p:tgtEl>
                                          <p:spTgt spid="25612"/>
                                        </p:tgtEl>
                                        <p:attrNameLst>
                                          <p:attrName>ppt_w</p:attrName>
                                        </p:attrNameLst>
                                      </p:cBhvr>
                                      <p:tavLst>
                                        <p:tav tm="0">
                                          <p:val>
                                            <p:fltVal val="0"/>
                                          </p:val>
                                        </p:tav>
                                        <p:tav tm="100000">
                                          <p:val>
                                            <p:strVal val="#ppt_w"/>
                                          </p:val>
                                        </p:tav>
                                      </p:tavLst>
                                    </p:anim>
                                    <p:anim calcmode="lin" valueType="num">
                                      <p:cBhvr>
                                        <p:cTn id="36" dur="500" fill="hold"/>
                                        <p:tgtEl>
                                          <p:spTgt spid="25612"/>
                                        </p:tgtEl>
                                        <p:attrNameLst>
                                          <p:attrName>ppt_h</p:attrName>
                                        </p:attrNameLst>
                                      </p:cBhvr>
                                      <p:tavLst>
                                        <p:tav tm="0">
                                          <p:val>
                                            <p:fltVal val="0"/>
                                          </p:val>
                                        </p:tav>
                                        <p:tav tm="100000">
                                          <p:val>
                                            <p:strVal val="#ppt_h"/>
                                          </p:val>
                                        </p:tav>
                                      </p:tavLst>
                                    </p:anim>
                                    <p:anim calcmode="lin" valueType="num">
                                      <p:cBhvr>
                                        <p:cTn id="37" dur="500" fill="hold"/>
                                        <p:tgtEl>
                                          <p:spTgt spid="25612"/>
                                        </p:tgtEl>
                                        <p:attrNameLst>
                                          <p:attrName>style.rotation</p:attrName>
                                        </p:attrNameLst>
                                      </p:cBhvr>
                                      <p:tavLst>
                                        <p:tav tm="0">
                                          <p:val>
                                            <p:fltVal val="90"/>
                                          </p:val>
                                        </p:tav>
                                        <p:tav tm="100000">
                                          <p:val>
                                            <p:fltVal val="0"/>
                                          </p:val>
                                        </p:tav>
                                      </p:tavLst>
                                    </p:anim>
                                    <p:animEffect transition="in" filter="fade">
                                      <p:cBhvr>
                                        <p:cTn id="38" dur="500"/>
                                        <p:tgtEl>
                                          <p:spTgt spid="2561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5613"/>
                                        </p:tgtEl>
                                        <p:attrNameLst>
                                          <p:attrName>style.visibility</p:attrName>
                                        </p:attrNameLst>
                                      </p:cBhvr>
                                      <p:to>
                                        <p:strVal val="visible"/>
                                      </p:to>
                                    </p:set>
                                    <p:anim calcmode="lin" valueType="num">
                                      <p:cBhvr>
                                        <p:cTn id="41" dur="500" fill="hold"/>
                                        <p:tgtEl>
                                          <p:spTgt spid="25613"/>
                                        </p:tgtEl>
                                        <p:attrNameLst>
                                          <p:attrName>ppt_w</p:attrName>
                                        </p:attrNameLst>
                                      </p:cBhvr>
                                      <p:tavLst>
                                        <p:tav tm="0">
                                          <p:val>
                                            <p:fltVal val="0"/>
                                          </p:val>
                                        </p:tav>
                                        <p:tav tm="100000">
                                          <p:val>
                                            <p:strVal val="#ppt_w"/>
                                          </p:val>
                                        </p:tav>
                                      </p:tavLst>
                                    </p:anim>
                                    <p:anim calcmode="lin" valueType="num">
                                      <p:cBhvr>
                                        <p:cTn id="42" dur="500" fill="hold"/>
                                        <p:tgtEl>
                                          <p:spTgt spid="25613"/>
                                        </p:tgtEl>
                                        <p:attrNameLst>
                                          <p:attrName>ppt_h</p:attrName>
                                        </p:attrNameLst>
                                      </p:cBhvr>
                                      <p:tavLst>
                                        <p:tav tm="0">
                                          <p:val>
                                            <p:fltVal val="0"/>
                                          </p:val>
                                        </p:tav>
                                        <p:tav tm="100000">
                                          <p:val>
                                            <p:strVal val="#ppt_h"/>
                                          </p:val>
                                        </p:tav>
                                      </p:tavLst>
                                    </p:anim>
                                    <p:anim calcmode="lin" valueType="num">
                                      <p:cBhvr>
                                        <p:cTn id="43" dur="500" fill="hold"/>
                                        <p:tgtEl>
                                          <p:spTgt spid="25613"/>
                                        </p:tgtEl>
                                        <p:attrNameLst>
                                          <p:attrName>style.rotation</p:attrName>
                                        </p:attrNameLst>
                                      </p:cBhvr>
                                      <p:tavLst>
                                        <p:tav tm="0">
                                          <p:val>
                                            <p:fltVal val="90"/>
                                          </p:val>
                                        </p:tav>
                                        <p:tav tm="100000">
                                          <p:val>
                                            <p:fltVal val="0"/>
                                          </p:val>
                                        </p:tav>
                                      </p:tavLst>
                                    </p:anim>
                                    <p:animEffect transition="in" filter="fade">
                                      <p:cBhvr>
                                        <p:cTn id="44" dur="500"/>
                                        <p:tgtEl>
                                          <p:spTgt spid="25613"/>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5614"/>
                                        </p:tgtEl>
                                        <p:attrNameLst>
                                          <p:attrName>style.visibility</p:attrName>
                                        </p:attrNameLst>
                                      </p:cBhvr>
                                      <p:to>
                                        <p:strVal val="visible"/>
                                      </p:to>
                                    </p:set>
                                    <p:anim calcmode="lin" valueType="num">
                                      <p:cBhvr>
                                        <p:cTn id="47" dur="500" fill="hold"/>
                                        <p:tgtEl>
                                          <p:spTgt spid="25614"/>
                                        </p:tgtEl>
                                        <p:attrNameLst>
                                          <p:attrName>ppt_w</p:attrName>
                                        </p:attrNameLst>
                                      </p:cBhvr>
                                      <p:tavLst>
                                        <p:tav tm="0">
                                          <p:val>
                                            <p:fltVal val="0"/>
                                          </p:val>
                                        </p:tav>
                                        <p:tav tm="100000">
                                          <p:val>
                                            <p:strVal val="#ppt_w"/>
                                          </p:val>
                                        </p:tav>
                                      </p:tavLst>
                                    </p:anim>
                                    <p:anim calcmode="lin" valueType="num">
                                      <p:cBhvr>
                                        <p:cTn id="48" dur="500" fill="hold"/>
                                        <p:tgtEl>
                                          <p:spTgt spid="25614"/>
                                        </p:tgtEl>
                                        <p:attrNameLst>
                                          <p:attrName>ppt_h</p:attrName>
                                        </p:attrNameLst>
                                      </p:cBhvr>
                                      <p:tavLst>
                                        <p:tav tm="0">
                                          <p:val>
                                            <p:fltVal val="0"/>
                                          </p:val>
                                        </p:tav>
                                        <p:tav tm="100000">
                                          <p:val>
                                            <p:strVal val="#ppt_h"/>
                                          </p:val>
                                        </p:tav>
                                      </p:tavLst>
                                    </p:anim>
                                    <p:anim calcmode="lin" valueType="num">
                                      <p:cBhvr>
                                        <p:cTn id="49" dur="500" fill="hold"/>
                                        <p:tgtEl>
                                          <p:spTgt spid="25614"/>
                                        </p:tgtEl>
                                        <p:attrNameLst>
                                          <p:attrName>style.rotation</p:attrName>
                                        </p:attrNameLst>
                                      </p:cBhvr>
                                      <p:tavLst>
                                        <p:tav tm="0">
                                          <p:val>
                                            <p:fltVal val="90"/>
                                          </p:val>
                                        </p:tav>
                                        <p:tav tm="100000">
                                          <p:val>
                                            <p:fltVal val="0"/>
                                          </p:val>
                                        </p:tav>
                                      </p:tavLst>
                                    </p:anim>
                                    <p:animEffect transition="in" filter="fade">
                                      <p:cBhvr>
                                        <p:cTn id="50" dur="500"/>
                                        <p:tgtEl>
                                          <p:spTgt spid="25614"/>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5615"/>
                                        </p:tgtEl>
                                        <p:attrNameLst>
                                          <p:attrName>style.visibility</p:attrName>
                                        </p:attrNameLst>
                                      </p:cBhvr>
                                      <p:to>
                                        <p:strVal val="visible"/>
                                      </p:to>
                                    </p:set>
                                    <p:anim calcmode="lin" valueType="num">
                                      <p:cBhvr>
                                        <p:cTn id="53" dur="500" fill="hold"/>
                                        <p:tgtEl>
                                          <p:spTgt spid="25615"/>
                                        </p:tgtEl>
                                        <p:attrNameLst>
                                          <p:attrName>ppt_w</p:attrName>
                                        </p:attrNameLst>
                                      </p:cBhvr>
                                      <p:tavLst>
                                        <p:tav tm="0">
                                          <p:val>
                                            <p:fltVal val="0"/>
                                          </p:val>
                                        </p:tav>
                                        <p:tav tm="100000">
                                          <p:val>
                                            <p:strVal val="#ppt_w"/>
                                          </p:val>
                                        </p:tav>
                                      </p:tavLst>
                                    </p:anim>
                                    <p:anim calcmode="lin" valueType="num">
                                      <p:cBhvr>
                                        <p:cTn id="54" dur="500" fill="hold"/>
                                        <p:tgtEl>
                                          <p:spTgt spid="25615"/>
                                        </p:tgtEl>
                                        <p:attrNameLst>
                                          <p:attrName>ppt_h</p:attrName>
                                        </p:attrNameLst>
                                      </p:cBhvr>
                                      <p:tavLst>
                                        <p:tav tm="0">
                                          <p:val>
                                            <p:fltVal val="0"/>
                                          </p:val>
                                        </p:tav>
                                        <p:tav tm="100000">
                                          <p:val>
                                            <p:strVal val="#ppt_h"/>
                                          </p:val>
                                        </p:tav>
                                      </p:tavLst>
                                    </p:anim>
                                    <p:anim calcmode="lin" valueType="num">
                                      <p:cBhvr>
                                        <p:cTn id="55" dur="500" fill="hold"/>
                                        <p:tgtEl>
                                          <p:spTgt spid="25615"/>
                                        </p:tgtEl>
                                        <p:attrNameLst>
                                          <p:attrName>style.rotation</p:attrName>
                                        </p:attrNameLst>
                                      </p:cBhvr>
                                      <p:tavLst>
                                        <p:tav tm="0">
                                          <p:val>
                                            <p:fltVal val="90"/>
                                          </p:val>
                                        </p:tav>
                                        <p:tav tm="100000">
                                          <p:val>
                                            <p:fltVal val="0"/>
                                          </p:val>
                                        </p:tav>
                                      </p:tavLst>
                                    </p:anim>
                                    <p:animEffect transition="in" filter="fade">
                                      <p:cBhvr>
                                        <p:cTn id="56" dur="500"/>
                                        <p:tgtEl>
                                          <p:spTgt spid="25615"/>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5616"/>
                                        </p:tgtEl>
                                        <p:attrNameLst>
                                          <p:attrName>style.visibility</p:attrName>
                                        </p:attrNameLst>
                                      </p:cBhvr>
                                      <p:to>
                                        <p:strVal val="visible"/>
                                      </p:to>
                                    </p:set>
                                    <p:anim calcmode="lin" valueType="num">
                                      <p:cBhvr>
                                        <p:cTn id="59" dur="500" fill="hold"/>
                                        <p:tgtEl>
                                          <p:spTgt spid="25616"/>
                                        </p:tgtEl>
                                        <p:attrNameLst>
                                          <p:attrName>ppt_w</p:attrName>
                                        </p:attrNameLst>
                                      </p:cBhvr>
                                      <p:tavLst>
                                        <p:tav tm="0">
                                          <p:val>
                                            <p:fltVal val="0"/>
                                          </p:val>
                                        </p:tav>
                                        <p:tav tm="100000">
                                          <p:val>
                                            <p:strVal val="#ppt_w"/>
                                          </p:val>
                                        </p:tav>
                                      </p:tavLst>
                                    </p:anim>
                                    <p:anim calcmode="lin" valueType="num">
                                      <p:cBhvr>
                                        <p:cTn id="60" dur="500" fill="hold"/>
                                        <p:tgtEl>
                                          <p:spTgt spid="25616"/>
                                        </p:tgtEl>
                                        <p:attrNameLst>
                                          <p:attrName>ppt_h</p:attrName>
                                        </p:attrNameLst>
                                      </p:cBhvr>
                                      <p:tavLst>
                                        <p:tav tm="0">
                                          <p:val>
                                            <p:fltVal val="0"/>
                                          </p:val>
                                        </p:tav>
                                        <p:tav tm="100000">
                                          <p:val>
                                            <p:strVal val="#ppt_h"/>
                                          </p:val>
                                        </p:tav>
                                      </p:tavLst>
                                    </p:anim>
                                    <p:anim calcmode="lin" valueType="num">
                                      <p:cBhvr>
                                        <p:cTn id="61" dur="500" fill="hold"/>
                                        <p:tgtEl>
                                          <p:spTgt spid="25616"/>
                                        </p:tgtEl>
                                        <p:attrNameLst>
                                          <p:attrName>style.rotation</p:attrName>
                                        </p:attrNameLst>
                                      </p:cBhvr>
                                      <p:tavLst>
                                        <p:tav tm="0">
                                          <p:val>
                                            <p:fltVal val="90"/>
                                          </p:val>
                                        </p:tav>
                                        <p:tav tm="100000">
                                          <p:val>
                                            <p:fltVal val="0"/>
                                          </p:val>
                                        </p:tav>
                                      </p:tavLst>
                                    </p:anim>
                                    <p:animEffect transition="in" filter="fade">
                                      <p:cBhvr>
                                        <p:cTn id="62" dur="500"/>
                                        <p:tgtEl>
                                          <p:spTgt spid="25616"/>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5617"/>
                                        </p:tgtEl>
                                        <p:attrNameLst>
                                          <p:attrName>style.visibility</p:attrName>
                                        </p:attrNameLst>
                                      </p:cBhvr>
                                      <p:to>
                                        <p:strVal val="visible"/>
                                      </p:to>
                                    </p:set>
                                    <p:anim calcmode="lin" valueType="num">
                                      <p:cBhvr>
                                        <p:cTn id="65" dur="500" fill="hold"/>
                                        <p:tgtEl>
                                          <p:spTgt spid="25617"/>
                                        </p:tgtEl>
                                        <p:attrNameLst>
                                          <p:attrName>ppt_w</p:attrName>
                                        </p:attrNameLst>
                                      </p:cBhvr>
                                      <p:tavLst>
                                        <p:tav tm="0">
                                          <p:val>
                                            <p:fltVal val="0"/>
                                          </p:val>
                                        </p:tav>
                                        <p:tav tm="100000">
                                          <p:val>
                                            <p:strVal val="#ppt_w"/>
                                          </p:val>
                                        </p:tav>
                                      </p:tavLst>
                                    </p:anim>
                                    <p:anim calcmode="lin" valueType="num">
                                      <p:cBhvr>
                                        <p:cTn id="66" dur="500" fill="hold"/>
                                        <p:tgtEl>
                                          <p:spTgt spid="25617"/>
                                        </p:tgtEl>
                                        <p:attrNameLst>
                                          <p:attrName>ppt_h</p:attrName>
                                        </p:attrNameLst>
                                      </p:cBhvr>
                                      <p:tavLst>
                                        <p:tav tm="0">
                                          <p:val>
                                            <p:fltVal val="0"/>
                                          </p:val>
                                        </p:tav>
                                        <p:tav tm="100000">
                                          <p:val>
                                            <p:strVal val="#ppt_h"/>
                                          </p:val>
                                        </p:tav>
                                      </p:tavLst>
                                    </p:anim>
                                    <p:anim calcmode="lin" valueType="num">
                                      <p:cBhvr>
                                        <p:cTn id="67" dur="500" fill="hold"/>
                                        <p:tgtEl>
                                          <p:spTgt spid="25617"/>
                                        </p:tgtEl>
                                        <p:attrNameLst>
                                          <p:attrName>style.rotation</p:attrName>
                                        </p:attrNameLst>
                                      </p:cBhvr>
                                      <p:tavLst>
                                        <p:tav tm="0">
                                          <p:val>
                                            <p:fltVal val="90"/>
                                          </p:val>
                                        </p:tav>
                                        <p:tav tm="100000">
                                          <p:val>
                                            <p:fltVal val="0"/>
                                          </p:val>
                                        </p:tav>
                                      </p:tavLst>
                                    </p:anim>
                                    <p:animEffect transition="in" filter="fade">
                                      <p:cBhvr>
                                        <p:cTn id="68" dur="500"/>
                                        <p:tgtEl>
                                          <p:spTgt spid="25617"/>
                                        </p:tgtEl>
                                      </p:cBhvr>
                                    </p:animEffect>
                                  </p:childTnLst>
                                </p:cTn>
                              </p:par>
                            </p:childTnLst>
                          </p:cTn>
                        </p:par>
                        <p:par>
                          <p:cTn id="69" fill="hold" nodeType="afterGroup">
                            <p:stCondLst>
                              <p:cond delay="1740"/>
                            </p:stCondLst>
                            <p:childTnLst>
                              <p:par>
                                <p:cTn id="70" presetID="20" presetClass="entr" presetSubtype="0" fill="hold" grpId="0" nodeType="afterEffect">
                                  <p:stCondLst>
                                    <p:cond delay="0"/>
                                  </p:stCondLst>
                                  <p:childTnLst>
                                    <p:set>
                                      <p:cBhvr>
                                        <p:cTn id="71" dur="1" fill="hold">
                                          <p:stCondLst>
                                            <p:cond delay="0"/>
                                          </p:stCondLst>
                                        </p:cTn>
                                        <p:tgtEl>
                                          <p:spTgt spid="25605"/>
                                        </p:tgtEl>
                                        <p:attrNameLst>
                                          <p:attrName>style.visibility</p:attrName>
                                        </p:attrNameLst>
                                      </p:cBhvr>
                                      <p:to>
                                        <p:strVal val="visible"/>
                                      </p:to>
                                    </p:set>
                                    <p:animEffect transition="in" filter="wedge">
                                      <p:cBhvr>
                                        <p:cTn id="72" dur="1000"/>
                                        <p:tgtEl>
                                          <p:spTgt spid="25605"/>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606"/>
                                        </p:tgtEl>
                                        <p:attrNameLst>
                                          <p:attrName>style.visibility</p:attrName>
                                        </p:attrNameLst>
                                      </p:cBhvr>
                                      <p:to>
                                        <p:strVal val="visible"/>
                                      </p:to>
                                    </p:set>
                                    <p:animEffect transition="in" filter="blinds(horizontal)">
                                      <p:cBhvr>
                                        <p:cTn id="75" dur="500"/>
                                        <p:tgtEl>
                                          <p:spTgt spid="25606"/>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5607"/>
                                        </p:tgtEl>
                                        <p:attrNameLst>
                                          <p:attrName>style.visibility</p:attrName>
                                        </p:attrNameLst>
                                      </p:cBhvr>
                                      <p:to>
                                        <p:strVal val="visible"/>
                                      </p:to>
                                    </p:set>
                                    <p:animEffect transition="in" filter="blinds(horizontal)">
                                      <p:cBhvr>
                                        <p:cTn id="78" dur="500"/>
                                        <p:tgtEl>
                                          <p:spTgt spid="25607"/>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5608"/>
                                        </p:tgtEl>
                                        <p:attrNameLst>
                                          <p:attrName>style.visibility</p:attrName>
                                        </p:attrNameLst>
                                      </p:cBhvr>
                                      <p:to>
                                        <p:strVal val="visible"/>
                                      </p:to>
                                    </p:set>
                                    <p:animEffect transition="in" filter="blinds(horizontal)">
                                      <p:cBhvr>
                                        <p:cTn id="81" dur="500"/>
                                        <p:tgtEl>
                                          <p:spTgt spid="25608"/>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5609"/>
                                        </p:tgtEl>
                                        <p:attrNameLst>
                                          <p:attrName>style.visibility</p:attrName>
                                        </p:attrNameLst>
                                      </p:cBhvr>
                                      <p:to>
                                        <p:strVal val="visible"/>
                                      </p:to>
                                    </p:set>
                                    <p:animEffect transition="in" filter="blinds(horizontal)">
                                      <p:cBhvr>
                                        <p:cTn id="84" dur="500"/>
                                        <p:tgtEl>
                                          <p:spTgt spid="25609"/>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5618"/>
                                        </p:tgtEl>
                                        <p:attrNameLst>
                                          <p:attrName>style.visibility</p:attrName>
                                        </p:attrNameLst>
                                      </p:cBhvr>
                                      <p:to>
                                        <p:strVal val="visible"/>
                                      </p:to>
                                    </p:set>
                                    <p:anim calcmode="lin" valueType="num">
                                      <p:cBhvr>
                                        <p:cTn id="87" dur="500" fill="hold"/>
                                        <p:tgtEl>
                                          <p:spTgt spid="25618"/>
                                        </p:tgtEl>
                                        <p:attrNameLst>
                                          <p:attrName>ppt_w</p:attrName>
                                        </p:attrNameLst>
                                      </p:cBhvr>
                                      <p:tavLst>
                                        <p:tav tm="0">
                                          <p:val>
                                            <p:fltVal val="0"/>
                                          </p:val>
                                        </p:tav>
                                        <p:tav tm="100000">
                                          <p:val>
                                            <p:strVal val="#ppt_w"/>
                                          </p:val>
                                        </p:tav>
                                      </p:tavLst>
                                    </p:anim>
                                    <p:anim calcmode="lin" valueType="num">
                                      <p:cBhvr>
                                        <p:cTn id="88" dur="500" fill="hold"/>
                                        <p:tgtEl>
                                          <p:spTgt spid="25618"/>
                                        </p:tgtEl>
                                        <p:attrNameLst>
                                          <p:attrName>ppt_h</p:attrName>
                                        </p:attrNameLst>
                                      </p:cBhvr>
                                      <p:tavLst>
                                        <p:tav tm="0">
                                          <p:val>
                                            <p:fltVal val="0"/>
                                          </p:val>
                                        </p:tav>
                                        <p:tav tm="100000">
                                          <p:val>
                                            <p:strVal val="#ppt_h"/>
                                          </p:val>
                                        </p:tav>
                                      </p:tavLst>
                                    </p:anim>
                                    <p:anim calcmode="lin" valueType="num">
                                      <p:cBhvr>
                                        <p:cTn id="89" dur="500" fill="hold"/>
                                        <p:tgtEl>
                                          <p:spTgt spid="25618"/>
                                        </p:tgtEl>
                                        <p:attrNameLst>
                                          <p:attrName>style.rotation</p:attrName>
                                        </p:attrNameLst>
                                      </p:cBhvr>
                                      <p:tavLst>
                                        <p:tav tm="0">
                                          <p:val>
                                            <p:fltVal val="90"/>
                                          </p:val>
                                        </p:tav>
                                        <p:tav tm="100000">
                                          <p:val>
                                            <p:fltVal val="0"/>
                                          </p:val>
                                        </p:tav>
                                      </p:tavLst>
                                    </p:anim>
                                    <p:animEffect transition="in" filter="fade">
                                      <p:cBhvr>
                                        <p:cTn id="90" dur="500"/>
                                        <p:tgtEl>
                                          <p:spTgt spid="25618"/>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25619"/>
                                        </p:tgtEl>
                                        <p:attrNameLst>
                                          <p:attrName>style.visibility</p:attrName>
                                        </p:attrNameLst>
                                      </p:cBhvr>
                                      <p:to>
                                        <p:strVal val="visible"/>
                                      </p:to>
                                    </p:set>
                                    <p:anim calcmode="lin" valueType="num">
                                      <p:cBhvr>
                                        <p:cTn id="93" dur="500" fill="hold"/>
                                        <p:tgtEl>
                                          <p:spTgt spid="25619"/>
                                        </p:tgtEl>
                                        <p:attrNameLst>
                                          <p:attrName>ppt_w</p:attrName>
                                        </p:attrNameLst>
                                      </p:cBhvr>
                                      <p:tavLst>
                                        <p:tav tm="0">
                                          <p:val>
                                            <p:fltVal val="0"/>
                                          </p:val>
                                        </p:tav>
                                        <p:tav tm="100000">
                                          <p:val>
                                            <p:strVal val="#ppt_w"/>
                                          </p:val>
                                        </p:tav>
                                      </p:tavLst>
                                    </p:anim>
                                    <p:anim calcmode="lin" valueType="num">
                                      <p:cBhvr>
                                        <p:cTn id="94" dur="500" fill="hold"/>
                                        <p:tgtEl>
                                          <p:spTgt spid="25619"/>
                                        </p:tgtEl>
                                        <p:attrNameLst>
                                          <p:attrName>ppt_h</p:attrName>
                                        </p:attrNameLst>
                                      </p:cBhvr>
                                      <p:tavLst>
                                        <p:tav tm="0">
                                          <p:val>
                                            <p:fltVal val="0"/>
                                          </p:val>
                                        </p:tav>
                                        <p:tav tm="100000">
                                          <p:val>
                                            <p:strVal val="#ppt_h"/>
                                          </p:val>
                                        </p:tav>
                                      </p:tavLst>
                                    </p:anim>
                                    <p:anim calcmode="lin" valueType="num">
                                      <p:cBhvr>
                                        <p:cTn id="95" dur="500" fill="hold"/>
                                        <p:tgtEl>
                                          <p:spTgt spid="25619"/>
                                        </p:tgtEl>
                                        <p:attrNameLst>
                                          <p:attrName>style.rotation</p:attrName>
                                        </p:attrNameLst>
                                      </p:cBhvr>
                                      <p:tavLst>
                                        <p:tav tm="0">
                                          <p:val>
                                            <p:fltVal val="90"/>
                                          </p:val>
                                        </p:tav>
                                        <p:tav tm="100000">
                                          <p:val>
                                            <p:fltVal val="0"/>
                                          </p:val>
                                        </p:tav>
                                      </p:tavLst>
                                    </p:anim>
                                    <p:animEffect transition="in" filter="fade">
                                      <p:cBhvr>
                                        <p:cTn id="96" dur="500"/>
                                        <p:tgtEl>
                                          <p:spTgt spid="25619"/>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25620"/>
                                        </p:tgtEl>
                                        <p:attrNameLst>
                                          <p:attrName>style.visibility</p:attrName>
                                        </p:attrNameLst>
                                      </p:cBhvr>
                                      <p:to>
                                        <p:strVal val="visible"/>
                                      </p:to>
                                    </p:set>
                                    <p:anim calcmode="lin" valueType="num">
                                      <p:cBhvr>
                                        <p:cTn id="99" dur="500" fill="hold"/>
                                        <p:tgtEl>
                                          <p:spTgt spid="25620"/>
                                        </p:tgtEl>
                                        <p:attrNameLst>
                                          <p:attrName>ppt_w</p:attrName>
                                        </p:attrNameLst>
                                      </p:cBhvr>
                                      <p:tavLst>
                                        <p:tav tm="0">
                                          <p:val>
                                            <p:fltVal val="0"/>
                                          </p:val>
                                        </p:tav>
                                        <p:tav tm="100000">
                                          <p:val>
                                            <p:strVal val="#ppt_w"/>
                                          </p:val>
                                        </p:tav>
                                      </p:tavLst>
                                    </p:anim>
                                    <p:anim calcmode="lin" valueType="num">
                                      <p:cBhvr>
                                        <p:cTn id="100" dur="500" fill="hold"/>
                                        <p:tgtEl>
                                          <p:spTgt spid="25620"/>
                                        </p:tgtEl>
                                        <p:attrNameLst>
                                          <p:attrName>ppt_h</p:attrName>
                                        </p:attrNameLst>
                                      </p:cBhvr>
                                      <p:tavLst>
                                        <p:tav tm="0">
                                          <p:val>
                                            <p:fltVal val="0"/>
                                          </p:val>
                                        </p:tav>
                                        <p:tav tm="100000">
                                          <p:val>
                                            <p:strVal val="#ppt_h"/>
                                          </p:val>
                                        </p:tav>
                                      </p:tavLst>
                                    </p:anim>
                                    <p:anim calcmode="lin" valueType="num">
                                      <p:cBhvr>
                                        <p:cTn id="101" dur="500" fill="hold"/>
                                        <p:tgtEl>
                                          <p:spTgt spid="25620"/>
                                        </p:tgtEl>
                                        <p:attrNameLst>
                                          <p:attrName>style.rotation</p:attrName>
                                        </p:attrNameLst>
                                      </p:cBhvr>
                                      <p:tavLst>
                                        <p:tav tm="0">
                                          <p:val>
                                            <p:fltVal val="90"/>
                                          </p:val>
                                        </p:tav>
                                        <p:tav tm="100000">
                                          <p:val>
                                            <p:fltVal val="0"/>
                                          </p:val>
                                        </p:tav>
                                      </p:tavLst>
                                    </p:anim>
                                    <p:animEffect transition="in" filter="fade">
                                      <p:cBhvr>
                                        <p:cTn id="102" dur="500"/>
                                        <p:tgtEl>
                                          <p:spTgt spid="2562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25621"/>
                                        </p:tgtEl>
                                        <p:attrNameLst>
                                          <p:attrName>style.visibility</p:attrName>
                                        </p:attrNameLst>
                                      </p:cBhvr>
                                      <p:to>
                                        <p:strVal val="visible"/>
                                      </p:to>
                                    </p:set>
                                    <p:anim calcmode="lin" valueType="num">
                                      <p:cBhvr>
                                        <p:cTn id="105" dur="500" fill="hold"/>
                                        <p:tgtEl>
                                          <p:spTgt spid="25621"/>
                                        </p:tgtEl>
                                        <p:attrNameLst>
                                          <p:attrName>ppt_w</p:attrName>
                                        </p:attrNameLst>
                                      </p:cBhvr>
                                      <p:tavLst>
                                        <p:tav tm="0">
                                          <p:val>
                                            <p:fltVal val="0"/>
                                          </p:val>
                                        </p:tav>
                                        <p:tav tm="100000">
                                          <p:val>
                                            <p:strVal val="#ppt_w"/>
                                          </p:val>
                                        </p:tav>
                                      </p:tavLst>
                                    </p:anim>
                                    <p:anim calcmode="lin" valueType="num">
                                      <p:cBhvr>
                                        <p:cTn id="106" dur="500" fill="hold"/>
                                        <p:tgtEl>
                                          <p:spTgt spid="25621"/>
                                        </p:tgtEl>
                                        <p:attrNameLst>
                                          <p:attrName>ppt_h</p:attrName>
                                        </p:attrNameLst>
                                      </p:cBhvr>
                                      <p:tavLst>
                                        <p:tav tm="0">
                                          <p:val>
                                            <p:fltVal val="0"/>
                                          </p:val>
                                        </p:tav>
                                        <p:tav tm="100000">
                                          <p:val>
                                            <p:strVal val="#ppt_h"/>
                                          </p:val>
                                        </p:tav>
                                      </p:tavLst>
                                    </p:anim>
                                    <p:anim calcmode="lin" valueType="num">
                                      <p:cBhvr>
                                        <p:cTn id="107" dur="500" fill="hold"/>
                                        <p:tgtEl>
                                          <p:spTgt spid="25621"/>
                                        </p:tgtEl>
                                        <p:attrNameLst>
                                          <p:attrName>style.rotation</p:attrName>
                                        </p:attrNameLst>
                                      </p:cBhvr>
                                      <p:tavLst>
                                        <p:tav tm="0">
                                          <p:val>
                                            <p:fltVal val="90"/>
                                          </p:val>
                                        </p:tav>
                                        <p:tav tm="100000">
                                          <p:val>
                                            <p:fltVal val="0"/>
                                          </p:val>
                                        </p:tav>
                                      </p:tavLst>
                                    </p:anim>
                                    <p:animEffect transition="in" filter="fade">
                                      <p:cBhvr>
                                        <p:cTn id="108" dur="500"/>
                                        <p:tgtEl>
                                          <p:spTgt spid="25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nimBg="1"/>
      <p:bldP spid="25605" grpId="0" animBg="1" autoUpdateAnimBg="0"/>
      <p:bldP spid="25606" grpId="0" autoUpdateAnimBg="0"/>
      <p:bldP spid="25607" grpId="0" autoUpdateAnimBg="0"/>
      <p:bldP spid="25608" grpId="0" autoUpdateAnimBg="0"/>
      <p:bldP spid="25609" grpId="0" autoUpdateAnimBg="0"/>
      <p:bldP spid="25610" grpId="0" animBg="1"/>
      <p:bldP spid="25611" grpId="0" animBg="1"/>
      <p:bldP spid="25612" grpId="0" animBg="1"/>
      <p:bldP spid="25613" grpId="0" animBg="1"/>
      <p:bldP spid="25614" grpId="0" autoUpdateAnimBg="0"/>
      <p:bldP spid="25615" grpId="0" autoUpdateAnimBg="0"/>
      <p:bldP spid="25616" grpId="0" autoUpdateAnimBg="0"/>
      <p:bldP spid="25617" grpId="0" autoUpdateAnimBg="0"/>
      <p:bldP spid="25618" grpId="0" animBg="1"/>
      <p:bldP spid="25619" grpId="0" animBg="1"/>
      <p:bldP spid="25620" grpId="0" animBg="1"/>
      <p:bldP spid="256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662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662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29" name="L 形 4"/>
          <p:cNvSpPr>
            <a:spLocks/>
          </p:cNvSpPr>
          <p:nvPr/>
        </p:nvSpPr>
        <p:spPr bwMode="auto">
          <a:xfrm rot="2700000">
            <a:off x="3409157" y="2736056"/>
            <a:ext cx="1130300" cy="1131887"/>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630" name="L 形 5"/>
          <p:cNvSpPr>
            <a:spLocks/>
          </p:cNvSpPr>
          <p:nvPr/>
        </p:nvSpPr>
        <p:spPr bwMode="auto">
          <a:xfrm rot="2700000" flipH="1" flipV="1">
            <a:off x="7481094" y="2763044"/>
            <a:ext cx="1130300" cy="1131888"/>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6631" name="Group 7"/>
          <p:cNvGrpSpPr>
            <a:grpSpLocks/>
          </p:cNvGrpSpPr>
          <p:nvPr/>
        </p:nvGrpSpPr>
        <p:grpSpPr bwMode="auto">
          <a:xfrm>
            <a:off x="4175125" y="1492250"/>
            <a:ext cx="3643313" cy="3643313"/>
            <a:chOff x="0" y="0"/>
            <a:chExt cx="4143404" cy="4143404"/>
          </a:xfrm>
        </p:grpSpPr>
        <p:sp>
          <p:nvSpPr>
            <p:cNvPr id="26632" name="菱形 7"/>
            <p:cNvSpPr>
              <a:spLocks noChangeArrowheads="1"/>
            </p:cNvSpPr>
            <p:nvPr/>
          </p:nvSpPr>
          <p:spPr bwMode="auto">
            <a:xfrm>
              <a:off x="0" y="0"/>
              <a:ext cx="4143404" cy="4143404"/>
            </a:xfrm>
            <a:prstGeom prst="diamond">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5E5E"/>
                </a:solidFill>
              </a:endParaRPr>
            </a:p>
          </p:txBody>
        </p:sp>
        <p:sp>
          <p:nvSpPr>
            <p:cNvPr id="26633" name="菱形 8"/>
            <p:cNvSpPr>
              <a:spLocks noChangeArrowheads="1"/>
            </p:cNvSpPr>
            <p:nvPr/>
          </p:nvSpPr>
          <p:spPr bwMode="auto">
            <a:xfrm>
              <a:off x="797361" y="783798"/>
              <a:ext cx="2562244" cy="2562244"/>
            </a:xfrm>
            <a:prstGeom prst="diamond">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solidFill>
                  <a:srgbClr val="005E5E"/>
                </a:solidFill>
              </a:endParaRPr>
            </a:p>
          </p:txBody>
        </p:sp>
      </p:grpSp>
      <p:sp>
        <p:nvSpPr>
          <p:cNvPr id="26634" name="Rectangle 11"/>
          <p:cNvSpPr>
            <a:spLocks noChangeArrowheads="1"/>
          </p:cNvSpPr>
          <p:nvPr/>
        </p:nvSpPr>
        <p:spPr bwMode="auto">
          <a:xfrm>
            <a:off x="5391150" y="3082925"/>
            <a:ext cx="1211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accent2"/>
                </a:solidFill>
                <a:latin typeface="微软雅黑" panose="020B0503020204020204" pitchFamily="34" charset="-122"/>
                <a:ea typeface="微软雅黑" panose="020B0503020204020204" pitchFamily="34" charset="-122"/>
              </a:rPr>
              <a:t>添加标题</a:t>
            </a:r>
            <a:endParaRPr lang="en-US" altLang="zh-CN" sz="2000">
              <a:solidFill>
                <a:schemeClr val="accent2"/>
              </a:solidFill>
              <a:latin typeface="微软雅黑" panose="020B0503020204020204" pitchFamily="34" charset="-122"/>
              <a:ea typeface="微软雅黑" panose="020B0503020204020204" pitchFamily="34" charset="-122"/>
            </a:endParaRPr>
          </a:p>
        </p:txBody>
      </p:sp>
      <p:sp>
        <p:nvSpPr>
          <p:cNvPr id="26635" name="Rectangle 11"/>
          <p:cNvSpPr>
            <a:spLocks noChangeArrowheads="1"/>
          </p:cNvSpPr>
          <p:nvPr/>
        </p:nvSpPr>
        <p:spPr bwMode="auto">
          <a:xfrm>
            <a:off x="9093200" y="2709863"/>
            <a:ext cx="1211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6" name="Rectangle 11"/>
          <p:cNvSpPr>
            <a:spLocks noChangeArrowheads="1"/>
          </p:cNvSpPr>
          <p:nvPr/>
        </p:nvSpPr>
        <p:spPr bwMode="auto">
          <a:xfrm>
            <a:off x="1670050" y="2801938"/>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7" name="AutoShape 69"/>
          <p:cNvSpPr>
            <a:spLocks noChangeArrowheads="1"/>
          </p:cNvSpPr>
          <p:nvPr/>
        </p:nvSpPr>
        <p:spPr bwMode="auto">
          <a:xfrm flipV="1">
            <a:off x="7175500" y="3082925"/>
            <a:ext cx="287338"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8" name="AutoShape 69"/>
          <p:cNvSpPr>
            <a:spLocks noChangeArrowheads="1"/>
          </p:cNvSpPr>
          <p:nvPr/>
        </p:nvSpPr>
        <p:spPr bwMode="auto">
          <a:xfrm flipH="1" flipV="1">
            <a:off x="4529138" y="3082925"/>
            <a:ext cx="287337"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9" name="矩形 87"/>
          <p:cNvSpPr>
            <a:spLocks noChangeArrowheads="1"/>
          </p:cNvSpPr>
          <p:nvPr/>
        </p:nvSpPr>
        <p:spPr bwMode="auto">
          <a:xfrm>
            <a:off x="1485900" y="3206750"/>
            <a:ext cx="157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
        <p:nvSpPr>
          <p:cNvPr id="26640" name="矩形 87"/>
          <p:cNvSpPr>
            <a:spLocks noChangeArrowheads="1"/>
          </p:cNvSpPr>
          <p:nvPr/>
        </p:nvSpPr>
        <p:spPr bwMode="auto">
          <a:xfrm>
            <a:off x="8947150" y="3114675"/>
            <a:ext cx="157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1+#ppt_w/2"/>
                                          </p:val>
                                        </p:tav>
                                        <p:tav tm="100000">
                                          <p:val>
                                            <p:strVal val="#ppt_x"/>
                                          </p:val>
                                        </p:tav>
                                      </p:tavLst>
                                    </p:anim>
                                    <p:anim calcmode="lin" valueType="num">
                                      <p:cBhvr additive="base">
                                        <p:cTn id="8" dur="500" fill="hold"/>
                                        <p:tgtEl>
                                          <p:spTgt spid="2662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6628"/>
                                        </p:tgtEl>
                                        <p:attrNameLst>
                                          <p:attrName>style.visibility</p:attrName>
                                        </p:attrNameLst>
                                      </p:cBhvr>
                                      <p:to>
                                        <p:strVal val="visible"/>
                                      </p:to>
                                    </p:set>
                                    <p:animEffect transition="in" filter="wipe(right)">
                                      <p:cBhvr>
                                        <p:cTn id="11" dur="500"/>
                                        <p:tgtEl>
                                          <p:spTgt spid="2662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6626"/>
                                        </p:tgtEl>
                                        <p:attrNameLst>
                                          <p:attrName>style.visibility</p:attrName>
                                        </p:attrNameLst>
                                      </p:cBhvr>
                                      <p:to>
                                        <p:strVal val="visible"/>
                                      </p:to>
                                    </p:set>
                                    <p:anim calcmode="lin" valueType="num">
                                      <p:cBhvr>
                                        <p:cTn id="15" dur="400" fill="hold"/>
                                        <p:tgtEl>
                                          <p:spTgt spid="2662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6626"/>
                                        </p:tgtEl>
                                        <p:attrNameLst>
                                          <p:attrName>ppt_y</p:attrName>
                                        </p:attrNameLst>
                                      </p:cBhvr>
                                      <p:tavLst>
                                        <p:tav tm="0">
                                          <p:val>
                                            <p:strVal val="#ppt_y"/>
                                          </p:val>
                                        </p:tav>
                                        <p:tav tm="100000">
                                          <p:val>
                                            <p:strVal val="#ppt_y"/>
                                          </p:val>
                                        </p:tav>
                                      </p:tavLst>
                                    </p:anim>
                                    <p:anim calcmode="lin" valueType="num">
                                      <p:cBhvr>
                                        <p:cTn id="17" dur="400" fill="hold"/>
                                        <p:tgtEl>
                                          <p:spTgt spid="2662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662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6626"/>
                                        </p:tgtEl>
                                      </p:cBhvr>
                                    </p:animEffect>
                                  </p:childTnLst>
                                </p:cTn>
                              </p:par>
                            </p:childTnLst>
                          </p:cTn>
                        </p:par>
                        <p:par>
                          <p:cTn id="20" fill="hold" nodeType="afterGroup">
                            <p:stCondLst>
                              <p:cond delay="1240"/>
                            </p:stCondLst>
                            <p:childTnLst>
                              <p:par>
                                <p:cTn id="21" presetID="16" presetClass="entr" presetSubtype="37" fill="hold" nodeType="after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arn(outVertical)">
                                      <p:cBhvr>
                                        <p:cTn id="23" dur="500"/>
                                        <p:tgtEl>
                                          <p:spTgt spid="26631"/>
                                        </p:tgtEl>
                                      </p:cBhvr>
                                    </p:animEffect>
                                  </p:childTnLst>
                                </p:cTn>
                              </p:par>
                            </p:childTnLst>
                          </p:cTn>
                        </p:par>
                        <p:par>
                          <p:cTn id="24" fill="hold" nodeType="afterGroup">
                            <p:stCondLst>
                              <p:cond delay="1740"/>
                            </p:stCondLst>
                            <p:childTnLst>
                              <p:par>
                                <p:cTn id="25" presetID="31" presetClass="entr" presetSubtype="0" fill="hold" grpId="0" nodeType="afterEffect">
                                  <p:stCondLst>
                                    <p:cond delay="0"/>
                                  </p:stCondLst>
                                  <p:childTnLst>
                                    <p:set>
                                      <p:cBhvr>
                                        <p:cTn id="26" dur="1" fill="hold">
                                          <p:stCondLst>
                                            <p:cond delay="0"/>
                                          </p:stCondLst>
                                        </p:cTn>
                                        <p:tgtEl>
                                          <p:spTgt spid="26634"/>
                                        </p:tgtEl>
                                        <p:attrNameLst>
                                          <p:attrName>style.visibility</p:attrName>
                                        </p:attrNameLst>
                                      </p:cBhvr>
                                      <p:to>
                                        <p:strVal val="visible"/>
                                      </p:to>
                                    </p:set>
                                    <p:anim calcmode="lin" valueType="num">
                                      <p:cBhvr>
                                        <p:cTn id="27" dur="500" fill="hold"/>
                                        <p:tgtEl>
                                          <p:spTgt spid="26634"/>
                                        </p:tgtEl>
                                        <p:attrNameLst>
                                          <p:attrName>ppt_w</p:attrName>
                                        </p:attrNameLst>
                                      </p:cBhvr>
                                      <p:tavLst>
                                        <p:tav tm="0">
                                          <p:val>
                                            <p:fltVal val="0"/>
                                          </p:val>
                                        </p:tav>
                                        <p:tav tm="100000">
                                          <p:val>
                                            <p:strVal val="#ppt_w"/>
                                          </p:val>
                                        </p:tav>
                                      </p:tavLst>
                                    </p:anim>
                                    <p:anim calcmode="lin" valueType="num">
                                      <p:cBhvr>
                                        <p:cTn id="28" dur="500" fill="hold"/>
                                        <p:tgtEl>
                                          <p:spTgt spid="26634"/>
                                        </p:tgtEl>
                                        <p:attrNameLst>
                                          <p:attrName>ppt_h</p:attrName>
                                        </p:attrNameLst>
                                      </p:cBhvr>
                                      <p:tavLst>
                                        <p:tav tm="0">
                                          <p:val>
                                            <p:fltVal val="0"/>
                                          </p:val>
                                        </p:tav>
                                        <p:tav tm="100000">
                                          <p:val>
                                            <p:strVal val="#ppt_h"/>
                                          </p:val>
                                        </p:tav>
                                      </p:tavLst>
                                    </p:anim>
                                    <p:anim calcmode="lin" valueType="num">
                                      <p:cBhvr>
                                        <p:cTn id="29" dur="500" fill="hold"/>
                                        <p:tgtEl>
                                          <p:spTgt spid="26634"/>
                                        </p:tgtEl>
                                        <p:attrNameLst>
                                          <p:attrName>style.rotation</p:attrName>
                                        </p:attrNameLst>
                                      </p:cBhvr>
                                      <p:tavLst>
                                        <p:tav tm="0">
                                          <p:val>
                                            <p:fltVal val="90"/>
                                          </p:val>
                                        </p:tav>
                                        <p:tav tm="100000">
                                          <p:val>
                                            <p:fltVal val="0"/>
                                          </p:val>
                                        </p:tav>
                                      </p:tavLst>
                                    </p:anim>
                                    <p:animEffect transition="in" filter="fade">
                                      <p:cBhvr>
                                        <p:cTn id="30" dur="500"/>
                                        <p:tgtEl>
                                          <p:spTgt spid="26634"/>
                                        </p:tgtEl>
                                      </p:cBhvr>
                                    </p:animEffect>
                                  </p:childTnLst>
                                </p:cTn>
                              </p:par>
                            </p:childTnLst>
                          </p:cTn>
                        </p:par>
                        <p:par>
                          <p:cTn id="31" fill="hold" nodeType="afterGroup">
                            <p:stCondLst>
                              <p:cond delay="2240"/>
                            </p:stCondLst>
                            <p:childTnLst>
                              <p:par>
                                <p:cTn id="32" presetID="2" presetClass="entr" presetSubtype="2" fill="hold" grpId="0" nodeType="afterEffect">
                                  <p:stCondLst>
                                    <p:cond delay="0"/>
                                  </p:stCondLst>
                                  <p:childTnLst>
                                    <p:set>
                                      <p:cBhvr>
                                        <p:cTn id="33" dur="1" fill="hold">
                                          <p:stCondLst>
                                            <p:cond delay="0"/>
                                          </p:stCondLst>
                                        </p:cTn>
                                        <p:tgtEl>
                                          <p:spTgt spid="26638"/>
                                        </p:tgtEl>
                                        <p:attrNameLst>
                                          <p:attrName>style.visibility</p:attrName>
                                        </p:attrNameLst>
                                      </p:cBhvr>
                                      <p:to>
                                        <p:strVal val="visible"/>
                                      </p:to>
                                    </p:set>
                                    <p:anim calcmode="lin" valueType="num">
                                      <p:cBhvr additive="base">
                                        <p:cTn id="34" dur="500" fill="hold"/>
                                        <p:tgtEl>
                                          <p:spTgt spid="26638"/>
                                        </p:tgtEl>
                                        <p:attrNameLst>
                                          <p:attrName>ppt_x</p:attrName>
                                        </p:attrNameLst>
                                      </p:cBhvr>
                                      <p:tavLst>
                                        <p:tav tm="0">
                                          <p:val>
                                            <p:strVal val="1+#ppt_w/2"/>
                                          </p:val>
                                        </p:tav>
                                        <p:tav tm="100000">
                                          <p:val>
                                            <p:strVal val="#ppt_x"/>
                                          </p:val>
                                        </p:tav>
                                      </p:tavLst>
                                    </p:anim>
                                    <p:anim calcmode="lin" valueType="num">
                                      <p:cBhvr additive="base">
                                        <p:cTn id="35" dur="500" fill="hold"/>
                                        <p:tgtEl>
                                          <p:spTgt spid="2663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2740"/>
                            </p:stCondLst>
                            <p:childTnLst>
                              <p:par>
                                <p:cTn id="37" presetID="22" presetClass="entr" presetSubtype="2" fill="hold" grpId="0" nodeType="afterEffect">
                                  <p:stCondLst>
                                    <p:cond delay="0"/>
                                  </p:stCondLst>
                                  <p:childTnLst>
                                    <p:set>
                                      <p:cBhvr>
                                        <p:cTn id="38" dur="1" fill="hold">
                                          <p:stCondLst>
                                            <p:cond delay="0"/>
                                          </p:stCondLst>
                                        </p:cTn>
                                        <p:tgtEl>
                                          <p:spTgt spid="26629"/>
                                        </p:tgtEl>
                                        <p:attrNameLst>
                                          <p:attrName>style.visibility</p:attrName>
                                        </p:attrNameLst>
                                      </p:cBhvr>
                                      <p:to>
                                        <p:strVal val="visible"/>
                                      </p:to>
                                    </p:set>
                                    <p:animEffect transition="in" filter="wipe(right)">
                                      <p:cBhvr>
                                        <p:cTn id="39" dur="500"/>
                                        <p:tgtEl>
                                          <p:spTgt spid="26629"/>
                                        </p:tgtEl>
                                      </p:cBhvr>
                                    </p:animEffect>
                                  </p:childTnLst>
                                </p:cTn>
                              </p:par>
                            </p:childTnLst>
                          </p:cTn>
                        </p:par>
                        <p:par>
                          <p:cTn id="40" fill="hold" nodeType="afterGroup">
                            <p:stCondLst>
                              <p:cond delay="3240"/>
                            </p:stCondLst>
                            <p:childTnLst>
                              <p:par>
                                <p:cTn id="41" presetID="31" presetClass="entr" presetSubtype="0" fill="hold" grpId="0" nodeType="afterEffect">
                                  <p:stCondLst>
                                    <p:cond delay="0"/>
                                  </p:stCondLst>
                                  <p:childTnLst>
                                    <p:set>
                                      <p:cBhvr>
                                        <p:cTn id="42" dur="1" fill="hold">
                                          <p:stCondLst>
                                            <p:cond delay="0"/>
                                          </p:stCondLst>
                                        </p:cTn>
                                        <p:tgtEl>
                                          <p:spTgt spid="26639"/>
                                        </p:tgtEl>
                                        <p:attrNameLst>
                                          <p:attrName>style.visibility</p:attrName>
                                        </p:attrNameLst>
                                      </p:cBhvr>
                                      <p:to>
                                        <p:strVal val="visible"/>
                                      </p:to>
                                    </p:set>
                                    <p:anim calcmode="lin" valueType="num">
                                      <p:cBhvr>
                                        <p:cTn id="43" dur="400" fill="hold"/>
                                        <p:tgtEl>
                                          <p:spTgt spid="26639"/>
                                        </p:tgtEl>
                                        <p:attrNameLst>
                                          <p:attrName>ppt_w</p:attrName>
                                        </p:attrNameLst>
                                      </p:cBhvr>
                                      <p:tavLst>
                                        <p:tav tm="0">
                                          <p:val>
                                            <p:fltVal val="0"/>
                                          </p:val>
                                        </p:tav>
                                        <p:tav tm="100000">
                                          <p:val>
                                            <p:strVal val="#ppt_w"/>
                                          </p:val>
                                        </p:tav>
                                      </p:tavLst>
                                    </p:anim>
                                    <p:anim calcmode="lin" valueType="num">
                                      <p:cBhvr>
                                        <p:cTn id="44" dur="400" fill="hold"/>
                                        <p:tgtEl>
                                          <p:spTgt spid="26639"/>
                                        </p:tgtEl>
                                        <p:attrNameLst>
                                          <p:attrName>ppt_h</p:attrName>
                                        </p:attrNameLst>
                                      </p:cBhvr>
                                      <p:tavLst>
                                        <p:tav tm="0">
                                          <p:val>
                                            <p:fltVal val="0"/>
                                          </p:val>
                                        </p:tav>
                                        <p:tav tm="100000">
                                          <p:val>
                                            <p:strVal val="#ppt_h"/>
                                          </p:val>
                                        </p:tav>
                                      </p:tavLst>
                                    </p:anim>
                                    <p:anim calcmode="lin" valueType="num">
                                      <p:cBhvr>
                                        <p:cTn id="45" dur="400" fill="hold"/>
                                        <p:tgtEl>
                                          <p:spTgt spid="26639"/>
                                        </p:tgtEl>
                                        <p:attrNameLst>
                                          <p:attrName>style.rotation</p:attrName>
                                        </p:attrNameLst>
                                      </p:cBhvr>
                                      <p:tavLst>
                                        <p:tav tm="0">
                                          <p:val>
                                            <p:fltVal val="90"/>
                                          </p:val>
                                        </p:tav>
                                        <p:tav tm="100000">
                                          <p:val>
                                            <p:fltVal val="0"/>
                                          </p:val>
                                        </p:tav>
                                      </p:tavLst>
                                    </p:anim>
                                    <p:animEffect transition="in" filter="fade">
                                      <p:cBhvr>
                                        <p:cTn id="46" dur="400"/>
                                        <p:tgtEl>
                                          <p:spTgt spid="2663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6636"/>
                                        </p:tgtEl>
                                        <p:attrNameLst>
                                          <p:attrName>style.visibility</p:attrName>
                                        </p:attrNameLst>
                                      </p:cBhvr>
                                      <p:to>
                                        <p:strVal val="visible"/>
                                      </p:to>
                                    </p:set>
                                    <p:anim calcmode="lin" valueType="num">
                                      <p:cBhvr>
                                        <p:cTn id="49" dur="400" fill="hold"/>
                                        <p:tgtEl>
                                          <p:spTgt spid="26636"/>
                                        </p:tgtEl>
                                        <p:attrNameLst>
                                          <p:attrName>ppt_w</p:attrName>
                                        </p:attrNameLst>
                                      </p:cBhvr>
                                      <p:tavLst>
                                        <p:tav tm="0">
                                          <p:val>
                                            <p:fltVal val="0"/>
                                          </p:val>
                                        </p:tav>
                                        <p:tav tm="100000">
                                          <p:val>
                                            <p:strVal val="#ppt_w"/>
                                          </p:val>
                                        </p:tav>
                                      </p:tavLst>
                                    </p:anim>
                                    <p:anim calcmode="lin" valueType="num">
                                      <p:cBhvr>
                                        <p:cTn id="50" dur="400" fill="hold"/>
                                        <p:tgtEl>
                                          <p:spTgt spid="26636"/>
                                        </p:tgtEl>
                                        <p:attrNameLst>
                                          <p:attrName>ppt_h</p:attrName>
                                        </p:attrNameLst>
                                      </p:cBhvr>
                                      <p:tavLst>
                                        <p:tav tm="0">
                                          <p:val>
                                            <p:fltVal val="0"/>
                                          </p:val>
                                        </p:tav>
                                        <p:tav tm="100000">
                                          <p:val>
                                            <p:strVal val="#ppt_h"/>
                                          </p:val>
                                        </p:tav>
                                      </p:tavLst>
                                    </p:anim>
                                    <p:anim calcmode="lin" valueType="num">
                                      <p:cBhvr>
                                        <p:cTn id="51" dur="400" fill="hold"/>
                                        <p:tgtEl>
                                          <p:spTgt spid="26636"/>
                                        </p:tgtEl>
                                        <p:attrNameLst>
                                          <p:attrName>style.rotation</p:attrName>
                                        </p:attrNameLst>
                                      </p:cBhvr>
                                      <p:tavLst>
                                        <p:tav tm="0">
                                          <p:val>
                                            <p:fltVal val="90"/>
                                          </p:val>
                                        </p:tav>
                                        <p:tav tm="100000">
                                          <p:val>
                                            <p:fltVal val="0"/>
                                          </p:val>
                                        </p:tav>
                                      </p:tavLst>
                                    </p:anim>
                                    <p:animEffect transition="in" filter="fade">
                                      <p:cBhvr>
                                        <p:cTn id="52" dur="400"/>
                                        <p:tgtEl>
                                          <p:spTgt spid="26636"/>
                                        </p:tgtEl>
                                      </p:cBhvr>
                                    </p:animEffect>
                                  </p:childTnLst>
                                </p:cTn>
                              </p:par>
                            </p:childTnLst>
                          </p:cTn>
                        </p:par>
                        <p:par>
                          <p:cTn id="53" fill="hold" nodeType="afterGroup">
                            <p:stCondLst>
                              <p:cond delay="3640"/>
                            </p:stCondLst>
                            <p:childTnLst>
                              <p:par>
                                <p:cTn id="54" presetID="2" presetClass="entr" presetSubtype="8" fill="hold" grpId="0" nodeType="afterEffect">
                                  <p:stCondLst>
                                    <p:cond delay="0"/>
                                  </p:stCondLst>
                                  <p:childTnLst>
                                    <p:set>
                                      <p:cBhvr>
                                        <p:cTn id="55" dur="1" fill="hold">
                                          <p:stCondLst>
                                            <p:cond delay="0"/>
                                          </p:stCondLst>
                                        </p:cTn>
                                        <p:tgtEl>
                                          <p:spTgt spid="26637"/>
                                        </p:tgtEl>
                                        <p:attrNameLst>
                                          <p:attrName>style.visibility</p:attrName>
                                        </p:attrNameLst>
                                      </p:cBhvr>
                                      <p:to>
                                        <p:strVal val="visible"/>
                                      </p:to>
                                    </p:set>
                                    <p:anim calcmode="lin" valueType="num">
                                      <p:cBhvr additive="base">
                                        <p:cTn id="56" dur="500" fill="hold"/>
                                        <p:tgtEl>
                                          <p:spTgt spid="26637"/>
                                        </p:tgtEl>
                                        <p:attrNameLst>
                                          <p:attrName>ppt_x</p:attrName>
                                        </p:attrNameLst>
                                      </p:cBhvr>
                                      <p:tavLst>
                                        <p:tav tm="0">
                                          <p:val>
                                            <p:strVal val="0-#ppt_w/2"/>
                                          </p:val>
                                        </p:tav>
                                        <p:tav tm="100000">
                                          <p:val>
                                            <p:strVal val="#ppt_x"/>
                                          </p:val>
                                        </p:tav>
                                      </p:tavLst>
                                    </p:anim>
                                    <p:anim calcmode="lin" valueType="num">
                                      <p:cBhvr additive="base">
                                        <p:cTn id="57" dur="500" fill="hold"/>
                                        <p:tgtEl>
                                          <p:spTgt spid="26637"/>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4140"/>
                            </p:stCondLst>
                            <p:childTnLst>
                              <p:par>
                                <p:cTn id="59" presetID="22" presetClass="entr" presetSubtype="8" fill="hold" grpId="0" nodeType="afterEffect">
                                  <p:stCondLst>
                                    <p:cond delay="0"/>
                                  </p:stCondLst>
                                  <p:childTnLst>
                                    <p:set>
                                      <p:cBhvr>
                                        <p:cTn id="60" dur="1" fill="hold">
                                          <p:stCondLst>
                                            <p:cond delay="0"/>
                                          </p:stCondLst>
                                        </p:cTn>
                                        <p:tgtEl>
                                          <p:spTgt spid="26630"/>
                                        </p:tgtEl>
                                        <p:attrNameLst>
                                          <p:attrName>style.visibility</p:attrName>
                                        </p:attrNameLst>
                                      </p:cBhvr>
                                      <p:to>
                                        <p:strVal val="visible"/>
                                      </p:to>
                                    </p:set>
                                    <p:animEffect transition="in" filter="wipe(left)">
                                      <p:cBhvr>
                                        <p:cTn id="61" dur="500"/>
                                        <p:tgtEl>
                                          <p:spTgt spid="26630"/>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26635"/>
                                        </p:tgtEl>
                                        <p:attrNameLst>
                                          <p:attrName>style.visibility</p:attrName>
                                        </p:attrNameLst>
                                      </p:cBhvr>
                                      <p:to>
                                        <p:strVal val="visible"/>
                                      </p:to>
                                    </p:set>
                                    <p:anim calcmode="lin" valueType="num">
                                      <p:cBhvr>
                                        <p:cTn id="65" dur="400" fill="hold"/>
                                        <p:tgtEl>
                                          <p:spTgt spid="26635"/>
                                        </p:tgtEl>
                                        <p:attrNameLst>
                                          <p:attrName>ppt_w</p:attrName>
                                        </p:attrNameLst>
                                      </p:cBhvr>
                                      <p:tavLst>
                                        <p:tav tm="0">
                                          <p:val>
                                            <p:fltVal val="0"/>
                                          </p:val>
                                        </p:tav>
                                        <p:tav tm="100000">
                                          <p:val>
                                            <p:strVal val="#ppt_w"/>
                                          </p:val>
                                        </p:tav>
                                      </p:tavLst>
                                    </p:anim>
                                    <p:anim calcmode="lin" valueType="num">
                                      <p:cBhvr>
                                        <p:cTn id="66" dur="400" fill="hold"/>
                                        <p:tgtEl>
                                          <p:spTgt spid="26635"/>
                                        </p:tgtEl>
                                        <p:attrNameLst>
                                          <p:attrName>ppt_h</p:attrName>
                                        </p:attrNameLst>
                                      </p:cBhvr>
                                      <p:tavLst>
                                        <p:tav tm="0">
                                          <p:val>
                                            <p:fltVal val="0"/>
                                          </p:val>
                                        </p:tav>
                                        <p:tav tm="100000">
                                          <p:val>
                                            <p:strVal val="#ppt_h"/>
                                          </p:val>
                                        </p:tav>
                                      </p:tavLst>
                                    </p:anim>
                                    <p:anim calcmode="lin" valueType="num">
                                      <p:cBhvr>
                                        <p:cTn id="67" dur="400" fill="hold"/>
                                        <p:tgtEl>
                                          <p:spTgt spid="26635"/>
                                        </p:tgtEl>
                                        <p:attrNameLst>
                                          <p:attrName>style.rotation</p:attrName>
                                        </p:attrNameLst>
                                      </p:cBhvr>
                                      <p:tavLst>
                                        <p:tav tm="0">
                                          <p:val>
                                            <p:fltVal val="90"/>
                                          </p:val>
                                        </p:tav>
                                        <p:tav tm="100000">
                                          <p:val>
                                            <p:fltVal val="0"/>
                                          </p:val>
                                        </p:tav>
                                      </p:tavLst>
                                    </p:anim>
                                    <p:animEffect transition="in" filter="fade">
                                      <p:cBhvr>
                                        <p:cTn id="68" dur="400"/>
                                        <p:tgtEl>
                                          <p:spTgt spid="26635"/>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6640"/>
                                        </p:tgtEl>
                                        <p:attrNameLst>
                                          <p:attrName>style.visibility</p:attrName>
                                        </p:attrNameLst>
                                      </p:cBhvr>
                                      <p:to>
                                        <p:strVal val="visible"/>
                                      </p:to>
                                    </p:set>
                                    <p:anim calcmode="lin" valueType="num">
                                      <p:cBhvr>
                                        <p:cTn id="71" dur="400" fill="hold"/>
                                        <p:tgtEl>
                                          <p:spTgt spid="26640"/>
                                        </p:tgtEl>
                                        <p:attrNameLst>
                                          <p:attrName>ppt_w</p:attrName>
                                        </p:attrNameLst>
                                      </p:cBhvr>
                                      <p:tavLst>
                                        <p:tav tm="0">
                                          <p:val>
                                            <p:fltVal val="0"/>
                                          </p:val>
                                        </p:tav>
                                        <p:tav tm="100000">
                                          <p:val>
                                            <p:strVal val="#ppt_w"/>
                                          </p:val>
                                        </p:tav>
                                      </p:tavLst>
                                    </p:anim>
                                    <p:anim calcmode="lin" valueType="num">
                                      <p:cBhvr>
                                        <p:cTn id="72" dur="400" fill="hold"/>
                                        <p:tgtEl>
                                          <p:spTgt spid="26640"/>
                                        </p:tgtEl>
                                        <p:attrNameLst>
                                          <p:attrName>ppt_h</p:attrName>
                                        </p:attrNameLst>
                                      </p:cBhvr>
                                      <p:tavLst>
                                        <p:tav tm="0">
                                          <p:val>
                                            <p:fltVal val="0"/>
                                          </p:val>
                                        </p:tav>
                                        <p:tav tm="100000">
                                          <p:val>
                                            <p:strVal val="#ppt_h"/>
                                          </p:val>
                                        </p:tav>
                                      </p:tavLst>
                                    </p:anim>
                                    <p:anim calcmode="lin" valueType="num">
                                      <p:cBhvr>
                                        <p:cTn id="73" dur="400" fill="hold"/>
                                        <p:tgtEl>
                                          <p:spTgt spid="26640"/>
                                        </p:tgtEl>
                                        <p:attrNameLst>
                                          <p:attrName>style.rotation</p:attrName>
                                        </p:attrNameLst>
                                      </p:cBhvr>
                                      <p:tavLst>
                                        <p:tav tm="0">
                                          <p:val>
                                            <p:fltVal val="90"/>
                                          </p:val>
                                        </p:tav>
                                        <p:tav tm="100000">
                                          <p:val>
                                            <p:fltVal val="0"/>
                                          </p:val>
                                        </p:tav>
                                      </p:tavLst>
                                    </p:anim>
                                    <p:animEffect transition="in" filter="fade">
                                      <p:cBhvr>
                                        <p:cTn id="74" dur="400"/>
                                        <p:tgtEl>
                                          <p:spTgt spid="26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7" grpId="0" animBg="1"/>
      <p:bldP spid="26629" grpId="0" animBg="1"/>
      <p:bldP spid="26630" grpId="0" animBg="1"/>
      <p:bldP spid="26634" grpId="0" autoUpdateAnimBg="0"/>
      <p:bldP spid="26635" grpId="0" autoUpdateAnimBg="0"/>
      <p:bldP spid="26636" grpId="0" autoUpdateAnimBg="0"/>
      <p:bldP spid="26637" grpId="0" animBg="1" autoUpdateAnimBg="0"/>
      <p:bldP spid="26638" grpId="0" animBg="1" autoUpdateAnimBg="0"/>
      <p:bldP spid="26639" grpId="0" autoUpdateAnimBg="0"/>
      <p:bldP spid="2664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3416300" y="2424113"/>
            <a:ext cx="7270750" cy="1919287"/>
            <a:chOff x="0" y="0"/>
            <a:chExt cx="7270359" cy="1920386"/>
          </a:xfrm>
        </p:grpSpPr>
        <p:sp>
          <p:nvSpPr>
            <p:cNvPr id="27651"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三、研究的方法与过程</a:t>
              </a:r>
            </a:p>
          </p:txBody>
        </p:sp>
        <p:sp>
          <p:nvSpPr>
            <p:cNvPr id="27652"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7653"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7654"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7655" name="Group 7"/>
          <p:cNvGrpSpPr>
            <a:grpSpLocks/>
          </p:cNvGrpSpPr>
          <p:nvPr/>
        </p:nvGrpSpPr>
        <p:grpSpPr bwMode="auto">
          <a:xfrm>
            <a:off x="1312863" y="2473325"/>
            <a:ext cx="2093912" cy="2122488"/>
            <a:chOff x="0" y="0"/>
            <a:chExt cx="2093913" cy="2122488"/>
          </a:xfrm>
        </p:grpSpPr>
        <p:sp>
          <p:nvSpPr>
            <p:cNvPr id="27656"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57" name="Freeform 6"/>
            <p:cNvSpPr>
              <a:spLocks noEditPoints="1"/>
            </p:cNvSpPr>
            <p:nvPr/>
          </p:nvSpPr>
          <p:spPr bwMode="auto">
            <a:xfrm>
              <a:off x="337980" y="335866"/>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additive="base">
                                        <p:cTn id="7" dur="500" fill="hold"/>
                                        <p:tgtEl>
                                          <p:spTgt spid="27654"/>
                                        </p:tgtEl>
                                        <p:attrNameLst>
                                          <p:attrName>ppt_x</p:attrName>
                                        </p:attrNameLst>
                                      </p:cBhvr>
                                      <p:tavLst>
                                        <p:tav tm="0">
                                          <p:val>
                                            <p:strVal val="1+#ppt_w/2"/>
                                          </p:val>
                                        </p:tav>
                                        <p:tav tm="100000">
                                          <p:val>
                                            <p:strVal val="#ppt_x"/>
                                          </p:val>
                                        </p:tav>
                                      </p:tavLst>
                                    </p:anim>
                                    <p:anim calcmode="lin" valueType="num">
                                      <p:cBhvr additive="base">
                                        <p:cTn id="8" dur="500" fill="hold"/>
                                        <p:tgtEl>
                                          <p:spTgt spid="276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7655"/>
                                        </p:tgtEl>
                                        <p:attrNameLst>
                                          <p:attrName>style.visibility</p:attrName>
                                        </p:attrNameLst>
                                      </p:cBhvr>
                                      <p:to>
                                        <p:strVal val="visible"/>
                                      </p:to>
                                    </p:set>
                                    <p:anim calcmode="lin" valueType="num">
                                      <p:cBhvr>
                                        <p:cTn id="12" dur="300" fill="hold"/>
                                        <p:tgtEl>
                                          <p:spTgt spid="27655"/>
                                        </p:tgtEl>
                                        <p:attrNameLst>
                                          <p:attrName>ppt_w</p:attrName>
                                        </p:attrNameLst>
                                      </p:cBhvr>
                                      <p:tavLst>
                                        <p:tav tm="0">
                                          <p:val>
                                            <p:fltVal val="0"/>
                                          </p:val>
                                        </p:tav>
                                        <p:tav tm="100000">
                                          <p:val>
                                            <p:strVal val="#ppt_w"/>
                                          </p:val>
                                        </p:tav>
                                      </p:tavLst>
                                    </p:anim>
                                    <p:anim calcmode="lin" valueType="num">
                                      <p:cBhvr>
                                        <p:cTn id="13" dur="300" fill="hold"/>
                                        <p:tgtEl>
                                          <p:spTgt spid="27655"/>
                                        </p:tgtEl>
                                        <p:attrNameLst>
                                          <p:attrName>ppt_h</p:attrName>
                                        </p:attrNameLst>
                                      </p:cBhvr>
                                      <p:tavLst>
                                        <p:tav tm="0">
                                          <p:val>
                                            <p:fltVal val="0"/>
                                          </p:val>
                                        </p:tav>
                                        <p:tav tm="100000">
                                          <p:val>
                                            <p:strVal val="#ppt_h"/>
                                          </p:val>
                                        </p:tav>
                                      </p:tavLst>
                                    </p:anim>
                                    <p:animEffect transition="in" filter="fade">
                                      <p:cBhvr>
                                        <p:cTn id="14" dur="300"/>
                                        <p:tgtEl>
                                          <p:spTgt spid="27655"/>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7650"/>
                                        </p:tgtEl>
                                        <p:attrNameLst>
                                          <p:attrName>style.visibility</p:attrName>
                                        </p:attrNameLst>
                                      </p:cBhvr>
                                      <p:to>
                                        <p:strVal val="visible"/>
                                      </p:to>
                                    </p:set>
                                    <p:animEffect transition="in" filter="barn(outHorizontal)">
                                      <p:cBhvr>
                                        <p:cTn id="18" dur="1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867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867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677" name="AutoShape 7"/>
          <p:cNvSpPr>
            <a:spLocks noChangeArrowheads="1"/>
          </p:cNvSpPr>
          <p:nvPr/>
        </p:nvSpPr>
        <p:spPr bwMode="auto">
          <a:xfrm>
            <a:off x="3963988" y="3603625"/>
            <a:ext cx="1517650" cy="1323975"/>
          </a:xfrm>
          <a:prstGeom prst="hexagon">
            <a:avLst>
              <a:gd name="adj" fmla="val 28652"/>
              <a:gd name="vf" fmla="val 11547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r>
              <a:rPr lang="en-US" altLang="zh-CN">
                <a:sym typeface="微软雅黑" panose="020B0503020204020204" pitchFamily="34" charset="-122"/>
              </a:rPr>
              <a:t> </a:t>
            </a:r>
            <a:endParaRPr lang="zh-CN" altLang="en-US"/>
          </a:p>
        </p:txBody>
      </p:sp>
      <p:sp>
        <p:nvSpPr>
          <p:cNvPr id="28678" name="AutoShape 8"/>
          <p:cNvSpPr>
            <a:spLocks noChangeArrowheads="1"/>
          </p:cNvSpPr>
          <p:nvPr/>
        </p:nvSpPr>
        <p:spPr bwMode="auto">
          <a:xfrm>
            <a:off x="6529388" y="3152775"/>
            <a:ext cx="2600325" cy="2216150"/>
          </a:xfrm>
          <a:prstGeom prst="hexagon">
            <a:avLst>
              <a:gd name="adj" fmla="val 29334"/>
              <a:gd name="vf" fmla="val 11547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8F8F8"/>
              </a:solidFill>
              <a:ea typeface="微软雅黑" panose="020B0503020204020204" pitchFamily="34" charset="-122"/>
              <a:sym typeface="微软雅黑" panose="020B0503020204020204" pitchFamily="34" charset="-122"/>
            </a:endParaRPr>
          </a:p>
        </p:txBody>
      </p:sp>
      <p:cxnSp>
        <p:nvCxnSpPr>
          <p:cNvPr id="28679" name="AutoShape 9"/>
          <p:cNvCxnSpPr>
            <a:cxnSpLocks noChangeShapeType="1"/>
            <a:stCxn id="28677" idx="2"/>
            <a:endCxn id="28678" idx="2"/>
          </p:cNvCxnSpPr>
          <p:nvPr/>
        </p:nvCxnSpPr>
        <p:spPr bwMode="auto">
          <a:xfrm>
            <a:off x="4711700" y="4254500"/>
            <a:ext cx="1819275" cy="6350"/>
          </a:xfrm>
          <a:prstGeom prst="straightConnector1">
            <a:avLst/>
          </a:prstGeom>
          <a:noFill/>
          <a:ln w="38100" cmpd="sng">
            <a:solidFill>
              <a:srgbClr val="333333"/>
            </a:solidFill>
            <a:round/>
            <a:headEnd/>
            <a:tailEnd type="triangle" w="med" len="med"/>
          </a:ln>
          <a:extLst>
            <a:ext uri="{909E8E84-426E-40DD-AFC4-6F175D3DCCD1}">
              <a14:hiddenFill xmlns:a14="http://schemas.microsoft.com/office/drawing/2010/main">
                <a:noFill/>
              </a14:hiddenFill>
            </a:ext>
          </a:extLst>
        </p:spPr>
      </p:cxnSp>
      <p:sp>
        <p:nvSpPr>
          <p:cNvPr id="28680" name="TextBox 147"/>
          <p:cNvSpPr>
            <a:spLocks noChangeArrowheads="1"/>
          </p:cNvSpPr>
          <p:nvPr/>
        </p:nvSpPr>
        <p:spPr bwMode="auto">
          <a:xfrm>
            <a:off x="6661150" y="4014788"/>
            <a:ext cx="22685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2000" b="1">
                <a:solidFill>
                  <a:srgbClr val="F8F8F8"/>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000" b="1">
              <a:solidFill>
                <a:srgbClr val="F8F8F8"/>
              </a:solidFill>
            </a:endParaRPr>
          </a:p>
        </p:txBody>
      </p:sp>
      <p:grpSp>
        <p:nvGrpSpPr>
          <p:cNvPr id="28681" name="Group 9"/>
          <p:cNvGrpSpPr>
            <a:grpSpLocks/>
          </p:cNvGrpSpPr>
          <p:nvPr/>
        </p:nvGrpSpPr>
        <p:grpSpPr bwMode="auto">
          <a:xfrm>
            <a:off x="2741613" y="1516063"/>
            <a:ext cx="1517650" cy="1323975"/>
            <a:chOff x="0" y="0"/>
            <a:chExt cx="1517650" cy="1323975"/>
          </a:xfrm>
        </p:grpSpPr>
        <p:sp>
          <p:nvSpPr>
            <p:cNvPr id="28682" name="AutoShape 1"/>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TextBox 147"/>
            <p:cNvSpPr>
              <a:spLocks noChangeArrowheads="1"/>
            </p:cNvSpPr>
            <p:nvPr/>
          </p:nvSpPr>
          <p:spPr bwMode="auto">
            <a:xfrm>
              <a:off x="204787" y="500063"/>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4" name="Group 12"/>
          <p:cNvGrpSpPr>
            <a:grpSpLocks/>
          </p:cNvGrpSpPr>
          <p:nvPr/>
        </p:nvGrpSpPr>
        <p:grpSpPr bwMode="auto">
          <a:xfrm>
            <a:off x="3965575" y="2200275"/>
            <a:ext cx="1517650" cy="1323975"/>
            <a:chOff x="0" y="0"/>
            <a:chExt cx="1517650" cy="1323975"/>
          </a:xfrm>
        </p:grpSpPr>
        <p:sp>
          <p:nvSpPr>
            <p:cNvPr id="28685" name="AutoShape 4"/>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6" name="TextBox 147"/>
            <p:cNvSpPr>
              <a:spLocks noChangeArrowheads="1"/>
            </p:cNvSpPr>
            <p:nvPr/>
          </p:nvSpPr>
          <p:spPr bwMode="auto">
            <a:xfrm>
              <a:off x="195263" y="4587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7" name="Group 15"/>
          <p:cNvGrpSpPr>
            <a:grpSpLocks/>
          </p:cNvGrpSpPr>
          <p:nvPr/>
        </p:nvGrpSpPr>
        <p:grpSpPr bwMode="auto">
          <a:xfrm>
            <a:off x="1517650" y="2200275"/>
            <a:ext cx="1517650" cy="1323975"/>
            <a:chOff x="0" y="0"/>
            <a:chExt cx="1517650" cy="1323975"/>
          </a:xfrm>
        </p:grpSpPr>
        <p:sp>
          <p:nvSpPr>
            <p:cNvPr id="28688" name="AutoShape 2"/>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TextBox 147"/>
            <p:cNvSpPr>
              <a:spLocks noChangeArrowheads="1"/>
            </p:cNvSpPr>
            <p:nvPr/>
          </p:nvSpPr>
          <p:spPr bwMode="auto">
            <a:xfrm>
              <a:off x="214313" y="4587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0" name="Group 18"/>
          <p:cNvGrpSpPr>
            <a:grpSpLocks/>
          </p:cNvGrpSpPr>
          <p:nvPr/>
        </p:nvGrpSpPr>
        <p:grpSpPr bwMode="auto">
          <a:xfrm>
            <a:off x="1517650" y="3603625"/>
            <a:ext cx="1517650" cy="1323975"/>
            <a:chOff x="0" y="0"/>
            <a:chExt cx="1517650" cy="1323975"/>
          </a:xfrm>
        </p:grpSpPr>
        <p:sp>
          <p:nvSpPr>
            <p:cNvPr id="28691" name="AutoShape 3"/>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2" name="TextBox 147"/>
            <p:cNvSpPr>
              <a:spLocks noChangeArrowheads="1"/>
            </p:cNvSpPr>
            <p:nvPr/>
          </p:nvSpPr>
          <p:spPr bwMode="auto">
            <a:xfrm>
              <a:off x="214313" y="4841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3" name="Group 21"/>
          <p:cNvGrpSpPr>
            <a:grpSpLocks/>
          </p:cNvGrpSpPr>
          <p:nvPr/>
        </p:nvGrpSpPr>
        <p:grpSpPr bwMode="auto">
          <a:xfrm>
            <a:off x="2741613" y="4324350"/>
            <a:ext cx="1517650" cy="1323975"/>
            <a:chOff x="0" y="0"/>
            <a:chExt cx="1517650" cy="1323975"/>
          </a:xfrm>
        </p:grpSpPr>
        <p:sp>
          <p:nvSpPr>
            <p:cNvPr id="28694" name="AutoShape 6"/>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5" name="TextBox 147"/>
            <p:cNvSpPr>
              <a:spLocks noChangeArrowheads="1"/>
            </p:cNvSpPr>
            <p:nvPr/>
          </p:nvSpPr>
          <p:spPr bwMode="auto">
            <a:xfrm>
              <a:off x="204787" y="47783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pic>
        <p:nvPicPr>
          <p:cNvPr id="28696" name="组合 5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43200" y="2919413"/>
            <a:ext cx="15176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7" name="TextBox 61"/>
          <p:cNvSpPr txBox="1">
            <a:spLocks noChangeArrowheads="1"/>
          </p:cNvSpPr>
          <p:nvPr/>
        </p:nvSpPr>
        <p:spPr bwMode="auto">
          <a:xfrm>
            <a:off x="6635750" y="1473200"/>
            <a:ext cx="31686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1+#ppt_w/2"/>
                                          </p:val>
                                        </p:tav>
                                        <p:tav tm="100000">
                                          <p:val>
                                            <p:strVal val="#ppt_x"/>
                                          </p:val>
                                        </p:tav>
                                      </p:tavLst>
                                    </p:anim>
                                    <p:anim calcmode="lin" valueType="num">
                                      <p:cBhvr additive="base">
                                        <p:cTn id="8" dur="500" fill="hold"/>
                                        <p:tgtEl>
                                          <p:spTgt spid="2867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8676"/>
                                        </p:tgtEl>
                                        <p:attrNameLst>
                                          <p:attrName>style.visibility</p:attrName>
                                        </p:attrNameLst>
                                      </p:cBhvr>
                                      <p:to>
                                        <p:strVal val="visible"/>
                                      </p:to>
                                    </p:set>
                                    <p:animEffect transition="in" filter="wipe(right)">
                                      <p:cBhvr>
                                        <p:cTn id="11" dur="500"/>
                                        <p:tgtEl>
                                          <p:spTgt spid="2867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8674"/>
                                        </p:tgtEl>
                                        <p:attrNameLst>
                                          <p:attrName>style.visibility</p:attrName>
                                        </p:attrNameLst>
                                      </p:cBhvr>
                                      <p:to>
                                        <p:strVal val="visible"/>
                                      </p:to>
                                    </p:set>
                                    <p:anim calcmode="lin" valueType="num">
                                      <p:cBhvr>
                                        <p:cTn id="15" dur="400" fill="hold"/>
                                        <p:tgtEl>
                                          <p:spTgt spid="2867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8674"/>
                                        </p:tgtEl>
                                        <p:attrNameLst>
                                          <p:attrName>ppt_y</p:attrName>
                                        </p:attrNameLst>
                                      </p:cBhvr>
                                      <p:tavLst>
                                        <p:tav tm="0">
                                          <p:val>
                                            <p:strVal val="#ppt_y"/>
                                          </p:val>
                                        </p:tav>
                                        <p:tav tm="100000">
                                          <p:val>
                                            <p:strVal val="#ppt_y"/>
                                          </p:val>
                                        </p:tav>
                                      </p:tavLst>
                                    </p:anim>
                                    <p:anim calcmode="lin" valueType="num">
                                      <p:cBhvr>
                                        <p:cTn id="17" dur="400" fill="hold"/>
                                        <p:tgtEl>
                                          <p:spTgt spid="2867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867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8674"/>
                                        </p:tgtEl>
                                      </p:cBhvr>
                                    </p:animEffect>
                                  </p:childTnLst>
                                </p:cTn>
                              </p:par>
                            </p:childTnLst>
                          </p:cTn>
                        </p:par>
                        <p:par>
                          <p:cTn id="20" fill="hold" nodeType="afterGroup">
                            <p:stCondLst>
                              <p:cond delay="1240"/>
                            </p:stCondLst>
                            <p:childTnLst>
                              <p:par>
                                <p:cTn id="21" presetID="1" presetClass="entr" presetSubtype="0" fill="hold" grpId="1" nodeType="afterEffect">
                                  <p:stCondLst>
                                    <p:cond delay="0"/>
                                  </p:stCondLst>
                                  <p:childTnLst>
                                    <p:set>
                                      <p:cBhvr>
                                        <p:cTn id="22" dur="1" fill="hold">
                                          <p:stCondLst>
                                            <p:cond delay="0"/>
                                          </p:stCondLst>
                                        </p:cTn>
                                        <p:tgtEl>
                                          <p:spTgt spid="28677"/>
                                        </p:tgtEl>
                                        <p:attrNameLst>
                                          <p:attrName>style.visibility</p:attrName>
                                        </p:attrNameLst>
                                      </p:cBhvr>
                                      <p:to>
                                        <p:strVal val="visible"/>
                                      </p:to>
                                    </p:set>
                                  </p:childTnLst>
                                </p:cTn>
                              </p:par>
                            </p:childTnLst>
                          </p:cTn>
                        </p:par>
                        <p:par>
                          <p:cTn id="23" fill="hold" nodeType="afterGroup">
                            <p:stCondLst>
                              <p:cond delay="1241"/>
                            </p:stCondLst>
                            <p:childTnLst>
                              <p:par>
                                <p:cTn id="24" presetID="49" presetClass="path" presetSubtype="0" accel="50000" decel="50000" fill="hold" grpId="0" nodeType="afterEffect">
                                  <p:stCondLst>
                                    <p:cond delay="0"/>
                                  </p:stCondLst>
                                  <p:childTnLst>
                                    <p:animMotion origin="layout" path="M 0.35931 0.3963 L -4.18629E-6 -1.85185E-6 " pathEditMode="relative" rAng="0" ptsTypes="AA">
                                      <p:cBhvr>
                                        <p:cTn id="25" dur="1000" fill="hold"/>
                                        <p:tgtEl>
                                          <p:spTgt spid="28677"/>
                                        </p:tgtEl>
                                        <p:attrNameLst>
                                          <p:attrName>ppt_x,ppt_y</p:attrName>
                                        </p:attrNameLst>
                                      </p:cBhvr>
                                      <p:rCtr x="-17800" y="-19600"/>
                                    </p:animMotion>
                                  </p:childTnLst>
                                </p:cTn>
                              </p:par>
                              <p:par>
                                <p:cTn id="26" presetID="1" presetClass="entr" presetSubtype="0" fill="hold" nodeType="withEffect">
                                  <p:stCondLst>
                                    <p:cond delay="0"/>
                                  </p:stCondLst>
                                  <p:childTnLst>
                                    <p:set>
                                      <p:cBhvr>
                                        <p:cTn id="27" dur="1" fill="hold">
                                          <p:stCondLst>
                                            <p:cond delay="0"/>
                                          </p:stCondLst>
                                        </p:cTn>
                                        <p:tgtEl>
                                          <p:spTgt spid="28681"/>
                                        </p:tgtEl>
                                        <p:attrNameLst>
                                          <p:attrName>style.visibility</p:attrName>
                                        </p:attrNameLst>
                                      </p:cBhvr>
                                      <p:to>
                                        <p:strVal val="visible"/>
                                      </p:to>
                                    </p:set>
                                  </p:childTnLst>
                                </p:cTn>
                              </p:par>
                              <p:par>
                                <p:cTn id="28" presetID="49" presetClass="path" presetSubtype="0" accel="50000" decel="50000" fill="hold" nodeType="withEffect">
                                  <p:stCondLst>
                                    <p:cond delay="0"/>
                                  </p:stCondLst>
                                  <p:childTnLst>
                                    <p:animMotion origin="layout" path="M 4.9304E-6 -0.49629 L 4.9304E-6 -3.7037E-6 " pathEditMode="relative" rAng="0" ptsTypes="AA">
                                      <p:cBhvr>
                                        <p:cTn id="29" dur="1000" fill="hold"/>
                                        <p:tgtEl>
                                          <p:spTgt spid="28681"/>
                                        </p:tgtEl>
                                        <p:attrNameLst>
                                          <p:attrName>ppt_x,ppt_y</p:attrName>
                                        </p:attrNameLst>
                                      </p:cBhvr>
                                      <p:rCtr x="0" y="24800"/>
                                    </p:animMotion>
                                  </p:childTnLst>
                                </p:cTn>
                              </p:par>
                              <p:par>
                                <p:cTn id="30" presetID="1" presetClass="entr" presetSubtype="0" fill="hold" nodeType="withEffect">
                                  <p:stCondLst>
                                    <p:cond delay="0"/>
                                  </p:stCondLst>
                                  <p:childTnLst>
                                    <p:set>
                                      <p:cBhvr>
                                        <p:cTn id="31" dur="1" fill="hold">
                                          <p:stCondLst>
                                            <p:cond delay="0"/>
                                          </p:stCondLst>
                                        </p:cTn>
                                        <p:tgtEl>
                                          <p:spTgt spid="28687"/>
                                        </p:tgtEl>
                                        <p:attrNameLst>
                                          <p:attrName>style.visibility</p:attrName>
                                        </p:attrNameLst>
                                      </p:cBhvr>
                                      <p:to>
                                        <p:strVal val="visible"/>
                                      </p:to>
                                    </p:set>
                                  </p:childTnLst>
                                </p:cTn>
                              </p:par>
                              <p:par>
                                <p:cTn id="32" presetID="49" presetClass="path" presetSubtype="0" accel="50000" decel="50000" fill="hold" nodeType="withEffect">
                                  <p:stCondLst>
                                    <p:cond delay="0"/>
                                  </p:stCondLst>
                                  <p:childTnLst>
                                    <p:animMotion origin="layout" path="M -0.27814 -0.39653 L 4.13685E-6 -2.22222E-6 " pathEditMode="relative" rAng="0" ptsTypes="AA">
                                      <p:cBhvr>
                                        <p:cTn id="33" dur="1000" fill="hold"/>
                                        <p:tgtEl>
                                          <p:spTgt spid="28687"/>
                                        </p:tgtEl>
                                        <p:attrNameLst>
                                          <p:attrName>ppt_x,ppt_y</p:attrName>
                                        </p:attrNameLst>
                                      </p:cBhvr>
                                      <p:rCtr x="13900" y="19800"/>
                                    </p:animMotion>
                                  </p:childTnLst>
                                </p:cTn>
                              </p:par>
                              <p:par>
                                <p:cTn id="34" presetID="1" presetClass="entr" presetSubtype="0" fill="hold" nodeType="withEffect">
                                  <p:stCondLst>
                                    <p:cond delay="0"/>
                                  </p:stCondLst>
                                  <p:childTnLst>
                                    <p:set>
                                      <p:cBhvr>
                                        <p:cTn id="35" dur="1" fill="hold">
                                          <p:stCondLst>
                                            <p:cond delay="0"/>
                                          </p:stCondLst>
                                        </p:cTn>
                                        <p:tgtEl>
                                          <p:spTgt spid="28690"/>
                                        </p:tgtEl>
                                        <p:attrNameLst>
                                          <p:attrName>style.visibility</p:attrName>
                                        </p:attrNameLst>
                                      </p:cBhvr>
                                      <p:to>
                                        <p:strVal val="visible"/>
                                      </p:to>
                                    </p:set>
                                  </p:childTnLst>
                                </p:cTn>
                              </p:par>
                              <p:par>
                                <p:cTn id="36" presetID="49" presetClass="path" presetSubtype="0" accel="50000" decel="50000" fill="hold" nodeType="withEffect">
                                  <p:stCondLst>
                                    <p:cond delay="0"/>
                                  </p:stCondLst>
                                  <p:childTnLst>
                                    <p:animMotion origin="layout" path="M -0.27814 0.25996 L 4.13685E-6 -1.85185E-6 " pathEditMode="relative" rAng="0" ptsTypes="AA">
                                      <p:cBhvr>
                                        <p:cTn id="37" dur="1000" fill="hold"/>
                                        <p:tgtEl>
                                          <p:spTgt spid="28690"/>
                                        </p:tgtEl>
                                        <p:attrNameLst>
                                          <p:attrName>ppt_x,ppt_y</p:attrName>
                                        </p:attrNameLst>
                                      </p:cBhvr>
                                      <p:rCtr x="13900" y="-12800"/>
                                    </p:animMotion>
                                  </p:childTnLst>
                                </p:cTn>
                              </p:par>
                              <p:par>
                                <p:cTn id="38" presetID="1" presetClass="entr" presetSubtype="0" fill="hold" nodeType="withEffect">
                                  <p:stCondLst>
                                    <p:cond delay="0"/>
                                  </p:stCondLst>
                                  <p:childTnLst>
                                    <p:set>
                                      <p:cBhvr>
                                        <p:cTn id="39" dur="1" fill="hold">
                                          <p:stCondLst>
                                            <p:cond delay="0"/>
                                          </p:stCondLst>
                                        </p:cTn>
                                        <p:tgtEl>
                                          <p:spTgt spid="28693"/>
                                        </p:tgtEl>
                                        <p:attrNameLst>
                                          <p:attrName>style.visibility</p:attrName>
                                        </p:attrNameLst>
                                      </p:cBhvr>
                                      <p:to>
                                        <p:strVal val="visible"/>
                                      </p:to>
                                    </p:set>
                                  </p:childTnLst>
                                </p:cTn>
                              </p:par>
                              <p:par>
                                <p:cTn id="40" presetID="49" presetClass="path" presetSubtype="0" accel="50000" decel="50000" fill="hold" nodeType="withEffect">
                                  <p:stCondLst>
                                    <p:cond delay="0"/>
                                  </p:stCondLst>
                                  <p:childTnLst>
                                    <p:animMotion origin="layout" path="M 4.9304E-6 0.32269 L 4.9304E-6 -4.44444E-6 " pathEditMode="relative" rAng="0" ptsTypes="AA">
                                      <p:cBhvr>
                                        <p:cTn id="41" dur="1000" fill="hold"/>
                                        <p:tgtEl>
                                          <p:spTgt spid="28693"/>
                                        </p:tgtEl>
                                        <p:attrNameLst>
                                          <p:attrName>ppt_x,ppt_y</p:attrName>
                                        </p:attrNameLst>
                                      </p:cBhvr>
                                      <p:rCtr x="0" y="-15900"/>
                                    </p:animMotion>
                                  </p:childTnLst>
                                </p:cTn>
                              </p:par>
                              <p:par>
                                <p:cTn id="42" presetID="1" presetClass="entr" presetSubtype="0" fill="hold" nodeType="withEffect">
                                  <p:stCondLst>
                                    <p:cond delay="0"/>
                                  </p:stCondLst>
                                  <p:childTnLst>
                                    <p:set>
                                      <p:cBhvr>
                                        <p:cTn id="43" dur="1" fill="hold">
                                          <p:stCondLst>
                                            <p:cond delay="0"/>
                                          </p:stCondLst>
                                        </p:cTn>
                                        <p:tgtEl>
                                          <p:spTgt spid="28684"/>
                                        </p:tgtEl>
                                        <p:attrNameLst>
                                          <p:attrName>style.visibility</p:attrName>
                                        </p:attrNameLst>
                                      </p:cBhvr>
                                      <p:to>
                                        <p:strVal val="visible"/>
                                      </p:to>
                                    </p:set>
                                  </p:childTnLst>
                                </p:cTn>
                              </p:par>
                              <p:par>
                                <p:cTn id="44" presetID="56" presetClass="path" presetSubtype="0" accel="50000" decel="50000" fill="hold" nodeType="withEffect">
                                  <p:stCondLst>
                                    <p:cond delay="0"/>
                                  </p:stCondLst>
                                  <p:childTnLst>
                                    <p:animMotion origin="layout" path="M -4.27605E-6 -2.22222E-6 L 0.37687 -0.50139 " pathEditMode="relative" rAng="0" ptsTypes="AA">
                                      <p:cBhvr>
                                        <p:cTn id="45" dur="1000" spd="-99800" fill="hold"/>
                                        <p:tgtEl>
                                          <p:spTgt spid="28684"/>
                                        </p:tgtEl>
                                        <p:attrNameLst>
                                          <p:attrName>ppt_x,ppt_y</p:attrName>
                                        </p:attrNameLst>
                                      </p:cBhvr>
                                      <p:rCtr x="18800" y="-24900"/>
                                    </p:animMotion>
                                  </p:childTnLst>
                                </p:cTn>
                              </p:par>
                            </p:childTnLst>
                          </p:cTn>
                        </p:par>
                        <p:par>
                          <p:cTn id="46" fill="hold" nodeType="afterGroup">
                            <p:stCondLst>
                              <p:cond delay="2241"/>
                            </p:stCondLst>
                            <p:childTnLst>
                              <p:par>
                                <p:cTn id="47" presetID="10" presetClass="entr" presetSubtype="0" fill="hold" nodeType="afterEffect">
                                  <p:stCondLst>
                                    <p:cond delay="0"/>
                                  </p:stCondLst>
                                  <p:childTnLst>
                                    <p:set>
                                      <p:cBhvr>
                                        <p:cTn id="48" dur="1" fill="hold">
                                          <p:stCondLst>
                                            <p:cond delay="0"/>
                                          </p:stCondLst>
                                        </p:cTn>
                                        <p:tgtEl>
                                          <p:spTgt spid="28696"/>
                                        </p:tgtEl>
                                        <p:attrNameLst>
                                          <p:attrName>style.visibility</p:attrName>
                                        </p:attrNameLst>
                                      </p:cBhvr>
                                      <p:to>
                                        <p:strVal val="visible"/>
                                      </p:to>
                                    </p:set>
                                    <p:anim calcmode="lin" valueType="num">
                                      <p:cBhvr>
                                        <p:cTn id="49" dur="500" fill="hold"/>
                                        <p:tgtEl>
                                          <p:spTgt spid="28696"/>
                                        </p:tgtEl>
                                        <p:attrNameLst>
                                          <p:attrName>ppt_w</p:attrName>
                                        </p:attrNameLst>
                                      </p:cBhvr>
                                      <p:tavLst>
                                        <p:tav tm="0">
                                          <p:val>
                                            <p:fltVal val="0"/>
                                          </p:val>
                                        </p:tav>
                                        <p:tav tm="100000">
                                          <p:val>
                                            <p:strVal val="#ppt_w"/>
                                          </p:val>
                                        </p:tav>
                                      </p:tavLst>
                                    </p:anim>
                                    <p:anim calcmode="lin" valueType="num">
                                      <p:cBhvr>
                                        <p:cTn id="50" dur="500" fill="hold"/>
                                        <p:tgtEl>
                                          <p:spTgt spid="28696"/>
                                        </p:tgtEl>
                                        <p:attrNameLst>
                                          <p:attrName>ppt_h</p:attrName>
                                        </p:attrNameLst>
                                      </p:cBhvr>
                                      <p:tavLst>
                                        <p:tav tm="0">
                                          <p:val>
                                            <p:fltVal val="0"/>
                                          </p:val>
                                        </p:tav>
                                        <p:tav tm="100000">
                                          <p:val>
                                            <p:strVal val="#ppt_h"/>
                                          </p:val>
                                        </p:tav>
                                      </p:tavLst>
                                    </p:anim>
                                    <p:animEffect transition="in" filter="fade">
                                      <p:cBhvr>
                                        <p:cTn id="51" dur="500"/>
                                        <p:tgtEl>
                                          <p:spTgt spid="28696"/>
                                        </p:tgtEl>
                                      </p:cBhvr>
                                    </p:animEffect>
                                  </p:childTnLst>
                                </p:cTn>
                              </p:par>
                            </p:childTnLst>
                          </p:cTn>
                        </p:par>
                        <p:par>
                          <p:cTn id="52" fill="hold" nodeType="afterGroup">
                            <p:stCondLst>
                              <p:cond delay="2741"/>
                            </p:stCondLst>
                            <p:childTnLst>
                              <p:par>
                                <p:cTn id="53" presetID="26" presetClass="emph" presetSubtype="0" fill="hold" grpId="2" nodeType="afterEffect">
                                  <p:stCondLst>
                                    <p:cond delay="0"/>
                                  </p:stCondLst>
                                  <p:childTnLst>
                                    <p:animEffect transition="out" filter="fade">
                                      <p:cBhvr>
                                        <p:cTn id="54" dur="500" tmFilter="0, 0; .2, .5; .8, .5; 1, 0"/>
                                        <p:tgtEl>
                                          <p:spTgt spid="28677"/>
                                        </p:tgtEl>
                                      </p:cBhvr>
                                    </p:animEffect>
                                    <p:animScale>
                                      <p:cBhvr>
                                        <p:cTn id="55" dur="250" autoRev="1" fill="hold"/>
                                        <p:tgtEl>
                                          <p:spTgt spid="28677"/>
                                        </p:tgtEl>
                                      </p:cBhvr>
                                      <p:by x="105000" y="105000"/>
                                    </p:animScale>
                                  </p:childTnLst>
                                </p:cTn>
                              </p:par>
                            </p:childTnLst>
                          </p:cTn>
                        </p:par>
                        <p:par>
                          <p:cTn id="56" fill="hold" nodeType="afterGroup">
                            <p:stCondLst>
                              <p:cond delay="3241"/>
                            </p:stCondLst>
                            <p:childTnLst>
                              <p:par>
                                <p:cTn id="57" presetID="22" presetClass="entr" presetSubtype="8" fill="hold" nodeType="afterEffect">
                                  <p:stCondLst>
                                    <p:cond delay="0"/>
                                  </p:stCondLst>
                                  <p:childTnLst>
                                    <p:set>
                                      <p:cBhvr>
                                        <p:cTn id="58" dur="1" fill="hold">
                                          <p:stCondLst>
                                            <p:cond delay="0"/>
                                          </p:stCondLst>
                                        </p:cTn>
                                        <p:tgtEl>
                                          <p:spTgt spid="28679"/>
                                        </p:tgtEl>
                                        <p:attrNameLst>
                                          <p:attrName>style.visibility</p:attrName>
                                        </p:attrNameLst>
                                      </p:cBhvr>
                                      <p:to>
                                        <p:strVal val="visible"/>
                                      </p:to>
                                    </p:set>
                                    <p:animEffect transition="in" filter="wipe(left)">
                                      <p:cBhvr>
                                        <p:cTn id="59" dur="500"/>
                                        <p:tgtEl>
                                          <p:spTgt spid="28679"/>
                                        </p:tgtEl>
                                      </p:cBhvr>
                                    </p:animEffect>
                                  </p:childTnLst>
                                </p:cTn>
                              </p:par>
                            </p:childTnLst>
                          </p:cTn>
                        </p:par>
                        <p:par>
                          <p:cTn id="60" fill="hold" nodeType="afterGroup">
                            <p:stCondLst>
                              <p:cond delay="3741"/>
                            </p:stCondLst>
                            <p:childTnLst>
                              <p:par>
                                <p:cTn id="61" presetID="10" presetClass="entr" presetSubtype="0" fill="hold" grpId="0" nodeType="afterEffect">
                                  <p:stCondLst>
                                    <p:cond delay="0"/>
                                  </p:stCondLst>
                                  <p:childTnLst>
                                    <p:set>
                                      <p:cBhvr>
                                        <p:cTn id="62" dur="1" fill="hold">
                                          <p:stCondLst>
                                            <p:cond delay="0"/>
                                          </p:stCondLst>
                                        </p:cTn>
                                        <p:tgtEl>
                                          <p:spTgt spid="28678"/>
                                        </p:tgtEl>
                                        <p:attrNameLst>
                                          <p:attrName>style.visibility</p:attrName>
                                        </p:attrNameLst>
                                      </p:cBhvr>
                                      <p:to>
                                        <p:strVal val="visible"/>
                                      </p:to>
                                    </p:set>
                                    <p:animEffect transition="in" filter="fade">
                                      <p:cBhvr>
                                        <p:cTn id="63" dur="500"/>
                                        <p:tgtEl>
                                          <p:spTgt spid="28678"/>
                                        </p:tgtEl>
                                      </p:cBhvr>
                                    </p:animEffect>
                                  </p:childTnLst>
                                </p:cTn>
                              </p:par>
                            </p:childTnLst>
                          </p:cTn>
                        </p:par>
                        <p:par>
                          <p:cTn id="64" fill="hold" nodeType="afterGroup">
                            <p:stCondLst>
                              <p:cond delay="4241"/>
                            </p:stCondLst>
                            <p:childTnLst>
                              <p:par>
                                <p:cTn id="65" presetID="26" presetClass="emph" presetSubtype="0" fill="hold" grpId="1" nodeType="afterEffect">
                                  <p:stCondLst>
                                    <p:cond delay="0"/>
                                  </p:stCondLst>
                                  <p:childTnLst>
                                    <p:animEffect transition="out" filter="fade">
                                      <p:cBhvr>
                                        <p:cTn id="66" dur="500" tmFilter="0, 0; .2, .5; .8, .5; 1, 0"/>
                                        <p:tgtEl>
                                          <p:spTgt spid="28678"/>
                                        </p:tgtEl>
                                      </p:cBhvr>
                                    </p:animEffect>
                                    <p:animScale>
                                      <p:cBhvr>
                                        <p:cTn id="67" dur="250" autoRev="1" fill="hold"/>
                                        <p:tgtEl>
                                          <p:spTgt spid="28678"/>
                                        </p:tgtEl>
                                      </p:cBhvr>
                                      <p:by x="105000" y="105000"/>
                                    </p:animScale>
                                  </p:childTnLst>
                                </p:cTn>
                              </p:par>
                            </p:childTnLst>
                          </p:cTn>
                        </p:par>
                        <p:par>
                          <p:cTn id="68" fill="hold" nodeType="afterGroup">
                            <p:stCondLst>
                              <p:cond delay="4741"/>
                            </p:stCondLst>
                            <p:childTnLst>
                              <p:par>
                                <p:cTn id="69" presetID="42" presetClass="entr" presetSubtype="0" fill="hold" grpId="0" nodeType="afterEffect">
                                  <p:stCondLst>
                                    <p:cond delay="0"/>
                                  </p:stCondLst>
                                  <p:childTnLst>
                                    <p:set>
                                      <p:cBhvr>
                                        <p:cTn id="70" dur="1" fill="hold">
                                          <p:stCondLst>
                                            <p:cond delay="0"/>
                                          </p:stCondLst>
                                        </p:cTn>
                                        <p:tgtEl>
                                          <p:spTgt spid="28697"/>
                                        </p:tgtEl>
                                        <p:attrNameLst>
                                          <p:attrName>style.visibility</p:attrName>
                                        </p:attrNameLst>
                                      </p:cBhvr>
                                      <p:to>
                                        <p:strVal val="visible"/>
                                      </p:to>
                                    </p:set>
                                    <p:animEffect transition="in" filter="fade">
                                      <p:cBhvr>
                                        <p:cTn id="71" dur="500"/>
                                        <p:tgtEl>
                                          <p:spTgt spid="28697"/>
                                        </p:tgtEl>
                                      </p:cBhvr>
                                    </p:animEffect>
                                    <p:anim calcmode="lin" valueType="num">
                                      <p:cBhvr>
                                        <p:cTn id="72" dur="500" fill="hold"/>
                                        <p:tgtEl>
                                          <p:spTgt spid="28697"/>
                                        </p:tgtEl>
                                        <p:attrNameLst>
                                          <p:attrName>ppt_x</p:attrName>
                                        </p:attrNameLst>
                                      </p:cBhvr>
                                      <p:tavLst>
                                        <p:tav tm="0">
                                          <p:val>
                                            <p:strVal val="#ppt_x"/>
                                          </p:val>
                                        </p:tav>
                                        <p:tav tm="100000">
                                          <p:val>
                                            <p:strVal val="#ppt_x"/>
                                          </p:val>
                                        </p:tav>
                                      </p:tavLst>
                                    </p:anim>
                                    <p:anim calcmode="lin" valueType="num">
                                      <p:cBhvr>
                                        <p:cTn id="73" dur="500" fill="hold"/>
                                        <p:tgtEl>
                                          <p:spTgt spid="28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5" grpId="0" animBg="1"/>
      <p:bldP spid="28677" grpId="0" animBg="1" autoUpdateAnimBg="0"/>
      <p:bldP spid="28677" grpId="1" animBg="1" autoUpdateAnimBg="0"/>
      <p:bldP spid="28677" grpId="2" animBg="1" autoUpdateAnimBg="0"/>
      <p:bldP spid="28678" grpId="0" animBg="1" autoUpdateAnimBg="0"/>
      <p:bldP spid="28678" grpId="1" animBg="1" autoUpdateAnimBg="0"/>
      <p:bldP spid="2869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969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970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701" name="矩形 1"/>
          <p:cNvSpPr>
            <a:spLocks/>
          </p:cNvSpPr>
          <p:nvPr/>
        </p:nvSpPr>
        <p:spPr bwMode="auto">
          <a:xfrm>
            <a:off x="4770438" y="3941763"/>
            <a:ext cx="973137" cy="1719262"/>
          </a:xfrm>
          <a:custGeom>
            <a:avLst/>
            <a:gdLst>
              <a:gd name="T0" fmla="*/ 974411 w 974411"/>
              <a:gd name="T1" fmla="*/ 0 h 1719274"/>
              <a:gd name="T2" fmla="*/ 974411 w 974411"/>
              <a:gd name="T3" fmla="*/ 1719274 h 1719274"/>
              <a:gd name="T4" fmla="*/ 0 w 974411"/>
              <a:gd name="T5" fmla="*/ 1719274 h 1719274"/>
              <a:gd name="T6" fmla="*/ 0 w 974411"/>
              <a:gd name="T7" fmla="*/ 514532 h 1719274"/>
              <a:gd name="T8" fmla="*/ 974411 w 974411"/>
              <a:gd name="T9" fmla="*/ 0 h 1719274"/>
            </a:gdLst>
            <a:ahLst/>
            <a:cxnLst>
              <a:cxn ang="0">
                <a:pos x="T0" y="T1"/>
              </a:cxn>
              <a:cxn ang="0">
                <a:pos x="T2" y="T3"/>
              </a:cxn>
              <a:cxn ang="0">
                <a:pos x="T4" y="T5"/>
              </a:cxn>
              <a:cxn ang="0">
                <a:pos x="T6" y="T7"/>
              </a:cxn>
              <a:cxn ang="0">
                <a:pos x="T8" y="T9"/>
              </a:cxn>
            </a:cxnLst>
            <a:rect l="0" t="0" r="r" b="b"/>
            <a:pathLst>
              <a:path w="974411" h="1719274">
                <a:moveTo>
                  <a:pt x="974411" y="0"/>
                </a:moveTo>
                <a:lnTo>
                  <a:pt x="974411" y="1719274"/>
                </a:lnTo>
                <a:lnTo>
                  <a:pt x="0" y="1719274"/>
                </a:lnTo>
                <a:lnTo>
                  <a:pt x="0" y="514532"/>
                </a:lnTo>
                <a:lnTo>
                  <a:pt x="97441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2" name="矩形 5"/>
          <p:cNvSpPr>
            <a:spLocks/>
          </p:cNvSpPr>
          <p:nvPr/>
        </p:nvSpPr>
        <p:spPr bwMode="auto">
          <a:xfrm>
            <a:off x="5884863" y="3352800"/>
            <a:ext cx="974725" cy="2308225"/>
          </a:xfrm>
          <a:custGeom>
            <a:avLst/>
            <a:gdLst>
              <a:gd name="T0" fmla="*/ 974411 w 974411"/>
              <a:gd name="T1" fmla="*/ 0 h 2307995"/>
              <a:gd name="T2" fmla="*/ 974411 w 974411"/>
              <a:gd name="T3" fmla="*/ 2307995 h 2307995"/>
              <a:gd name="T4" fmla="*/ 0 w 974411"/>
              <a:gd name="T5" fmla="*/ 2307995 h 2307995"/>
              <a:gd name="T6" fmla="*/ 0 w 974411"/>
              <a:gd name="T7" fmla="*/ 514533 h 2307995"/>
              <a:gd name="T8" fmla="*/ 974411 w 974411"/>
              <a:gd name="T9" fmla="*/ 0 h 2307995"/>
            </a:gdLst>
            <a:ahLst/>
            <a:cxnLst>
              <a:cxn ang="0">
                <a:pos x="T0" y="T1"/>
              </a:cxn>
              <a:cxn ang="0">
                <a:pos x="T2" y="T3"/>
              </a:cxn>
              <a:cxn ang="0">
                <a:pos x="T4" y="T5"/>
              </a:cxn>
              <a:cxn ang="0">
                <a:pos x="T6" y="T7"/>
              </a:cxn>
              <a:cxn ang="0">
                <a:pos x="T8" y="T9"/>
              </a:cxn>
            </a:cxnLst>
            <a:rect l="0" t="0" r="r" b="b"/>
            <a:pathLst>
              <a:path w="974411" h="2307995">
                <a:moveTo>
                  <a:pt x="974411" y="0"/>
                </a:moveTo>
                <a:lnTo>
                  <a:pt x="974411" y="2307995"/>
                </a:lnTo>
                <a:lnTo>
                  <a:pt x="0" y="2307995"/>
                </a:lnTo>
                <a:lnTo>
                  <a:pt x="0" y="514533"/>
                </a:lnTo>
                <a:lnTo>
                  <a:pt x="97441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3" name="矩形 6"/>
          <p:cNvSpPr>
            <a:spLocks/>
          </p:cNvSpPr>
          <p:nvPr/>
        </p:nvSpPr>
        <p:spPr bwMode="auto">
          <a:xfrm>
            <a:off x="6999288" y="2763838"/>
            <a:ext cx="974725" cy="2897187"/>
          </a:xfrm>
          <a:custGeom>
            <a:avLst/>
            <a:gdLst>
              <a:gd name="T0" fmla="*/ 974411 w 974411"/>
              <a:gd name="T1" fmla="*/ 0 h 2896715"/>
              <a:gd name="T2" fmla="*/ 974411 w 974411"/>
              <a:gd name="T3" fmla="*/ 2896715 h 2896715"/>
              <a:gd name="T4" fmla="*/ 0 w 974411"/>
              <a:gd name="T5" fmla="*/ 2896715 h 2896715"/>
              <a:gd name="T6" fmla="*/ 0 w 974411"/>
              <a:gd name="T7" fmla="*/ 514532 h 2896715"/>
              <a:gd name="T8" fmla="*/ 974411 w 974411"/>
              <a:gd name="T9" fmla="*/ 0 h 2896715"/>
            </a:gdLst>
            <a:ahLst/>
            <a:cxnLst>
              <a:cxn ang="0">
                <a:pos x="T0" y="T1"/>
              </a:cxn>
              <a:cxn ang="0">
                <a:pos x="T2" y="T3"/>
              </a:cxn>
              <a:cxn ang="0">
                <a:pos x="T4" y="T5"/>
              </a:cxn>
              <a:cxn ang="0">
                <a:pos x="T6" y="T7"/>
              </a:cxn>
              <a:cxn ang="0">
                <a:pos x="T8" y="T9"/>
              </a:cxn>
            </a:cxnLst>
            <a:rect l="0" t="0" r="r" b="b"/>
            <a:pathLst>
              <a:path w="974411" h="2896715">
                <a:moveTo>
                  <a:pt x="974411" y="0"/>
                </a:moveTo>
                <a:lnTo>
                  <a:pt x="974411" y="2896715"/>
                </a:lnTo>
                <a:lnTo>
                  <a:pt x="0" y="2896715"/>
                </a:lnTo>
                <a:lnTo>
                  <a:pt x="0" y="514532"/>
                </a:lnTo>
                <a:lnTo>
                  <a:pt x="97441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4" name="矩形 7"/>
          <p:cNvSpPr>
            <a:spLocks/>
          </p:cNvSpPr>
          <p:nvPr/>
        </p:nvSpPr>
        <p:spPr bwMode="auto">
          <a:xfrm>
            <a:off x="8115300" y="2176463"/>
            <a:ext cx="973138" cy="3484562"/>
          </a:xfrm>
          <a:custGeom>
            <a:avLst/>
            <a:gdLst>
              <a:gd name="T0" fmla="*/ 974411 w 974411"/>
              <a:gd name="T1" fmla="*/ 0 h 3485435"/>
              <a:gd name="T2" fmla="*/ 974411 w 974411"/>
              <a:gd name="T3" fmla="*/ 3485435 h 3485435"/>
              <a:gd name="T4" fmla="*/ 0 w 974411"/>
              <a:gd name="T5" fmla="*/ 3485435 h 3485435"/>
              <a:gd name="T6" fmla="*/ 0 w 974411"/>
              <a:gd name="T7" fmla="*/ 514532 h 3485435"/>
              <a:gd name="T8" fmla="*/ 974411 w 974411"/>
              <a:gd name="T9" fmla="*/ 0 h 3485435"/>
            </a:gdLst>
            <a:ahLst/>
            <a:cxnLst>
              <a:cxn ang="0">
                <a:pos x="T0" y="T1"/>
              </a:cxn>
              <a:cxn ang="0">
                <a:pos x="T2" y="T3"/>
              </a:cxn>
              <a:cxn ang="0">
                <a:pos x="T4" y="T5"/>
              </a:cxn>
              <a:cxn ang="0">
                <a:pos x="T6" y="T7"/>
              </a:cxn>
              <a:cxn ang="0">
                <a:pos x="T8" y="T9"/>
              </a:cxn>
            </a:cxnLst>
            <a:rect l="0" t="0" r="r" b="b"/>
            <a:pathLst>
              <a:path w="974411" h="3485435">
                <a:moveTo>
                  <a:pt x="974411" y="0"/>
                </a:moveTo>
                <a:lnTo>
                  <a:pt x="974411" y="3485435"/>
                </a:lnTo>
                <a:lnTo>
                  <a:pt x="0" y="3485435"/>
                </a:lnTo>
                <a:lnTo>
                  <a:pt x="0" y="514532"/>
                </a:lnTo>
                <a:lnTo>
                  <a:pt x="974411" y="0"/>
                </a:lnTo>
                <a:close/>
              </a:path>
            </a:pathLst>
          </a:custGeom>
          <a:noFill/>
          <a:ln w="28575" cap="flat" cmpd="sng">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cxnSp>
        <p:nvCxnSpPr>
          <p:cNvPr id="29705" name="直接连接符 31"/>
          <p:cNvCxnSpPr>
            <a:cxnSpLocks noChangeShapeType="1"/>
          </p:cNvCxnSpPr>
          <p:nvPr/>
        </p:nvCxnSpPr>
        <p:spPr bwMode="auto">
          <a:xfrm flipH="1">
            <a:off x="1993900" y="5661025"/>
            <a:ext cx="7632700" cy="0"/>
          </a:xfrm>
          <a:prstGeom prst="line">
            <a:avLst/>
          </a:prstGeom>
          <a:noFill/>
          <a:ln w="28575" cmpd="sng">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9706" name="Group 10"/>
          <p:cNvGrpSpPr>
            <a:grpSpLocks/>
          </p:cNvGrpSpPr>
          <p:nvPr/>
        </p:nvGrpSpPr>
        <p:grpSpPr bwMode="auto">
          <a:xfrm>
            <a:off x="2344738" y="2420938"/>
            <a:ext cx="6129337" cy="1828800"/>
            <a:chOff x="0" y="0"/>
            <a:chExt cx="6130558" cy="1828800"/>
          </a:xfrm>
        </p:grpSpPr>
        <p:cxnSp>
          <p:nvCxnSpPr>
            <p:cNvPr id="29707" name="直接连接符 33"/>
            <p:cNvCxnSpPr>
              <a:cxnSpLocks noChangeShapeType="1"/>
            </p:cNvCxnSpPr>
            <p:nvPr/>
          </p:nvCxnSpPr>
          <p:spPr bwMode="auto">
            <a:xfrm>
              <a:off x="81886" y="0"/>
              <a:ext cx="604867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08" name="直接连接符 34"/>
            <p:cNvCxnSpPr>
              <a:cxnSpLocks noChangeShapeType="1"/>
            </p:cNvCxnSpPr>
            <p:nvPr/>
          </p:nvCxnSpPr>
          <p:spPr bwMode="auto">
            <a:xfrm>
              <a:off x="54591" y="609600"/>
              <a:ext cx="4923839"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09" name="直接连接符 35"/>
            <p:cNvCxnSpPr>
              <a:cxnSpLocks noChangeShapeType="1"/>
            </p:cNvCxnSpPr>
            <p:nvPr/>
          </p:nvCxnSpPr>
          <p:spPr bwMode="auto">
            <a:xfrm>
              <a:off x="0" y="1219200"/>
              <a:ext cx="3862306"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10" name="直接连接符 36"/>
            <p:cNvCxnSpPr>
              <a:cxnSpLocks noChangeShapeType="1"/>
            </p:cNvCxnSpPr>
            <p:nvPr/>
          </p:nvCxnSpPr>
          <p:spPr bwMode="auto">
            <a:xfrm>
              <a:off x="0" y="1828800"/>
              <a:ext cx="274618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9711" name="TextBox 62"/>
          <p:cNvSpPr txBox="1">
            <a:spLocks noChangeArrowheads="1"/>
          </p:cNvSpPr>
          <p:nvPr/>
        </p:nvSpPr>
        <p:spPr bwMode="auto">
          <a:xfrm>
            <a:off x="2392363" y="19764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2" name="TextBox 63"/>
          <p:cNvSpPr txBox="1">
            <a:spLocks noChangeArrowheads="1"/>
          </p:cNvSpPr>
          <p:nvPr/>
        </p:nvSpPr>
        <p:spPr bwMode="auto">
          <a:xfrm>
            <a:off x="2392363" y="2603500"/>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3" name="TextBox 64"/>
          <p:cNvSpPr txBox="1">
            <a:spLocks noChangeArrowheads="1"/>
          </p:cNvSpPr>
          <p:nvPr/>
        </p:nvSpPr>
        <p:spPr bwMode="auto">
          <a:xfrm>
            <a:off x="2392363" y="32591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4" name="TextBox 65"/>
          <p:cNvSpPr txBox="1">
            <a:spLocks noChangeArrowheads="1"/>
          </p:cNvSpPr>
          <p:nvPr/>
        </p:nvSpPr>
        <p:spPr bwMode="auto">
          <a:xfrm>
            <a:off x="2392363" y="38052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additive="base">
                                        <p:cTn id="7" dur="500" fill="hold"/>
                                        <p:tgtEl>
                                          <p:spTgt spid="29699"/>
                                        </p:tgtEl>
                                        <p:attrNameLst>
                                          <p:attrName>ppt_x</p:attrName>
                                        </p:attrNameLst>
                                      </p:cBhvr>
                                      <p:tavLst>
                                        <p:tav tm="0">
                                          <p:val>
                                            <p:strVal val="1+#ppt_w/2"/>
                                          </p:val>
                                        </p:tav>
                                        <p:tav tm="100000">
                                          <p:val>
                                            <p:strVal val="#ppt_x"/>
                                          </p:val>
                                        </p:tav>
                                      </p:tavLst>
                                    </p:anim>
                                    <p:anim calcmode="lin" valueType="num">
                                      <p:cBhvr additive="base">
                                        <p:cTn id="8" dur="500" fill="hold"/>
                                        <p:tgtEl>
                                          <p:spTgt spid="2969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9700"/>
                                        </p:tgtEl>
                                        <p:attrNameLst>
                                          <p:attrName>style.visibility</p:attrName>
                                        </p:attrNameLst>
                                      </p:cBhvr>
                                      <p:to>
                                        <p:strVal val="visible"/>
                                      </p:to>
                                    </p:set>
                                    <p:animEffect transition="in" filter="wipe(right)">
                                      <p:cBhvr>
                                        <p:cTn id="11" dur="500"/>
                                        <p:tgtEl>
                                          <p:spTgt spid="2970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9698"/>
                                        </p:tgtEl>
                                        <p:attrNameLst>
                                          <p:attrName>style.visibility</p:attrName>
                                        </p:attrNameLst>
                                      </p:cBhvr>
                                      <p:to>
                                        <p:strVal val="visible"/>
                                      </p:to>
                                    </p:set>
                                    <p:anim calcmode="lin" valueType="num">
                                      <p:cBhvr>
                                        <p:cTn id="15" dur="400" fill="hold"/>
                                        <p:tgtEl>
                                          <p:spTgt spid="2969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9698"/>
                                        </p:tgtEl>
                                        <p:attrNameLst>
                                          <p:attrName>ppt_y</p:attrName>
                                        </p:attrNameLst>
                                      </p:cBhvr>
                                      <p:tavLst>
                                        <p:tav tm="0">
                                          <p:val>
                                            <p:strVal val="#ppt_y"/>
                                          </p:val>
                                        </p:tav>
                                        <p:tav tm="100000">
                                          <p:val>
                                            <p:strVal val="#ppt_y"/>
                                          </p:val>
                                        </p:tav>
                                      </p:tavLst>
                                    </p:anim>
                                    <p:anim calcmode="lin" valueType="num">
                                      <p:cBhvr>
                                        <p:cTn id="17" dur="400" fill="hold"/>
                                        <p:tgtEl>
                                          <p:spTgt spid="2969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969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9698"/>
                                        </p:tgtEl>
                                      </p:cBhvr>
                                    </p:animEffect>
                                  </p:childTnLst>
                                </p:cTn>
                              </p:par>
                            </p:childTnLst>
                          </p:cTn>
                        </p:par>
                        <p:par>
                          <p:cTn id="20" fill="hold" nodeType="afterGroup">
                            <p:stCondLst>
                              <p:cond delay="1240"/>
                            </p:stCondLst>
                            <p:childTnLst>
                              <p:par>
                                <p:cTn id="21" presetID="16" presetClass="entr" presetSubtype="21" fill="hold" nodeType="afterEffect">
                                  <p:stCondLst>
                                    <p:cond delay="0"/>
                                  </p:stCondLst>
                                  <p:childTnLst>
                                    <p:set>
                                      <p:cBhvr>
                                        <p:cTn id="22" dur="1" fill="hold">
                                          <p:stCondLst>
                                            <p:cond delay="0"/>
                                          </p:stCondLst>
                                        </p:cTn>
                                        <p:tgtEl>
                                          <p:spTgt spid="29705"/>
                                        </p:tgtEl>
                                        <p:attrNameLst>
                                          <p:attrName>style.visibility</p:attrName>
                                        </p:attrNameLst>
                                      </p:cBhvr>
                                      <p:to>
                                        <p:strVal val="visible"/>
                                      </p:to>
                                    </p:set>
                                    <p:animEffect transition="in" filter="barn(inVertical)">
                                      <p:cBhvr>
                                        <p:cTn id="23" dur="500"/>
                                        <p:tgtEl>
                                          <p:spTgt spid="29705"/>
                                        </p:tgtEl>
                                      </p:cBhvr>
                                    </p:animEffect>
                                  </p:childTnLst>
                                </p:cTn>
                              </p:par>
                            </p:childTnLst>
                          </p:cTn>
                        </p:par>
                        <p:par>
                          <p:cTn id="24" fill="hold" nodeType="afterGroup">
                            <p:stCondLst>
                              <p:cond delay="1740"/>
                            </p:stCondLst>
                            <p:childTnLst>
                              <p:par>
                                <p:cTn id="25" presetID="18" presetClass="entr" presetSubtype="3" fill="hold" grpId="0" nodeType="afterEffect">
                                  <p:stCondLst>
                                    <p:cond delay="0"/>
                                  </p:stCondLst>
                                  <p:childTnLst>
                                    <p:set>
                                      <p:cBhvr>
                                        <p:cTn id="26" dur="1" fill="hold">
                                          <p:stCondLst>
                                            <p:cond delay="0"/>
                                          </p:stCondLst>
                                        </p:cTn>
                                        <p:tgtEl>
                                          <p:spTgt spid="29701"/>
                                        </p:tgtEl>
                                        <p:attrNameLst>
                                          <p:attrName>style.visibility</p:attrName>
                                        </p:attrNameLst>
                                      </p:cBhvr>
                                      <p:to>
                                        <p:strVal val="visible"/>
                                      </p:to>
                                    </p:set>
                                    <p:animEffect transition="in" filter="strips(upRight)">
                                      <p:cBhvr>
                                        <p:cTn id="27" dur="500"/>
                                        <p:tgtEl>
                                          <p:spTgt spid="29701"/>
                                        </p:tgtEl>
                                      </p:cBhvr>
                                    </p:animEffect>
                                  </p:childTnLst>
                                </p:cTn>
                              </p:par>
                            </p:childTnLst>
                          </p:cTn>
                        </p:par>
                        <p:par>
                          <p:cTn id="28" fill="hold" nodeType="afterGroup">
                            <p:stCondLst>
                              <p:cond delay="2240"/>
                            </p:stCondLst>
                            <p:childTnLst>
                              <p:par>
                                <p:cTn id="29" presetID="18" presetClass="entr" presetSubtype="3" fill="hold" grpId="0" nodeType="afterEffect">
                                  <p:stCondLst>
                                    <p:cond delay="0"/>
                                  </p:stCondLst>
                                  <p:childTnLst>
                                    <p:set>
                                      <p:cBhvr>
                                        <p:cTn id="30" dur="1" fill="hold">
                                          <p:stCondLst>
                                            <p:cond delay="0"/>
                                          </p:stCondLst>
                                        </p:cTn>
                                        <p:tgtEl>
                                          <p:spTgt spid="29702"/>
                                        </p:tgtEl>
                                        <p:attrNameLst>
                                          <p:attrName>style.visibility</p:attrName>
                                        </p:attrNameLst>
                                      </p:cBhvr>
                                      <p:to>
                                        <p:strVal val="visible"/>
                                      </p:to>
                                    </p:set>
                                    <p:animEffect transition="in" filter="strips(upRight)">
                                      <p:cBhvr>
                                        <p:cTn id="31" dur="500"/>
                                        <p:tgtEl>
                                          <p:spTgt spid="29702"/>
                                        </p:tgtEl>
                                      </p:cBhvr>
                                    </p:animEffect>
                                  </p:childTnLst>
                                </p:cTn>
                              </p:par>
                            </p:childTnLst>
                          </p:cTn>
                        </p:par>
                        <p:par>
                          <p:cTn id="32" fill="hold" nodeType="afterGroup">
                            <p:stCondLst>
                              <p:cond delay="2740"/>
                            </p:stCondLst>
                            <p:childTnLst>
                              <p:par>
                                <p:cTn id="33" presetID="18" presetClass="entr" presetSubtype="3" fill="hold" grpId="0" nodeType="afterEffect">
                                  <p:stCondLst>
                                    <p:cond delay="0"/>
                                  </p:stCondLst>
                                  <p:childTnLst>
                                    <p:set>
                                      <p:cBhvr>
                                        <p:cTn id="34" dur="1" fill="hold">
                                          <p:stCondLst>
                                            <p:cond delay="0"/>
                                          </p:stCondLst>
                                        </p:cTn>
                                        <p:tgtEl>
                                          <p:spTgt spid="29703"/>
                                        </p:tgtEl>
                                        <p:attrNameLst>
                                          <p:attrName>style.visibility</p:attrName>
                                        </p:attrNameLst>
                                      </p:cBhvr>
                                      <p:to>
                                        <p:strVal val="visible"/>
                                      </p:to>
                                    </p:set>
                                    <p:animEffect transition="in" filter="strips(upRight)">
                                      <p:cBhvr>
                                        <p:cTn id="35" dur="500"/>
                                        <p:tgtEl>
                                          <p:spTgt spid="29703"/>
                                        </p:tgtEl>
                                      </p:cBhvr>
                                    </p:animEffect>
                                  </p:childTnLst>
                                </p:cTn>
                              </p:par>
                            </p:childTnLst>
                          </p:cTn>
                        </p:par>
                        <p:par>
                          <p:cTn id="36" fill="hold" nodeType="afterGroup">
                            <p:stCondLst>
                              <p:cond delay="3240"/>
                            </p:stCondLst>
                            <p:childTnLst>
                              <p:par>
                                <p:cTn id="37" presetID="18" presetClass="entr" presetSubtype="3" fill="hold" grpId="0" nodeType="afterEffect">
                                  <p:stCondLst>
                                    <p:cond delay="0"/>
                                  </p:stCondLst>
                                  <p:childTnLst>
                                    <p:set>
                                      <p:cBhvr>
                                        <p:cTn id="38" dur="1" fill="hold">
                                          <p:stCondLst>
                                            <p:cond delay="0"/>
                                          </p:stCondLst>
                                        </p:cTn>
                                        <p:tgtEl>
                                          <p:spTgt spid="29704"/>
                                        </p:tgtEl>
                                        <p:attrNameLst>
                                          <p:attrName>style.visibility</p:attrName>
                                        </p:attrNameLst>
                                      </p:cBhvr>
                                      <p:to>
                                        <p:strVal val="visible"/>
                                      </p:to>
                                    </p:set>
                                    <p:animEffect transition="in" filter="strips(upRight)">
                                      <p:cBhvr>
                                        <p:cTn id="39" dur="500"/>
                                        <p:tgtEl>
                                          <p:spTgt spid="29704"/>
                                        </p:tgtEl>
                                      </p:cBhvr>
                                    </p:animEffect>
                                  </p:childTnLst>
                                </p:cTn>
                              </p:par>
                            </p:childTnLst>
                          </p:cTn>
                        </p:par>
                        <p:par>
                          <p:cTn id="40" fill="hold" nodeType="afterGroup">
                            <p:stCondLst>
                              <p:cond delay="3740"/>
                            </p:stCondLst>
                            <p:childTnLst>
                              <p:par>
                                <p:cTn id="41" presetID="22" presetClass="entr" presetSubtype="2" fill="hold" nodeType="afterEffect">
                                  <p:stCondLst>
                                    <p:cond delay="0"/>
                                  </p:stCondLst>
                                  <p:childTnLst>
                                    <p:set>
                                      <p:cBhvr>
                                        <p:cTn id="42" dur="1" fill="hold">
                                          <p:stCondLst>
                                            <p:cond delay="0"/>
                                          </p:stCondLst>
                                        </p:cTn>
                                        <p:tgtEl>
                                          <p:spTgt spid="29706"/>
                                        </p:tgtEl>
                                        <p:attrNameLst>
                                          <p:attrName>style.visibility</p:attrName>
                                        </p:attrNameLst>
                                      </p:cBhvr>
                                      <p:to>
                                        <p:strVal val="visible"/>
                                      </p:to>
                                    </p:set>
                                    <p:animEffect transition="in" filter="wipe(right)">
                                      <p:cBhvr>
                                        <p:cTn id="43" dur="500"/>
                                        <p:tgtEl>
                                          <p:spTgt spid="29706"/>
                                        </p:tgtEl>
                                      </p:cBhvr>
                                    </p:animEffect>
                                  </p:childTnLst>
                                </p:cTn>
                              </p:par>
                            </p:childTnLst>
                          </p:cTn>
                        </p:par>
                        <p:par>
                          <p:cTn id="44" fill="hold" nodeType="afterGroup">
                            <p:stCondLst>
                              <p:cond delay="4240"/>
                            </p:stCondLst>
                            <p:childTnLst>
                              <p:par>
                                <p:cTn id="45" presetID="31" presetClass="entr" presetSubtype="0" fill="hold" grpId="0" nodeType="afterEffect">
                                  <p:stCondLst>
                                    <p:cond delay="0"/>
                                  </p:stCondLst>
                                  <p:childTnLst>
                                    <p:set>
                                      <p:cBhvr>
                                        <p:cTn id="46" dur="1" fill="hold">
                                          <p:stCondLst>
                                            <p:cond delay="0"/>
                                          </p:stCondLst>
                                        </p:cTn>
                                        <p:tgtEl>
                                          <p:spTgt spid="29711"/>
                                        </p:tgtEl>
                                        <p:attrNameLst>
                                          <p:attrName>style.visibility</p:attrName>
                                        </p:attrNameLst>
                                      </p:cBhvr>
                                      <p:to>
                                        <p:strVal val="visible"/>
                                      </p:to>
                                    </p:set>
                                    <p:anim calcmode="lin" valueType="num">
                                      <p:cBhvr>
                                        <p:cTn id="47" dur="1000" fill="hold"/>
                                        <p:tgtEl>
                                          <p:spTgt spid="29711"/>
                                        </p:tgtEl>
                                        <p:attrNameLst>
                                          <p:attrName>ppt_w</p:attrName>
                                        </p:attrNameLst>
                                      </p:cBhvr>
                                      <p:tavLst>
                                        <p:tav tm="0">
                                          <p:val>
                                            <p:fltVal val="0"/>
                                          </p:val>
                                        </p:tav>
                                        <p:tav tm="100000">
                                          <p:val>
                                            <p:strVal val="#ppt_w"/>
                                          </p:val>
                                        </p:tav>
                                      </p:tavLst>
                                    </p:anim>
                                    <p:anim calcmode="lin" valueType="num">
                                      <p:cBhvr>
                                        <p:cTn id="48" dur="1000" fill="hold"/>
                                        <p:tgtEl>
                                          <p:spTgt spid="29711"/>
                                        </p:tgtEl>
                                        <p:attrNameLst>
                                          <p:attrName>ppt_h</p:attrName>
                                        </p:attrNameLst>
                                      </p:cBhvr>
                                      <p:tavLst>
                                        <p:tav tm="0">
                                          <p:val>
                                            <p:fltVal val="0"/>
                                          </p:val>
                                        </p:tav>
                                        <p:tav tm="100000">
                                          <p:val>
                                            <p:strVal val="#ppt_h"/>
                                          </p:val>
                                        </p:tav>
                                      </p:tavLst>
                                    </p:anim>
                                    <p:anim calcmode="lin" valueType="num">
                                      <p:cBhvr>
                                        <p:cTn id="49" dur="1000" fill="hold"/>
                                        <p:tgtEl>
                                          <p:spTgt spid="29711"/>
                                        </p:tgtEl>
                                        <p:attrNameLst>
                                          <p:attrName>style.rotation</p:attrName>
                                        </p:attrNameLst>
                                      </p:cBhvr>
                                      <p:tavLst>
                                        <p:tav tm="0">
                                          <p:val>
                                            <p:fltVal val="90"/>
                                          </p:val>
                                        </p:tav>
                                        <p:tav tm="100000">
                                          <p:val>
                                            <p:fltVal val="0"/>
                                          </p:val>
                                        </p:tav>
                                      </p:tavLst>
                                    </p:anim>
                                    <p:animEffect transition="in" filter="fade">
                                      <p:cBhvr>
                                        <p:cTn id="50" dur="1000"/>
                                        <p:tgtEl>
                                          <p:spTgt spid="2971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9712"/>
                                        </p:tgtEl>
                                        <p:attrNameLst>
                                          <p:attrName>style.visibility</p:attrName>
                                        </p:attrNameLst>
                                      </p:cBhvr>
                                      <p:to>
                                        <p:strVal val="visible"/>
                                      </p:to>
                                    </p:set>
                                    <p:anim calcmode="lin" valueType="num">
                                      <p:cBhvr>
                                        <p:cTn id="53" dur="1000" fill="hold"/>
                                        <p:tgtEl>
                                          <p:spTgt spid="29712"/>
                                        </p:tgtEl>
                                        <p:attrNameLst>
                                          <p:attrName>ppt_w</p:attrName>
                                        </p:attrNameLst>
                                      </p:cBhvr>
                                      <p:tavLst>
                                        <p:tav tm="0">
                                          <p:val>
                                            <p:fltVal val="0"/>
                                          </p:val>
                                        </p:tav>
                                        <p:tav tm="100000">
                                          <p:val>
                                            <p:strVal val="#ppt_w"/>
                                          </p:val>
                                        </p:tav>
                                      </p:tavLst>
                                    </p:anim>
                                    <p:anim calcmode="lin" valueType="num">
                                      <p:cBhvr>
                                        <p:cTn id="54" dur="1000" fill="hold"/>
                                        <p:tgtEl>
                                          <p:spTgt spid="29712"/>
                                        </p:tgtEl>
                                        <p:attrNameLst>
                                          <p:attrName>ppt_h</p:attrName>
                                        </p:attrNameLst>
                                      </p:cBhvr>
                                      <p:tavLst>
                                        <p:tav tm="0">
                                          <p:val>
                                            <p:fltVal val="0"/>
                                          </p:val>
                                        </p:tav>
                                        <p:tav tm="100000">
                                          <p:val>
                                            <p:strVal val="#ppt_h"/>
                                          </p:val>
                                        </p:tav>
                                      </p:tavLst>
                                    </p:anim>
                                    <p:anim calcmode="lin" valueType="num">
                                      <p:cBhvr>
                                        <p:cTn id="55" dur="1000" fill="hold"/>
                                        <p:tgtEl>
                                          <p:spTgt spid="29712"/>
                                        </p:tgtEl>
                                        <p:attrNameLst>
                                          <p:attrName>style.rotation</p:attrName>
                                        </p:attrNameLst>
                                      </p:cBhvr>
                                      <p:tavLst>
                                        <p:tav tm="0">
                                          <p:val>
                                            <p:fltVal val="90"/>
                                          </p:val>
                                        </p:tav>
                                        <p:tav tm="100000">
                                          <p:val>
                                            <p:fltVal val="0"/>
                                          </p:val>
                                        </p:tav>
                                      </p:tavLst>
                                    </p:anim>
                                    <p:animEffect transition="in" filter="fade">
                                      <p:cBhvr>
                                        <p:cTn id="56" dur="1000"/>
                                        <p:tgtEl>
                                          <p:spTgt spid="2971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9713"/>
                                        </p:tgtEl>
                                        <p:attrNameLst>
                                          <p:attrName>style.visibility</p:attrName>
                                        </p:attrNameLst>
                                      </p:cBhvr>
                                      <p:to>
                                        <p:strVal val="visible"/>
                                      </p:to>
                                    </p:set>
                                    <p:anim calcmode="lin" valueType="num">
                                      <p:cBhvr>
                                        <p:cTn id="59" dur="1000" fill="hold"/>
                                        <p:tgtEl>
                                          <p:spTgt spid="29713"/>
                                        </p:tgtEl>
                                        <p:attrNameLst>
                                          <p:attrName>ppt_w</p:attrName>
                                        </p:attrNameLst>
                                      </p:cBhvr>
                                      <p:tavLst>
                                        <p:tav tm="0">
                                          <p:val>
                                            <p:fltVal val="0"/>
                                          </p:val>
                                        </p:tav>
                                        <p:tav tm="100000">
                                          <p:val>
                                            <p:strVal val="#ppt_w"/>
                                          </p:val>
                                        </p:tav>
                                      </p:tavLst>
                                    </p:anim>
                                    <p:anim calcmode="lin" valueType="num">
                                      <p:cBhvr>
                                        <p:cTn id="60" dur="1000" fill="hold"/>
                                        <p:tgtEl>
                                          <p:spTgt spid="29713"/>
                                        </p:tgtEl>
                                        <p:attrNameLst>
                                          <p:attrName>ppt_h</p:attrName>
                                        </p:attrNameLst>
                                      </p:cBhvr>
                                      <p:tavLst>
                                        <p:tav tm="0">
                                          <p:val>
                                            <p:fltVal val="0"/>
                                          </p:val>
                                        </p:tav>
                                        <p:tav tm="100000">
                                          <p:val>
                                            <p:strVal val="#ppt_h"/>
                                          </p:val>
                                        </p:tav>
                                      </p:tavLst>
                                    </p:anim>
                                    <p:anim calcmode="lin" valueType="num">
                                      <p:cBhvr>
                                        <p:cTn id="61" dur="1000" fill="hold"/>
                                        <p:tgtEl>
                                          <p:spTgt spid="29713"/>
                                        </p:tgtEl>
                                        <p:attrNameLst>
                                          <p:attrName>style.rotation</p:attrName>
                                        </p:attrNameLst>
                                      </p:cBhvr>
                                      <p:tavLst>
                                        <p:tav tm="0">
                                          <p:val>
                                            <p:fltVal val="90"/>
                                          </p:val>
                                        </p:tav>
                                        <p:tav tm="100000">
                                          <p:val>
                                            <p:fltVal val="0"/>
                                          </p:val>
                                        </p:tav>
                                      </p:tavLst>
                                    </p:anim>
                                    <p:animEffect transition="in" filter="fade">
                                      <p:cBhvr>
                                        <p:cTn id="62" dur="1000"/>
                                        <p:tgtEl>
                                          <p:spTgt spid="2971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9714"/>
                                        </p:tgtEl>
                                        <p:attrNameLst>
                                          <p:attrName>style.visibility</p:attrName>
                                        </p:attrNameLst>
                                      </p:cBhvr>
                                      <p:to>
                                        <p:strVal val="visible"/>
                                      </p:to>
                                    </p:set>
                                    <p:anim calcmode="lin" valueType="num">
                                      <p:cBhvr>
                                        <p:cTn id="65" dur="1000" fill="hold"/>
                                        <p:tgtEl>
                                          <p:spTgt spid="29714"/>
                                        </p:tgtEl>
                                        <p:attrNameLst>
                                          <p:attrName>ppt_w</p:attrName>
                                        </p:attrNameLst>
                                      </p:cBhvr>
                                      <p:tavLst>
                                        <p:tav tm="0">
                                          <p:val>
                                            <p:fltVal val="0"/>
                                          </p:val>
                                        </p:tav>
                                        <p:tav tm="100000">
                                          <p:val>
                                            <p:strVal val="#ppt_w"/>
                                          </p:val>
                                        </p:tav>
                                      </p:tavLst>
                                    </p:anim>
                                    <p:anim calcmode="lin" valueType="num">
                                      <p:cBhvr>
                                        <p:cTn id="66" dur="1000" fill="hold"/>
                                        <p:tgtEl>
                                          <p:spTgt spid="29714"/>
                                        </p:tgtEl>
                                        <p:attrNameLst>
                                          <p:attrName>ppt_h</p:attrName>
                                        </p:attrNameLst>
                                      </p:cBhvr>
                                      <p:tavLst>
                                        <p:tav tm="0">
                                          <p:val>
                                            <p:fltVal val="0"/>
                                          </p:val>
                                        </p:tav>
                                        <p:tav tm="100000">
                                          <p:val>
                                            <p:strVal val="#ppt_h"/>
                                          </p:val>
                                        </p:tav>
                                      </p:tavLst>
                                    </p:anim>
                                    <p:anim calcmode="lin" valueType="num">
                                      <p:cBhvr>
                                        <p:cTn id="67" dur="1000" fill="hold"/>
                                        <p:tgtEl>
                                          <p:spTgt spid="29714"/>
                                        </p:tgtEl>
                                        <p:attrNameLst>
                                          <p:attrName>style.rotation</p:attrName>
                                        </p:attrNameLst>
                                      </p:cBhvr>
                                      <p:tavLst>
                                        <p:tav tm="0">
                                          <p:val>
                                            <p:fltVal val="90"/>
                                          </p:val>
                                        </p:tav>
                                        <p:tav tm="100000">
                                          <p:val>
                                            <p:fltVal val="0"/>
                                          </p:val>
                                        </p:tav>
                                      </p:tavLst>
                                    </p:anim>
                                    <p:animEffect transition="in" filter="fade">
                                      <p:cBhvr>
                                        <p:cTn id="68" dur="1000"/>
                                        <p:tgtEl>
                                          <p:spTgt spid="29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P spid="29699" grpId="0" animBg="1"/>
      <p:bldP spid="29701" grpId="0" animBg="1"/>
      <p:bldP spid="29702" grpId="0" animBg="1"/>
      <p:bldP spid="29703" grpId="0" animBg="1"/>
      <p:bldP spid="29704" grpId="0" animBg="1"/>
      <p:bldP spid="29711" grpId="0" autoUpdateAnimBg="0"/>
      <p:bldP spid="29712" grpId="0" autoUpdateAnimBg="0"/>
      <p:bldP spid="29713" grpId="0" autoUpdateAnimBg="0"/>
      <p:bldP spid="2971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072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72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725" name="Rectangle 11"/>
          <p:cNvSpPr>
            <a:spLocks noChangeArrowheads="1"/>
          </p:cNvSpPr>
          <p:nvPr/>
        </p:nvSpPr>
        <p:spPr bwMode="auto">
          <a:xfrm>
            <a:off x="19050" y="2914650"/>
            <a:ext cx="3262313" cy="254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6" name="Rectangle 12"/>
          <p:cNvSpPr>
            <a:spLocks noChangeArrowheads="1"/>
          </p:cNvSpPr>
          <p:nvPr/>
        </p:nvSpPr>
        <p:spPr bwMode="auto">
          <a:xfrm>
            <a:off x="19050" y="3348038"/>
            <a:ext cx="5702300" cy="25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7" name="Rectangle 13"/>
          <p:cNvSpPr>
            <a:spLocks noChangeArrowheads="1"/>
          </p:cNvSpPr>
          <p:nvPr/>
        </p:nvSpPr>
        <p:spPr bwMode="auto">
          <a:xfrm>
            <a:off x="19050" y="3803650"/>
            <a:ext cx="9190038" cy="254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8" name="Rectangle 14"/>
          <p:cNvSpPr>
            <a:spLocks noChangeArrowheads="1"/>
          </p:cNvSpPr>
          <p:nvPr/>
        </p:nvSpPr>
        <p:spPr bwMode="auto">
          <a:xfrm>
            <a:off x="19050" y="4232275"/>
            <a:ext cx="7131050" cy="25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9" name="Rectangle 15"/>
          <p:cNvSpPr>
            <a:spLocks noChangeArrowheads="1"/>
          </p:cNvSpPr>
          <p:nvPr/>
        </p:nvSpPr>
        <p:spPr bwMode="auto">
          <a:xfrm>
            <a:off x="19050" y="4694238"/>
            <a:ext cx="4048125" cy="2524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30730" name="组合 31"/>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438400" y="1481138"/>
            <a:ext cx="168275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31" name="Group 11"/>
          <p:cNvGrpSpPr>
            <a:grpSpLocks/>
          </p:cNvGrpSpPr>
          <p:nvPr/>
        </p:nvGrpSpPr>
        <p:grpSpPr bwMode="auto">
          <a:xfrm>
            <a:off x="4879975" y="1917700"/>
            <a:ext cx="1684338" cy="1684338"/>
            <a:chOff x="0" y="0"/>
            <a:chExt cx="1684338" cy="1684337"/>
          </a:xfrm>
        </p:grpSpPr>
        <p:sp>
          <p:nvSpPr>
            <p:cNvPr id="30732" name="Freeform 7"/>
            <p:cNvSpPr>
              <a:spLocks noEditPoints="1"/>
            </p:cNvSpPr>
            <p:nvPr/>
          </p:nvSpPr>
          <p:spPr bwMode="auto">
            <a:xfrm>
              <a:off x="0" y="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3" name="TextBox 36"/>
            <p:cNvSpPr txBox="1">
              <a:spLocks noChangeArrowheads="1"/>
            </p:cNvSpPr>
            <p:nvPr/>
          </p:nvSpPr>
          <p:spPr bwMode="auto">
            <a:xfrm>
              <a:off x="511201" y="448976"/>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4" name="Group 14"/>
          <p:cNvGrpSpPr>
            <a:grpSpLocks/>
          </p:cNvGrpSpPr>
          <p:nvPr/>
        </p:nvGrpSpPr>
        <p:grpSpPr bwMode="auto">
          <a:xfrm>
            <a:off x="8367713" y="2374900"/>
            <a:ext cx="1684337" cy="1682750"/>
            <a:chOff x="0" y="0"/>
            <a:chExt cx="1684338" cy="1682750"/>
          </a:xfrm>
        </p:grpSpPr>
        <p:sp>
          <p:nvSpPr>
            <p:cNvPr id="30735" name="Freeform 8"/>
            <p:cNvSpPr>
              <a:spLocks noEditPoints="1"/>
            </p:cNvSpPr>
            <p:nvPr/>
          </p:nvSpPr>
          <p:spPr bwMode="auto">
            <a:xfrm>
              <a:off x="0" y="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6" name="TextBox 39"/>
            <p:cNvSpPr txBox="1">
              <a:spLocks noChangeArrowheads="1"/>
            </p:cNvSpPr>
            <p:nvPr/>
          </p:nvSpPr>
          <p:spPr bwMode="auto">
            <a:xfrm>
              <a:off x="523408" y="496273"/>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7" name="Group 17"/>
          <p:cNvGrpSpPr>
            <a:grpSpLocks/>
          </p:cNvGrpSpPr>
          <p:nvPr/>
        </p:nvGrpSpPr>
        <p:grpSpPr bwMode="auto">
          <a:xfrm>
            <a:off x="6307138" y="4232275"/>
            <a:ext cx="1684337" cy="1684338"/>
            <a:chOff x="0" y="0"/>
            <a:chExt cx="1684338" cy="1684337"/>
          </a:xfrm>
        </p:grpSpPr>
        <p:sp>
          <p:nvSpPr>
            <p:cNvPr id="30738" name="Freeform 9"/>
            <p:cNvSpPr>
              <a:spLocks noEditPoints="1"/>
            </p:cNvSpPr>
            <p:nvPr/>
          </p:nvSpPr>
          <p:spPr bwMode="auto">
            <a:xfrm>
              <a:off x="0" y="0"/>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9" name="TextBox 42"/>
            <p:cNvSpPr txBox="1">
              <a:spLocks noChangeArrowheads="1"/>
            </p:cNvSpPr>
            <p:nvPr/>
          </p:nvSpPr>
          <p:spPr bwMode="auto">
            <a:xfrm>
              <a:off x="487169" y="467698"/>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40" name="Group 20"/>
          <p:cNvGrpSpPr>
            <a:grpSpLocks/>
          </p:cNvGrpSpPr>
          <p:nvPr/>
        </p:nvGrpSpPr>
        <p:grpSpPr bwMode="auto">
          <a:xfrm>
            <a:off x="3225800" y="4694238"/>
            <a:ext cx="1682750" cy="1682750"/>
            <a:chOff x="0" y="0"/>
            <a:chExt cx="1682750" cy="1682750"/>
          </a:xfrm>
        </p:grpSpPr>
        <p:sp>
          <p:nvSpPr>
            <p:cNvPr id="30741" name="Freeform 10"/>
            <p:cNvSpPr>
              <a:spLocks noEditPoints="1"/>
            </p:cNvSpPr>
            <p:nvPr/>
          </p:nvSpPr>
          <p:spPr bwMode="auto">
            <a:xfrm>
              <a:off x="0" y="0"/>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2" name="TextBox 47"/>
            <p:cNvSpPr txBox="1">
              <a:spLocks noChangeArrowheads="1"/>
            </p:cNvSpPr>
            <p:nvPr/>
          </p:nvSpPr>
          <p:spPr bwMode="auto">
            <a:xfrm>
              <a:off x="494232" y="447170"/>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1+#ppt_w/2"/>
                                          </p:val>
                                        </p:tav>
                                        <p:tav tm="100000">
                                          <p:val>
                                            <p:strVal val="#ppt_x"/>
                                          </p:val>
                                        </p:tav>
                                      </p:tavLst>
                                    </p:anim>
                                    <p:anim calcmode="lin" valueType="num">
                                      <p:cBhvr additive="base">
                                        <p:cTn id="8" dur="500" fill="hold"/>
                                        <p:tgtEl>
                                          <p:spTgt spid="3072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0724"/>
                                        </p:tgtEl>
                                        <p:attrNameLst>
                                          <p:attrName>style.visibility</p:attrName>
                                        </p:attrNameLst>
                                      </p:cBhvr>
                                      <p:to>
                                        <p:strVal val="visible"/>
                                      </p:to>
                                    </p:set>
                                    <p:animEffect transition="in" filter="wipe(right)">
                                      <p:cBhvr>
                                        <p:cTn id="11" dur="500"/>
                                        <p:tgtEl>
                                          <p:spTgt spid="3072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0722"/>
                                        </p:tgtEl>
                                        <p:attrNameLst>
                                          <p:attrName>style.visibility</p:attrName>
                                        </p:attrNameLst>
                                      </p:cBhvr>
                                      <p:to>
                                        <p:strVal val="visible"/>
                                      </p:to>
                                    </p:set>
                                    <p:anim calcmode="lin" valueType="num">
                                      <p:cBhvr>
                                        <p:cTn id="15" dur="400" fill="hold"/>
                                        <p:tgtEl>
                                          <p:spTgt spid="3072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0722"/>
                                        </p:tgtEl>
                                        <p:attrNameLst>
                                          <p:attrName>ppt_y</p:attrName>
                                        </p:attrNameLst>
                                      </p:cBhvr>
                                      <p:tavLst>
                                        <p:tav tm="0">
                                          <p:val>
                                            <p:strVal val="#ppt_y"/>
                                          </p:val>
                                        </p:tav>
                                        <p:tav tm="100000">
                                          <p:val>
                                            <p:strVal val="#ppt_y"/>
                                          </p:val>
                                        </p:tav>
                                      </p:tavLst>
                                    </p:anim>
                                    <p:anim calcmode="lin" valueType="num">
                                      <p:cBhvr>
                                        <p:cTn id="17" dur="400" fill="hold"/>
                                        <p:tgtEl>
                                          <p:spTgt spid="3072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072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0722"/>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0725"/>
                                        </p:tgtEl>
                                        <p:attrNameLst>
                                          <p:attrName>style.visibility</p:attrName>
                                        </p:attrNameLst>
                                      </p:cBhvr>
                                      <p:to>
                                        <p:strVal val="visible"/>
                                      </p:to>
                                    </p:set>
                                    <p:animEffect transition="in" filter="wipe(left)">
                                      <p:cBhvr>
                                        <p:cTn id="23" dur="500"/>
                                        <p:tgtEl>
                                          <p:spTgt spid="30725"/>
                                        </p:tgtEl>
                                      </p:cBhvr>
                                    </p:animEffect>
                                  </p:childTnLst>
                                </p:cTn>
                              </p:par>
                            </p:childTnLst>
                          </p:cTn>
                        </p:par>
                        <p:par>
                          <p:cTn id="24" fill="hold" nodeType="afterGroup">
                            <p:stCondLst>
                              <p:cond delay="1740"/>
                            </p:stCondLst>
                            <p:childTnLst>
                              <p:par>
                                <p:cTn id="25" presetID="22" presetClass="entr" presetSubtype="4" fill="hold" nodeType="afterEffect">
                                  <p:stCondLst>
                                    <p:cond delay="0"/>
                                  </p:stCondLst>
                                  <p:childTnLst>
                                    <p:set>
                                      <p:cBhvr>
                                        <p:cTn id="26" dur="1" fill="hold">
                                          <p:stCondLst>
                                            <p:cond delay="0"/>
                                          </p:stCondLst>
                                        </p:cTn>
                                        <p:tgtEl>
                                          <p:spTgt spid="30730"/>
                                        </p:tgtEl>
                                        <p:attrNameLst>
                                          <p:attrName>style.visibility</p:attrName>
                                        </p:attrNameLst>
                                      </p:cBhvr>
                                      <p:to>
                                        <p:strVal val="visible"/>
                                      </p:to>
                                    </p:set>
                                    <p:animEffect transition="in" filter="wipe(down)">
                                      <p:cBhvr>
                                        <p:cTn id="27" dur="500"/>
                                        <p:tgtEl>
                                          <p:spTgt spid="30730"/>
                                        </p:tgtEl>
                                      </p:cBhvr>
                                    </p:animEffect>
                                  </p:childTnLst>
                                </p:cTn>
                              </p:par>
                            </p:childTnLst>
                          </p:cTn>
                        </p:par>
                        <p:par>
                          <p:cTn id="28" fill="hold" nodeType="afterGroup">
                            <p:stCondLst>
                              <p:cond delay="2240"/>
                            </p:stCondLst>
                            <p:childTnLst>
                              <p:par>
                                <p:cTn id="29" presetID="22" presetClass="entr" presetSubtype="8" fill="hold" grpId="0" nodeType="afterEffect">
                                  <p:stCondLst>
                                    <p:cond delay="0"/>
                                  </p:stCondLst>
                                  <p:childTnLst>
                                    <p:set>
                                      <p:cBhvr>
                                        <p:cTn id="30" dur="1" fill="hold">
                                          <p:stCondLst>
                                            <p:cond delay="0"/>
                                          </p:stCondLst>
                                        </p:cTn>
                                        <p:tgtEl>
                                          <p:spTgt spid="30726"/>
                                        </p:tgtEl>
                                        <p:attrNameLst>
                                          <p:attrName>style.visibility</p:attrName>
                                        </p:attrNameLst>
                                      </p:cBhvr>
                                      <p:to>
                                        <p:strVal val="visible"/>
                                      </p:to>
                                    </p:set>
                                    <p:animEffect transition="in" filter="wipe(left)">
                                      <p:cBhvr>
                                        <p:cTn id="31" dur="500"/>
                                        <p:tgtEl>
                                          <p:spTgt spid="30726"/>
                                        </p:tgtEl>
                                      </p:cBhvr>
                                    </p:animEffect>
                                  </p:childTnLst>
                                </p:cTn>
                              </p:par>
                            </p:childTnLst>
                          </p:cTn>
                        </p:par>
                        <p:par>
                          <p:cTn id="32" fill="hold" nodeType="afterGroup">
                            <p:stCondLst>
                              <p:cond delay="2740"/>
                            </p:stCondLst>
                            <p:childTnLst>
                              <p:par>
                                <p:cTn id="33" presetID="22" presetClass="entr" presetSubtype="4" fill="hold" nodeType="afterEffect">
                                  <p:stCondLst>
                                    <p:cond delay="0"/>
                                  </p:stCondLst>
                                  <p:childTnLst>
                                    <p:set>
                                      <p:cBhvr>
                                        <p:cTn id="34" dur="1" fill="hold">
                                          <p:stCondLst>
                                            <p:cond delay="0"/>
                                          </p:stCondLst>
                                        </p:cTn>
                                        <p:tgtEl>
                                          <p:spTgt spid="30731"/>
                                        </p:tgtEl>
                                        <p:attrNameLst>
                                          <p:attrName>style.visibility</p:attrName>
                                        </p:attrNameLst>
                                      </p:cBhvr>
                                      <p:to>
                                        <p:strVal val="visible"/>
                                      </p:to>
                                    </p:set>
                                    <p:animEffect transition="in" filter="wipe(down)">
                                      <p:cBhvr>
                                        <p:cTn id="35" dur="500"/>
                                        <p:tgtEl>
                                          <p:spTgt spid="30731"/>
                                        </p:tgtEl>
                                      </p:cBhvr>
                                    </p:animEffect>
                                  </p:childTnLst>
                                </p:cTn>
                              </p:par>
                            </p:childTnLst>
                          </p:cTn>
                        </p:par>
                        <p:par>
                          <p:cTn id="36" fill="hold" nodeType="afterGroup">
                            <p:stCondLst>
                              <p:cond delay="3240"/>
                            </p:stCondLst>
                            <p:childTnLst>
                              <p:par>
                                <p:cTn id="37" presetID="22" presetClass="entr" presetSubtype="8" fill="hold" grpId="0" nodeType="afterEffect">
                                  <p:stCondLst>
                                    <p:cond delay="0"/>
                                  </p:stCondLst>
                                  <p:childTnLst>
                                    <p:set>
                                      <p:cBhvr>
                                        <p:cTn id="38" dur="1" fill="hold">
                                          <p:stCondLst>
                                            <p:cond delay="0"/>
                                          </p:stCondLst>
                                        </p:cTn>
                                        <p:tgtEl>
                                          <p:spTgt spid="30727"/>
                                        </p:tgtEl>
                                        <p:attrNameLst>
                                          <p:attrName>style.visibility</p:attrName>
                                        </p:attrNameLst>
                                      </p:cBhvr>
                                      <p:to>
                                        <p:strVal val="visible"/>
                                      </p:to>
                                    </p:set>
                                    <p:animEffect transition="in" filter="wipe(left)">
                                      <p:cBhvr>
                                        <p:cTn id="39" dur="500"/>
                                        <p:tgtEl>
                                          <p:spTgt spid="30727"/>
                                        </p:tgtEl>
                                      </p:cBhvr>
                                    </p:animEffect>
                                  </p:childTnLst>
                                </p:cTn>
                              </p:par>
                            </p:childTnLst>
                          </p:cTn>
                        </p:par>
                        <p:par>
                          <p:cTn id="40" fill="hold" nodeType="afterGroup">
                            <p:stCondLst>
                              <p:cond delay="3740"/>
                            </p:stCondLst>
                            <p:childTnLst>
                              <p:par>
                                <p:cTn id="41" presetID="22" presetClass="entr" presetSubtype="4" fill="hold" nodeType="afterEffect">
                                  <p:stCondLst>
                                    <p:cond delay="0"/>
                                  </p:stCondLst>
                                  <p:childTnLst>
                                    <p:set>
                                      <p:cBhvr>
                                        <p:cTn id="42" dur="1" fill="hold">
                                          <p:stCondLst>
                                            <p:cond delay="0"/>
                                          </p:stCondLst>
                                        </p:cTn>
                                        <p:tgtEl>
                                          <p:spTgt spid="30734"/>
                                        </p:tgtEl>
                                        <p:attrNameLst>
                                          <p:attrName>style.visibility</p:attrName>
                                        </p:attrNameLst>
                                      </p:cBhvr>
                                      <p:to>
                                        <p:strVal val="visible"/>
                                      </p:to>
                                    </p:set>
                                    <p:animEffect transition="in" filter="wipe(down)">
                                      <p:cBhvr>
                                        <p:cTn id="43" dur="500"/>
                                        <p:tgtEl>
                                          <p:spTgt spid="30734"/>
                                        </p:tgtEl>
                                      </p:cBhvr>
                                    </p:animEffect>
                                  </p:childTnLst>
                                </p:cTn>
                              </p:par>
                            </p:childTnLst>
                          </p:cTn>
                        </p:par>
                        <p:par>
                          <p:cTn id="44" fill="hold" nodeType="afterGroup">
                            <p:stCondLst>
                              <p:cond delay="4240"/>
                            </p:stCondLst>
                            <p:childTnLst>
                              <p:par>
                                <p:cTn id="45" presetID="22" presetClass="entr" presetSubtype="8" fill="hold" grpId="0" nodeType="afterEffect">
                                  <p:stCondLst>
                                    <p:cond delay="0"/>
                                  </p:stCondLst>
                                  <p:childTnLst>
                                    <p:set>
                                      <p:cBhvr>
                                        <p:cTn id="46" dur="1" fill="hold">
                                          <p:stCondLst>
                                            <p:cond delay="0"/>
                                          </p:stCondLst>
                                        </p:cTn>
                                        <p:tgtEl>
                                          <p:spTgt spid="30728"/>
                                        </p:tgtEl>
                                        <p:attrNameLst>
                                          <p:attrName>style.visibility</p:attrName>
                                        </p:attrNameLst>
                                      </p:cBhvr>
                                      <p:to>
                                        <p:strVal val="visible"/>
                                      </p:to>
                                    </p:set>
                                    <p:animEffect transition="in" filter="wipe(left)">
                                      <p:cBhvr>
                                        <p:cTn id="47" dur="500"/>
                                        <p:tgtEl>
                                          <p:spTgt spid="30728"/>
                                        </p:tgtEl>
                                      </p:cBhvr>
                                    </p:animEffect>
                                  </p:childTnLst>
                                </p:cTn>
                              </p:par>
                            </p:childTnLst>
                          </p:cTn>
                        </p:par>
                        <p:par>
                          <p:cTn id="48" fill="hold" nodeType="afterGroup">
                            <p:stCondLst>
                              <p:cond delay="4740"/>
                            </p:stCondLst>
                            <p:childTnLst>
                              <p:par>
                                <p:cTn id="49" presetID="22" presetClass="entr" presetSubtype="1" fill="hold" nodeType="afterEffect">
                                  <p:stCondLst>
                                    <p:cond delay="0"/>
                                  </p:stCondLst>
                                  <p:childTnLst>
                                    <p:set>
                                      <p:cBhvr>
                                        <p:cTn id="50" dur="1" fill="hold">
                                          <p:stCondLst>
                                            <p:cond delay="0"/>
                                          </p:stCondLst>
                                        </p:cTn>
                                        <p:tgtEl>
                                          <p:spTgt spid="30737"/>
                                        </p:tgtEl>
                                        <p:attrNameLst>
                                          <p:attrName>style.visibility</p:attrName>
                                        </p:attrNameLst>
                                      </p:cBhvr>
                                      <p:to>
                                        <p:strVal val="visible"/>
                                      </p:to>
                                    </p:set>
                                    <p:animEffect transition="in" filter="wipe(up)">
                                      <p:cBhvr>
                                        <p:cTn id="51" dur="500"/>
                                        <p:tgtEl>
                                          <p:spTgt spid="30737"/>
                                        </p:tgtEl>
                                      </p:cBhvr>
                                    </p:animEffect>
                                  </p:childTnLst>
                                </p:cTn>
                              </p:par>
                            </p:childTnLst>
                          </p:cTn>
                        </p:par>
                        <p:par>
                          <p:cTn id="52" fill="hold" nodeType="afterGroup">
                            <p:stCondLst>
                              <p:cond delay="5240"/>
                            </p:stCondLst>
                            <p:childTnLst>
                              <p:par>
                                <p:cTn id="53" presetID="22" presetClass="entr" presetSubtype="8" fill="hold" grpId="0" nodeType="afterEffect">
                                  <p:stCondLst>
                                    <p:cond delay="0"/>
                                  </p:stCondLst>
                                  <p:childTnLst>
                                    <p:set>
                                      <p:cBhvr>
                                        <p:cTn id="54" dur="1" fill="hold">
                                          <p:stCondLst>
                                            <p:cond delay="0"/>
                                          </p:stCondLst>
                                        </p:cTn>
                                        <p:tgtEl>
                                          <p:spTgt spid="30729"/>
                                        </p:tgtEl>
                                        <p:attrNameLst>
                                          <p:attrName>style.visibility</p:attrName>
                                        </p:attrNameLst>
                                      </p:cBhvr>
                                      <p:to>
                                        <p:strVal val="visible"/>
                                      </p:to>
                                    </p:set>
                                    <p:animEffect transition="in" filter="wipe(left)">
                                      <p:cBhvr>
                                        <p:cTn id="55" dur="500"/>
                                        <p:tgtEl>
                                          <p:spTgt spid="30729"/>
                                        </p:tgtEl>
                                      </p:cBhvr>
                                    </p:animEffect>
                                  </p:childTnLst>
                                </p:cTn>
                              </p:par>
                            </p:childTnLst>
                          </p:cTn>
                        </p:par>
                        <p:par>
                          <p:cTn id="56" fill="hold" nodeType="afterGroup">
                            <p:stCondLst>
                              <p:cond delay="5740"/>
                            </p:stCondLst>
                            <p:childTnLst>
                              <p:par>
                                <p:cTn id="57" presetID="22" presetClass="entr" presetSubtype="1" fill="hold" nodeType="afterEffect">
                                  <p:stCondLst>
                                    <p:cond delay="0"/>
                                  </p:stCondLst>
                                  <p:childTnLst>
                                    <p:set>
                                      <p:cBhvr>
                                        <p:cTn id="58" dur="1" fill="hold">
                                          <p:stCondLst>
                                            <p:cond delay="0"/>
                                          </p:stCondLst>
                                        </p:cTn>
                                        <p:tgtEl>
                                          <p:spTgt spid="30740"/>
                                        </p:tgtEl>
                                        <p:attrNameLst>
                                          <p:attrName>style.visibility</p:attrName>
                                        </p:attrNameLst>
                                      </p:cBhvr>
                                      <p:to>
                                        <p:strVal val="visible"/>
                                      </p:to>
                                    </p:set>
                                    <p:animEffect transition="in" filter="wipe(up)">
                                      <p:cBhvr>
                                        <p:cTn id="59" dur="500"/>
                                        <p:tgtEl>
                                          <p:spTgt spid="307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utoUpdateAnimBg="0"/>
      <p:bldP spid="30723" grpId="0" animBg="1"/>
      <p:bldP spid="30725" grpId="0" animBg="1" autoUpdateAnimBg="0"/>
      <p:bldP spid="30726" grpId="0" animBg="1" autoUpdateAnimBg="0"/>
      <p:bldP spid="30727" grpId="0" animBg="1" autoUpdateAnimBg="0"/>
      <p:bldP spid="30728" grpId="0" animBg="1" autoUpdateAnimBg="0"/>
      <p:bldP spid="30729"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3416300" y="2424113"/>
            <a:ext cx="7270750" cy="1919287"/>
            <a:chOff x="0" y="0"/>
            <a:chExt cx="7270359" cy="1920386"/>
          </a:xfrm>
        </p:grpSpPr>
        <p:sp>
          <p:nvSpPr>
            <p:cNvPr id="3174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四、关键技术与实践难点</a:t>
              </a:r>
            </a:p>
          </p:txBody>
        </p:sp>
        <p:sp>
          <p:nvSpPr>
            <p:cNvPr id="3174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174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175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1751" name="Group 7"/>
          <p:cNvGrpSpPr>
            <a:grpSpLocks/>
          </p:cNvGrpSpPr>
          <p:nvPr/>
        </p:nvGrpSpPr>
        <p:grpSpPr bwMode="auto">
          <a:xfrm>
            <a:off x="1344613" y="2473325"/>
            <a:ext cx="2093912" cy="2122488"/>
            <a:chOff x="0" y="0"/>
            <a:chExt cx="2093913" cy="2122488"/>
          </a:xfrm>
        </p:grpSpPr>
        <p:sp>
          <p:nvSpPr>
            <p:cNvPr id="3175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53" name="Freeform 7"/>
            <p:cNvSpPr>
              <a:spLocks noEditPoints="1"/>
            </p:cNvSpPr>
            <p:nvPr/>
          </p:nvSpPr>
          <p:spPr bwMode="auto">
            <a:xfrm>
              <a:off x="405267" y="175033"/>
              <a:ext cx="1283378" cy="1723206"/>
            </a:xfrm>
            <a:custGeom>
              <a:avLst/>
              <a:gdLst>
                <a:gd name="T0" fmla="*/ 337 w 1669"/>
                <a:gd name="T1" fmla="*/ 844 h 2273"/>
                <a:gd name="T2" fmla="*/ 513 w 1669"/>
                <a:gd name="T3" fmla="*/ 1259 h 2273"/>
                <a:gd name="T4" fmla="*/ 656 w 1669"/>
                <a:gd name="T5" fmla="*/ 1590 h 2273"/>
                <a:gd name="T6" fmla="*/ 978 w 1669"/>
                <a:gd name="T7" fmla="*/ 1600 h 2273"/>
                <a:gd name="T8" fmla="*/ 1049 w 1669"/>
                <a:gd name="T9" fmla="*/ 1467 h 2273"/>
                <a:gd name="T10" fmla="*/ 1229 w 1669"/>
                <a:gd name="T11" fmla="*/ 1135 h 2273"/>
                <a:gd name="T12" fmla="*/ 835 w 1669"/>
                <a:gd name="T13" fmla="*/ 346 h 2273"/>
                <a:gd name="T14" fmla="*/ 691 w 1669"/>
                <a:gd name="T15" fmla="*/ 1704 h 2273"/>
                <a:gd name="T16" fmla="*/ 528 w 1669"/>
                <a:gd name="T17" fmla="*/ 1515 h 2273"/>
                <a:gd name="T18" fmla="*/ 354 w 1669"/>
                <a:gd name="T19" fmla="*/ 1192 h 2273"/>
                <a:gd name="T20" fmla="*/ 835 w 1669"/>
                <a:gd name="T21" fmla="*/ 242 h 2273"/>
                <a:gd name="T22" fmla="*/ 1316 w 1669"/>
                <a:gd name="T23" fmla="*/ 1192 h 2273"/>
                <a:gd name="T24" fmla="*/ 1142 w 1669"/>
                <a:gd name="T25" fmla="*/ 1515 h 2273"/>
                <a:gd name="T26" fmla="*/ 978 w 1669"/>
                <a:gd name="T27" fmla="*/ 1704 h 2273"/>
                <a:gd name="T28" fmla="*/ 597 w 1669"/>
                <a:gd name="T29" fmla="*/ 2037 h 2273"/>
                <a:gd name="T30" fmla="*/ 1002 w 1669"/>
                <a:gd name="T31" fmla="*/ 2115 h 2273"/>
                <a:gd name="T32" fmla="*/ 1002 w 1669"/>
                <a:gd name="T33" fmla="*/ 1960 h 2273"/>
                <a:gd name="T34" fmla="*/ 645 w 1669"/>
                <a:gd name="T35" fmla="*/ 2086 h 2273"/>
                <a:gd name="T36" fmla="*/ 1033 w 1669"/>
                <a:gd name="T37" fmla="*/ 2086 h 2273"/>
                <a:gd name="T38" fmla="*/ 1081 w 1669"/>
                <a:gd name="T39" fmla="*/ 2037 h 2273"/>
                <a:gd name="T40" fmla="*/ 597 w 1669"/>
                <a:gd name="T41" fmla="*/ 1795 h 2273"/>
                <a:gd name="T42" fmla="*/ 1081 w 1669"/>
                <a:gd name="T43" fmla="*/ 2037 h 2273"/>
                <a:gd name="T44" fmla="*/ 1077 w 1669"/>
                <a:gd name="T45" fmla="*/ 949 h 2273"/>
                <a:gd name="T46" fmla="*/ 914 w 1669"/>
                <a:gd name="T47" fmla="*/ 1113 h 2273"/>
                <a:gd name="T48" fmla="*/ 756 w 1669"/>
                <a:gd name="T49" fmla="*/ 1113 h 2273"/>
                <a:gd name="T50" fmla="*/ 592 w 1669"/>
                <a:gd name="T51" fmla="*/ 949 h 2273"/>
                <a:gd name="T52" fmla="*/ 592 w 1669"/>
                <a:gd name="T53" fmla="*/ 791 h 2273"/>
                <a:gd name="T54" fmla="*/ 756 w 1669"/>
                <a:gd name="T55" fmla="*/ 628 h 2273"/>
                <a:gd name="T56" fmla="*/ 914 w 1669"/>
                <a:gd name="T57" fmla="*/ 628 h 2273"/>
                <a:gd name="T58" fmla="*/ 1077 w 1669"/>
                <a:gd name="T59" fmla="*/ 791 h 2273"/>
                <a:gd name="T60" fmla="*/ 1604 w 1669"/>
                <a:gd name="T61" fmla="*/ 768 h 2273"/>
                <a:gd name="T62" fmla="*/ 1518 w 1669"/>
                <a:gd name="T63" fmla="*/ 844 h 2273"/>
                <a:gd name="T64" fmla="*/ 1604 w 1669"/>
                <a:gd name="T65" fmla="*/ 893 h 2273"/>
                <a:gd name="T66" fmla="*/ 1604 w 1669"/>
                <a:gd name="T67" fmla="*/ 768 h 2273"/>
                <a:gd name="T68" fmla="*/ 1421 w 1669"/>
                <a:gd name="T69" fmla="*/ 336 h 2273"/>
                <a:gd name="T70" fmla="*/ 1332 w 1669"/>
                <a:gd name="T71" fmla="*/ 247 h 2273"/>
                <a:gd name="T72" fmla="*/ 1356 w 1669"/>
                <a:gd name="T73" fmla="*/ 400 h 2273"/>
                <a:gd name="T74" fmla="*/ 895 w 1669"/>
                <a:gd name="T75" fmla="*/ 161 h 2273"/>
                <a:gd name="T76" fmla="*/ 833 w 1669"/>
                <a:gd name="T77" fmla="*/ 0 h 2273"/>
                <a:gd name="T78" fmla="*/ 771 w 1669"/>
                <a:gd name="T79" fmla="*/ 161 h 2273"/>
                <a:gd name="T80" fmla="*/ 307 w 1669"/>
                <a:gd name="T81" fmla="*/ 408 h 2273"/>
                <a:gd name="T82" fmla="*/ 334 w 1669"/>
                <a:gd name="T83" fmla="*/ 258 h 2273"/>
                <a:gd name="T84" fmla="*/ 245 w 1669"/>
                <a:gd name="T85" fmla="*/ 346 h 2273"/>
                <a:gd name="T86" fmla="*/ 149 w 1669"/>
                <a:gd name="T87" fmla="*/ 844 h 2273"/>
                <a:gd name="T88" fmla="*/ 65 w 1669"/>
                <a:gd name="T89" fmla="*/ 768 h 2273"/>
                <a:gd name="T90" fmla="*/ 65 w 1669"/>
                <a:gd name="T91" fmla="*/ 893 h 2273"/>
                <a:gd name="T92" fmla="*/ 149 w 1669"/>
                <a:gd name="T93" fmla="*/ 844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69" h="2273">
                  <a:moveTo>
                    <a:pt x="835" y="346"/>
                  </a:moveTo>
                  <a:cubicBezTo>
                    <a:pt x="560" y="346"/>
                    <a:pt x="337" y="569"/>
                    <a:pt x="337" y="844"/>
                  </a:cubicBezTo>
                  <a:cubicBezTo>
                    <a:pt x="337" y="975"/>
                    <a:pt x="440" y="1133"/>
                    <a:pt x="441" y="1135"/>
                  </a:cubicBezTo>
                  <a:cubicBezTo>
                    <a:pt x="463" y="1168"/>
                    <a:pt x="495" y="1222"/>
                    <a:pt x="513" y="1259"/>
                  </a:cubicBezTo>
                  <a:lnTo>
                    <a:pt x="620" y="1467"/>
                  </a:lnTo>
                  <a:cubicBezTo>
                    <a:pt x="641" y="1507"/>
                    <a:pt x="656" y="1560"/>
                    <a:pt x="656" y="1590"/>
                  </a:cubicBezTo>
                  <a:cubicBezTo>
                    <a:pt x="657" y="1591"/>
                    <a:pt x="669" y="1600"/>
                    <a:pt x="691" y="1600"/>
                  </a:cubicBezTo>
                  <a:lnTo>
                    <a:pt x="978" y="1600"/>
                  </a:lnTo>
                  <a:cubicBezTo>
                    <a:pt x="1000" y="1600"/>
                    <a:pt x="1012" y="1591"/>
                    <a:pt x="1014" y="1588"/>
                  </a:cubicBezTo>
                  <a:cubicBezTo>
                    <a:pt x="1014" y="1560"/>
                    <a:pt x="1029" y="1507"/>
                    <a:pt x="1049" y="1467"/>
                  </a:cubicBezTo>
                  <a:lnTo>
                    <a:pt x="1157" y="1258"/>
                  </a:lnTo>
                  <a:cubicBezTo>
                    <a:pt x="1175" y="1223"/>
                    <a:pt x="1207" y="1168"/>
                    <a:pt x="1229" y="1135"/>
                  </a:cubicBezTo>
                  <a:cubicBezTo>
                    <a:pt x="1264" y="1080"/>
                    <a:pt x="1333" y="948"/>
                    <a:pt x="1333" y="844"/>
                  </a:cubicBezTo>
                  <a:cubicBezTo>
                    <a:pt x="1333" y="569"/>
                    <a:pt x="1109" y="346"/>
                    <a:pt x="835" y="346"/>
                  </a:cubicBezTo>
                  <a:close/>
                  <a:moveTo>
                    <a:pt x="978" y="1704"/>
                  </a:moveTo>
                  <a:lnTo>
                    <a:pt x="691" y="1704"/>
                  </a:lnTo>
                  <a:cubicBezTo>
                    <a:pt x="613" y="1704"/>
                    <a:pt x="552" y="1654"/>
                    <a:pt x="552" y="1590"/>
                  </a:cubicBezTo>
                  <a:cubicBezTo>
                    <a:pt x="552" y="1581"/>
                    <a:pt x="543" y="1546"/>
                    <a:pt x="528" y="1515"/>
                  </a:cubicBezTo>
                  <a:lnTo>
                    <a:pt x="420" y="1306"/>
                  </a:lnTo>
                  <a:cubicBezTo>
                    <a:pt x="404" y="1273"/>
                    <a:pt x="374" y="1222"/>
                    <a:pt x="354" y="1192"/>
                  </a:cubicBezTo>
                  <a:cubicBezTo>
                    <a:pt x="342" y="1173"/>
                    <a:pt x="233" y="1003"/>
                    <a:pt x="233" y="844"/>
                  </a:cubicBezTo>
                  <a:cubicBezTo>
                    <a:pt x="233" y="512"/>
                    <a:pt x="503" y="242"/>
                    <a:pt x="835" y="242"/>
                  </a:cubicBezTo>
                  <a:cubicBezTo>
                    <a:pt x="1167" y="242"/>
                    <a:pt x="1437" y="512"/>
                    <a:pt x="1437" y="844"/>
                  </a:cubicBezTo>
                  <a:cubicBezTo>
                    <a:pt x="1437" y="1003"/>
                    <a:pt x="1328" y="1173"/>
                    <a:pt x="1316" y="1192"/>
                  </a:cubicBezTo>
                  <a:cubicBezTo>
                    <a:pt x="1296" y="1222"/>
                    <a:pt x="1266" y="1274"/>
                    <a:pt x="1249" y="1306"/>
                  </a:cubicBezTo>
                  <a:lnTo>
                    <a:pt x="1142" y="1515"/>
                  </a:lnTo>
                  <a:cubicBezTo>
                    <a:pt x="1126" y="1546"/>
                    <a:pt x="1118" y="1581"/>
                    <a:pt x="1118" y="1590"/>
                  </a:cubicBezTo>
                  <a:cubicBezTo>
                    <a:pt x="1118" y="1654"/>
                    <a:pt x="1056" y="1704"/>
                    <a:pt x="978" y="1704"/>
                  </a:cubicBezTo>
                  <a:close/>
                  <a:moveTo>
                    <a:pt x="676" y="1960"/>
                  </a:moveTo>
                  <a:cubicBezTo>
                    <a:pt x="632" y="1960"/>
                    <a:pt x="597" y="1995"/>
                    <a:pt x="597" y="2037"/>
                  </a:cubicBezTo>
                  <a:cubicBezTo>
                    <a:pt x="597" y="2080"/>
                    <a:pt x="632" y="2115"/>
                    <a:pt x="676" y="2115"/>
                  </a:cubicBezTo>
                  <a:lnTo>
                    <a:pt x="1002" y="2115"/>
                  </a:lnTo>
                  <a:cubicBezTo>
                    <a:pt x="1046" y="2115"/>
                    <a:pt x="1081" y="2080"/>
                    <a:pt x="1081" y="2037"/>
                  </a:cubicBezTo>
                  <a:cubicBezTo>
                    <a:pt x="1081" y="1995"/>
                    <a:pt x="1046" y="1960"/>
                    <a:pt x="1002" y="1960"/>
                  </a:cubicBezTo>
                  <a:lnTo>
                    <a:pt x="676" y="1960"/>
                  </a:lnTo>
                  <a:close/>
                  <a:moveTo>
                    <a:pt x="645" y="2086"/>
                  </a:moveTo>
                  <a:cubicBezTo>
                    <a:pt x="649" y="2190"/>
                    <a:pt x="734" y="2273"/>
                    <a:pt x="839" y="2273"/>
                  </a:cubicBezTo>
                  <a:cubicBezTo>
                    <a:pt x="944" y="2273"/>
                    <a:pt x="1029" y="2190"/>
                    <a:pt x="1033" y="2086"/>
                  </a:cubicBezTo>
                  <a:lnTo>
                    <a:pt x="645" y="2086"/>
                  </a:lnTo>
                  <a:close/>
                  <a:moveTo>
                    <a:pt x="1081" y="2037"/>
                  </a:moveTo>
                  <a:lnTo>
                    <a:pt x="597" y="2037"/>
                  </a:lnTo>
                  <a:lnTo>
                    <a:pt x="597" y="1795"/>
                  </a:lnTo>
                  <a:lnTo>
                    <a:pt x="1081" y="1795"/>
                  </a:lnTo>
                  <a:lnTo>
                    <a:pt x="1081" y="2037"/>
                  </a:lnTo>
                  <a:close/>
                  <a:moveTo>
                    <a:pt x="1157" y="870"/>
                  </a:moveTo>
                  <a:cubicBezTo>
                    <a:pt x="1157" y="914"/>
                    <a:pt x="1121" y="949"/>
                    <a:pt x="1077" y="949"/>
                  </a:cubicBezTo>
                  <a:lnTo>
                    <a:pt x="914" y="949"/>
                  </a:lnTo>
                  <a:lnTo>
                    <a:pt x="914" y="1113"/>
                  </a:lnTo>
                  <a:cubicBezTo>
                    <a:pt x="914" y="1156"/>
                    <a:pt x="878" y="1192"/>
                    <a:pt x="835" y="1192"/>
                  </a:cubicBezTo>
                  <a:cubicBezTo>
                    <a:pt x="791" y="1192"/>
                    <a:pt x="756" y="1156"/>
                    <a:pt x="756" y="1113"/>
                  </a:cubicBezTo>
                  <a:lnTo>
                    <a:pt x="756" y="949"/>
                  </a:lnTo>
                  <a:lnTo>
                    <a:pt x="592" y="949"/>
                  </a:lnTo>
                  <a:cubicBezTo>
                    <a:pt x="549" y="949"/>
                    <a:pt x="513" y="914"/>
                    <a:pt x="513" y="870"/>
                  </a:cubicBezTo>
                  <a:cubicBezTo>
                    <a:pt x="513" y="827"/>
                    <a:pt x="549" y="791"/>
                    <a:pt x="592" y="791"/>
                  </a:cubicBezTo>
                  <a:lnTo>
                    <a:pt x="756" y="791"/>
                  </a:lnTo>
                  <a:lnTo>
                    <a:pt x="756" y="628"/>
                  </a:lnTo>
                  <a:cubicBezTo>
                    <a:pt x="756" y="584"/>
                    <a:pt x="791" y="548"/>
                    <a:pt x="835" y="548"/>
                  </a:cubicBezTo>
                  <a:cubicBezTo>
                    <a:pt x="878" y="548"/>
                    <a:pt x="914" y="584"/>
                    <a:pt x="914" y="628"/>
                  </a:cubicBezTo>
                  <a:lnTo>
                    <a:pt x="914" y="791"/>
                  </a:lnTo>
                  <a:lnTo>
                    <a:pt x="1077" y="791"/>
                  </a:lnTo>
                  <a:cubicBezTo>
                    <a:pt x="1121" y="791"/>
                    <a:pt x="1157" y="827"/>
                    <a:pt x="1157" y="870"/>
                  </a:cubicBezTo>
                  <a:close/>
                  <a:moveTo>
                    <a:pt x="1604" y="768"/>
                  </a:moveTo>
                  <a:lnTo>
                    <a:pt x="1514" y="768"/>
                  </a:lnTo>
                  <a:cubicBezTo>
                    <a:pt x="1517" y="793"/>
                    <a:pt x="1518" y="818"/>
                    <a:pt x="1518" y="844"/>
                  </a:cubicBezTo>
                  <a:cubicBezTo>
                    <a:pt x="1518" y="860"/>
                    <a:pt x="1517" y="877"/>
                    <a:pt x="1515" y="893"/>
                  </a:cubicBezTo>
                  <a:lnTo>
                    <a:pt x="1604" y="893"/>
                  </a:lnTo>
                  <a:cubicBezTo>
                    <a:pt x="1640" y="893"/>
                    <a:pt x="1669" y="865"/>
                    <a:pt x="1669" y="831"/>
                  </a:cubicBezTo>
                  <a:cubicBezTo>
                    <a:pt x="1669" y="796"/>
                    <a:pt x="1640" y="768"/>
                    <a:pt x="1604" y="768"/>
                  </a:cubicBezTo>
                  <a:close/>
                  <a:moveTo>
                    <a:pt x="1356" y="400"/>
                  </a:moveTo>
                  <a:lnTo>
                    <a:pt x="1421" y="336"/>
                  </a:lnTo>
                  <a:cubicBezTo>
                    <a:pt x="1446" y="310"/>
                    <a:pt x="1447" y="270"/>
                    <a:pt x="1423" y="245"/>
                  </a:cubicBezTo>
                  <a:cubicBezTo>
                    <a:pt x="1398" y="221"/>
                    <a:pt x="1358" y="222"/>
                    <a:pt x="1332" y="247"/>
                  </a:cubicBezTo>
                  <a:lnTo>
                    <a:pt x="1267" y="313"/>
                  </a:lnTo>
                  <a:cubicBezTo>
                    <a:pt x="1299" y="339"/>
                    <a:pt x="1329" y="368"/>
                    <a:pt x="1356" y="400"/>
                  </a:cubicBezTo>
                  <a:close/>
                  <a:moveTo>
                    <a:pt x="833" y="158"/>
                  </a:moveTo>
                  <a:cubicBezTo>
                    <a:pt x="854" y="158"/>
                    <a:pt x="875" y="160"/>
                    <a:pt x="895" y="161"/>
                  </a:cubicBezTo>
                  <a:lnTo>
                    <a:pt x="895" y="65"/>
                  </a:lnTo>
                  <a:cubicBezTo>
                    <a:pt x="895" y="29"/>
                    <a:pt x="867" y="0"/>
                    <a:pt x="833" y="0"/>
                  </a:cubicBezTo>
                  <a:cubicBezTo>
                    <a:pt x="799" y="0"/>
                    <a:pt x="771" y="29"/>
                    <a:pt x="771" y="65"/>
                  </a:cubicBezTo>
                  <a:lnTo>
                    <a:pt x="771" y="161"/>
                  </a:lnTo>
                  <a:cubicBezTo>
                    <a:pt x="791" y="160"/>
                    <a:pt x="812" y="158"/>
                    <a:pt x="833" y="158"/>
                  </a:cubicBezTo>
                  <a:close/>
                  <a:moveTo>
                    <a:pt x="307" y="408"/>
                  </a:moveTo>
                  <a:cubicBezTo>
                    <a:pt x="333" y="375"/>
                    <a:pt x="363" y="346"/>
                    <a:pt x="395" y="319"/>
                  </a:cubicBezTo>
                  <a:lnTo>
                    <a:pt x="334" y="258"/>
                  </a:lnTo>
                  <a:cubicBezTo>
                    <a:pt x="308" y="233"/>
                    <a:pt x="268" y="232"/>
                    <a:pt x="244" y="256"/>
                  </a:cubicBezTo>
                  <a:cubicBezTo>
                    <a:pt x="219" y="281"/>
                    <a:pt x="220" y="321"/>
                    <a:pt x="245" y="346"/>
                  </a:cubicBezTo>
                  <a:lnTo>
                    <a:pt x="307" y="408"/>
                  </a:lnTo>
                  <a:close/>
                  <a:moveTo>
                    <a:pt x="149" y="844"/>
                  </a:moveTo>
                  <a:cubicBezTo>
                    <a:pt x="149" y="818"/>
                    <a:pt x="151" y="793"/>
                    <a:pt x="154" y="768"/>
                  </a:cubicBezTo>
                  <a:lnTo>
                    <a:pt x="65" y="768"/>
                  </a:lnTo>
                  <a:cubicBezTo>
                    <a:pt x="29" y="768"/>
                    <a:pt x="0" y="796"/>
                    <a:pt x="0" y="831"/>
                  </a:cubicBezTo>
                  <a:cubicBezTo>
                    <a:pt x="0" y="865"/>
                    <a:pt x="29" y="893"/>
                    <a:pt x="65" y="893"/>
                  </a:cubicBezTo>
                  <a:lnTo>
                    <a:pt x="152" y="893"/>
                  </a:lnTo>
                  <a:cubicBezTo>
                    <a:pt x="151" y="877"/>
                    <a:pt x="149" y="860"/>
                    <a:pt x="149" y="84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500" fill="hold"/>
                                        <p:tgtEl>
                                          <p:spTgt spid="31750"/>
                                        </p:tgtEl>
                                        <p:attrNameLst>
                                          <p:attrName>ppt_x</p:attrName>
                                        </p:attrNameLst>
                                      </p:cBhvr>
                                      <p:tavLst>
                                        <p:tav tm="0">
                                          <p:val>
                                            <p:strVal val="1+#ppt_w/2"/>
                                          </p:val>
                                        </p:tav>
                                        <p:tav tm="100000">
                                          <p:val>
                                            <p:strVal val="#ppt_x"/>
                                          </p:val>
                                        </p:tav>
                                      </p:tavLst>
                                    </p:anim>
                                    <p:anim calcmode="lin" valueType="num">
                                      <p:cBhvr additive="base">
                                        <p:cTn id="8" dur="500" fill="hold"/>
                                        <p:tgtEl>
                                          <p:spTgt spid="317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1746"/>
                                        </p:tgtEl>
                                        <p:attrNameLst>
                                          <p:attrName>style.visibility</p:attrName>
                                        </p:attrNameLst>
                                      </p:cBhvr>
                                      <p:to>
                                        <p:strVal val="visible"/>
                                      </p:to>
                                    </p:set>
                                    <p:animEffect transition="in" filter="barn(outHorizontal)">
                                      <p:cBhvr>
                                        <p:cTn id="12" dur="1000"/>
                                        <p:tgtEl>
                                          <p:spTgt spid="31746"/>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1751"/>
                                        </p:tgtEl>
                                        <p:attrNameLst>
                                          <p:attrName>style.visibility</p:attrName>
                                        </p:attrNameLst>
                                      </p:cBhvr>
                                      <p:to>
                                        <p:strVal val="visible"/>
                                      </p:to>
                                    </p:set>
                                    <p:anim calcmode="lin" valueType="num">
                                      <p:cBhvr>
                                        <p:cTn id="16" dur="300" fill="hold"/>
                                        <p:tgtEl>
                                          <p:spTgt spid="31751"/>
                                        </p:tgtEl>
                                        <p:attrNameLst>
                                          <p:attrName>ppt_w</p:attrName>
                                        </p:attrNameLst>
                                      </p:cBhvr>
                                      <p:tavLst>
                                        <p:tav tm="0">
                                          <p:val>
                                            <p:fltVal val="0"/>
                                          </p:val>
                                        </p:tav>
                                        <p:tav tm="100000">
                                          <p:val>
                                            <p:strVal val="#ppt_w"/>
                                          </p:val>
                                        </p:tav>
                                      </p:tavLst>
                                    </p:anim>
                                    <p:anim calcmode="lin" valueType="num">
                                      <p:cBhvr>
                                        <p:cTn id="17" dur="300" fill="hold"/>
                                        <p:tgtEl>
                                          <p:spTgt spid="31751"/>
                                        </p:tgtEl>
                                        <p:attrNameLst>
                                          <p:attrName>ppt_h</p:attrName>
                                        </p:attrNameLst>
                                      </p:cBhvr>
                                      <p:tavLst>
                                        <p:tav tm="0">
                                          <p:val>
                                            <p:fltVal val="0"/>
                                          </p:val>
                                        </p:tav>
                                        <p:tav tm="100000">
                                          <p:val>
                                            <p:strVal val="#ppt_h"/>
                                          </p:val>
                                        </p:tav>
                                      </p:tavLst>
                                    </p:anim>
                                    <p:animEffect transition="in" filter="fade">
                                      <p:cBhvr>
                                        <p:cTn id="18" dur="300"/>
                                        <p:tgtEl>
                                          <p:spTgt spid="317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277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277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773" name="Freeform 6"/>
          <p:cNvSpPr>
            <a:spLocks/>
          </p:cNvSpPr>
          <p:nvPr/>
        </p:nvSpPr>
        <p:spPr bwMode="auto">
          <a:xfrm>
            <a:off x="985838" y="2951163"/>
            <a:ext cx="9972675" cy="1593850"/>
          </a:xfrm>
          <a:custGeom>
            <a:avLst/>
            <a:gdLst>
              <a:gd name="T0" fmla="*/ 3857177 w 9972375"/>
              <a:gd name="T1" fmla="*/ 0 h 1593851"/>
              <a:gd name="T2" fmla="*/ 4653286 w 9972375"/>
              <a:gd name="T3" fmla="*/ 796926 h 1593851"/>
              <a:gd name="T4" fmla="*/ 4653286 w 9972375"/>
              <a:gd name="T5" fmla="*/ 803900 h 1593851"/>
              <a:gd name="T6" fmla="*/ 5523554 w 9972375"/>
              <a:gd name="T7" fmla="*/ 803900 h 1593851"/>
              <a:gd name="T8" fmla="*/ 5523554 w 9972375"/>
              <a:gd name="T9" fmla="*/ 930698 h 1593851"/>
              <a:gd name="T10" fmla="*/ 6180217 w 9972375"/>
              <a:gd name="T11" fmla="*/ 1467053 h 1593851"/>
              <a:gd name="T12" fmla="*/ 6836246 w 9972375"/>
              <a:gd name="T13" fmla="*/ 930698 h 1593851"/>
              <a:gd name="T14" fmla="*/ 6836246 w 9972375"/>
              <a:gd name="T15" fmla="*/ 803900 h 1593851"/>
              <a:gd name="T16" fmla="*/ 7735037 w 9972375"/>
              <a:gd name="T17" fmla="*/ 803900 h 1593851"/>
              <a:gd name="T18" fmla="*/ 7735037 w 9972375"/>
              <a:gd name="T19" fmla="*/ 796926 h 1593851"/>
              <a:gd name="T20" fmla="*/ 8531779 w 9972375"/>
              <a:gd name="T21" fmla="*/ 0 h 1593851"/>
              <a:gd name="T22" fmla="*/ 9328522 w 9972375"/>
              <a:gd name="T23" fmla="*/ 796926 h 1593851"/>
              <a:gd name="T24" fmla="*/ 9328522 w 9972375"/>
              <a:gd name="T25" fmla="*/ 803900 h 1593851"/>
              <a:gd name="T26" fmla="*/ 9972375 w 9972375"/>
              <a:gd name="T27" fmla="*/ 803900 h 1593851"/>
              <a:gd name="T28" fmla="*/ 9972375 w 9972375"/>
              <a:gd name="T29" fmla="*/ 930698 h 1593851"/>
              <a:gd name="T30" fmla="*/ 9201753 w 9972375"/>
              <a:gd name="T31" fmla="*/ 930698 h 1593851"/>
              <a:gd name="T32" fmla="*/ 9201753 w 9972375"/>
              <a:gd name="T33" fmla="*/ 803900 h 1593851"/>
              <a:gd name="T34" fmla="*/ 9201753 w 9972375"/>
              <a:gd name="T35" fmla="*/ 796926 h 1593851"/>
              <a:gd name="T36" fmla="*/ 8531779 w 9972375"/>
              <a:gd name="T37" fmla="*/ 126798 h 1593851"/>
              <a:gd name="T38" fmla="*/ 7861806 w 9972375"/>
              <a:gd name="T39" fmla="*/ 796926 h 1593851"/>
              <a:gd name="T40" fmla="*/ 7861806 w 9972375"/>
              <a:gd name="T41" fmla="*/ 803900 h 1593851"/>
              <a:gd name="T42" fmla="*/ 7861806 w 9972375"/>
              <a:gd name="T43" fmla="*/ 930698 h 1593851"/>
              <a:gd name="T44" fmla="*/ 6965550 w 9972375"/>
              <a:gd name="T45" fmla="*/ 930698 h 1593851"/>
              <a:gd name="T46" fmla="*/ 6180217 w 9972375"/>
              <a:gd name="T47" fmla="*/ 1593851 h 1593851"/>
              <a:gd name="T48" fmla="*/ 5394884 w 9972375"/>
              <a:gd name="T49" fmla="*/ 930698 h 1593851"/>
              <a:gd name="T50" fmla="*/ 4526517 w 9972375"/>
              <a:gd name="T51" fmla="*/ 930698 h 1593851"/>
              <a:gd name="T52" fmla="*/ 4526517 w 9972375"/>
              <a:gd name="T53" fmla="*/ 800096 h 1593851"/>
              <a:gd name="T54" fmla="*/ 4526517 w 9972375"/>
              <a:gd name="T55" fmla="*/ 796926 h 1593851"/>
              <a:gd name="T56" fmla="*/ 3857177 w 9972375"/>
              <a:gd name="T57" fmla="*/ 126798 h 1593851"/>
              <a:gd name="T58" fmla="*/ 3187204 w 9972375"/>
              <a:gd name="T59" fmla="*/ 796926 h 1593851"/>
              <a:gd name="T60" fmla="*/ 3187204 w 9972375"/>
              <a:gd name="T61" fmla="*/ 800730 h 1593851"/>
              <a:gd name="T62" fmla="*/ 3187204 w 9972375"/>
              <a:gd name="T63" fmla="*/ 930698 h 1593851"/>
              <a:gd name="T64" fmla="*/ 2271299 w 9972375"/>
              <a:gd name="T65" fmla="*/ 930698 h 1593851"/>
              <a:gd name="T66" fmla="*/ 1485966 w 9972375"/>
              <a:gd name="T67" fmla="*/ 1593851 h 1593851"/>
              <a:gd name="T68" fmla="*/ 700632 w 9972375"/>
              <a:gd name="T69" fmla="*/ 930698 h 1593851"/>
              <a:gd name="T70" fmla="*/ 0 w 9972375"/>
              <a:gd name="T71" fmla="*/ 930698 h 1593851"/>
              <a:gd name="T72" fmla="*/ 0 w 9972375"/>
              <a:gd name="T73" fmla="*/ 803900 h 1593851"/>
              <a:gd name="T74" fmla="*/ 829303 w 9972375"/>
              <a:gd name="T75" fmla="*/ 803900 h 1593851"/>
              <a:gd name="T76" fmla="*/ 829303 w 9972375"/>
              <a:gd name="T77" fmla="*/ 930698 h 1593851"/>
              <a:gd name="T78" fmla="*/ 1485966 w 9972375"/>
              <a:gd name="T79" fmla="*/ 1467053 h 1593851"/>
              <a:gd name="T80" fmla="*/ 2141994 w 9972375"/>
              <a:gd name="T81" fmla="*/ 930698 h 1593851"/>
              <a:gd name="T82" fmla="*/ 2141994 w 9972375"/>
              <a:gd name="T83" fmla="*/ 803900 h 1593851"/>
              <a:gd name="T84" fmla="*/ 3060435 w 9972375"/>
              <a:gd name="T85" fmla="*/ 803900 h 1593851"/>
              <a:gd name="T86" fmla="*/ 3060435 w 9972375"/>
              <a:gd name="T87" fmla="*/ 796926 h 1593851"/>
              <a:gd name="T88" fmla="*/ 3857177 w 9972375"/>
              <a:gd name="T89" fmla="*/ 0 h 159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972375" h="1593851">
                <a:moveTo>
                  <a:pt x="3857177" y="0"/>
                </a:moveTo>
                <a:cubicBezTo>
                  <a:pt x="4297065" y="0"/>
                  <a:pt x="4653286" y="356937"/>
                  <a:pt x="4653286" y="796926"/>
                </a:cubicBezTo>
                <a:lnTo>
                  <a:pt x="4653286" y="803900"/>
                </a:lnTo>
                <a:lnTo>
                  <a:pt x="5523554" y="803900"/>
                </a:lnTo>
                <a:lnTo>
                  <a:pt x="5523554" y="930698"/>
                </a:lnTo>
                <a:cubicBezTo>
                  <a:pt x="5585671" y="1236281"/>
                  <a:pt x="5855689" y="1467053"/>
                  <a:pt x="6180217" y="1467053"/>
                </a:cubicBezTo>
                <a:cubicBezTo>
                  <a:pt x="6504111" y="1467053"/>
                  <a:pt x="6774129" y="1236281"/>
                  <a:pt x="6836246" y="930698"/>
                </a:cubicBezTo>
                <a:lnTo>
                  <a:pt x="6836246" y="803900"/>
                </a:lnTo>
                <a:lnTo>
                  <a:pt x="7735037" y="803900"/>
                </a:lnTo>
                <a:lnTo>
                  <a:pt x="7735037" y="796926"/>
                </a:lnTo>
                <a:cubicBezTo>
                  <a:pt x="7735037" y="356937"/>
                  <a:pt x="8091891" y="0"/>
                  <a:pt x="8531779" y="0"/>
                </a:cubicBezTo>
                <a:cubicBezTo>
                  <a:pt x="8971667" y="0"/>
                  <a:pt x="9328522" y="356937"/>
                  <a:pt x="9328522" y="796926"/>
                </a:cubicBezTo>
                <a:lnTo>
                  <a:pt x="9328522" y="803900"/>
                </a:lnTo>
                <a:lnTo>
                  <a:pt x="9972375" y="803900"/>
                </a:lnTo>
                <a:lnTo>
                  <a:pt x="9972375" y="930698"/>
                </a:lnTo>
                <a:lnTo>
                  <a:pt x="9201753" y="930698"/>
                </a:lnTo>
                <a:lnTo>
                  <a:pt x="9201753" y="803900"/>
                </a:lnTo>
                <a:lnTo>
                  <a:pt x="9201753" y="796926"/>
                </a:lnTo>
                <a:cubicBezTo>
                  <a:pt x="9201753" y="426675"/>
                  <a:pt x="8901944" y="126798"/>
                  <a:pt x="8531779" y="126798"/>
                </a:cubicBezTo>
                <a:cubicBezTo>
                  <a:pt x="8162248" y="126798"/>
                  <a:pt x="7861806" y="426675"/>
                  <a:pt x="7861806" y="796926"/>
                </a:cubicBezTo>
                <a:lnTo>
                  <a:pt x="7861806" y="803900"/>
                </a:lnTo>
                <a:lnTo>
                  <a:pt x="7861806" y="930698"/>
                </a:lnTo>
                <a:lnTo>
                  <a:pt x="6965550" y="930698"/>
                </a:lnTo>
                <a:cubicBezTo>
                  <a:pt x="6901532" y="1306654"/>
                  <a:pt x="6574468" y="1593851"/>
                  <a:pt x="6180217" y="1593851"/>
                </a:cubicBezTo>
                <a:cubicBezTo>
                  <a:pt x="5785332" y="1593851"/>
                  <a:pt x="5458268" y="1306654"/>
                  <a:pt x="5394884" y="930698"/>
                </a:cubicBezTo>
                <a:lnTo>
                  <a:pt x="4526517" y="930698"/>
                </a:lnTo>
                <a:lnTo>
                  <a:pt x="4526517" y="800096"/>
                </a:lnTo>
                <a:lnTo>
                  <a:pt x="4526517" y="796926"/>
                </a:lnTo>
                <a:cubicBezTo>
                  <a:pt x="4526517" y="426675"/>
                  <a:pt x="4226709" y="126798"/>
                  <a:pt x="3857177" y="126798"/>
                </a:cubicBezTo>
                <a:cubicBezTo>
                  <a:pt x="3487012" y="126798"/>
                  <a:pt x="3187204" y="426675"/>
                  <a:pt x="3187204" y="796926"/>
                </a:cubicBezTo>
                <a:lnTo>
                  <a:pt x="3187204" y="800730"/>
                </a:lnTo>
                <a:lnTo>
                  <a:pt x="3187204" y="930698"/>
                </a:lnTo>
                <a:lnTo>
                  <a:pt x="2271299" y="930698"/>
                </a:lnTo>
                <a:cubicBezTo>
                  <a:pt x="2207280" y="1306654"/>
                  <a:pt x="1880217" y="1593851"/>
                  <a:pt x="1485966" y="1593851"/>
                </a:cubicBezTo>
                <a:cubicBezTo>
                  <a:pt x="1091080" y="1593851"/>
                  <a:pt x="764017" y="1306654"/>
                  <a:pt x="700632" y="930698"/>
                </a:cubicBezTo>
                <a:lnTo>
                  <a:pt x="0" y="930698"/>
                </a:lnTo>
                <a:lnTo>
                  <a:pt x="0" y="803900"/>
                </a:lnTo>
                <a:lnTo>
                  <a:pt x="829303" y="803900"/>
                </a:lnTo>
                <a:lnTo>
                  <a:pt x="829303" y="930698"/>
                </a:lnTo>
                <a:cubicBezTo>
                  <a:pt x="891419" y="1236281"/>
                  <a:pt x="1161437" y="1467053"/>
                  <a:pt x="1485966" y="1467053"/>
                </a:cubicBezTo>
                <a:cubicBezTo>
                  <a:pt x="1809860" y="1467053"/>
                  <a:pt x="2079878" y="1236281"/>
                  <a:pt x="2141994" y="930698"/>
                </a:cubicBezTo>
                <a:lnTo>
                  <a:pt x="2141994" y="803900"/>
                </a:lnTo>
                <a:lnTo>
                  <a:pt x="3060435" y="803900"/>
                </a:lnTo>
                <a:lnTo>
                  <a:pt x="3060435" y="796926"/>
                </a:lnTo>
                <a:cubicBezTo>
                  <a:pt x="3060435" y="356937"/>
                  <a:pt x="3417289" y="0"/>
                  <a:pt x="385717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2774" name="Group 6"/>
          <p:cNvGrpSpPr>
            <a:grpSpLocks/>
          </p:cNvGrpSpPr>
          <p:nvPr/>
        </p:nvGrpSpPr>
        <p:grpSpPr bwMode="auto">
          <a:xfrm>
            <a:off x="1004888" y="4592638"/>
            <a:ext cx="3009900" cy="1135062"/>
            <a:chOff x="0" y="0"/>
            <a:chExt cx="1856582" cy="881252"/>
          </a:xfrm>
        </p:grpSpPr>
        <p:sp>
          <p:nvSpPr>
            <p:cNvPr id="32775"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6"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7"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78" name="Group 10"/>
          <p:cNvGrpSpPr>
            <a:grpSpLocks/>
          </p:cNvGrpSpPr>
          <p:nvPr/>
        </p:nvGrpSpPr>
        <p:grpSpPr bwMode="auto">
          <a:xfrm>
            <a:off x="3365500" y="1793875"/>
            <a:ext cx="2952750" cy="1098550"/>
            <a:chOff x="0" y="0"/>
            <a:chExt cx="2952326" cy="1098602"/>
          </a:xfrm>
        </p:grpSpPr>
        <p:sp>
          <p:nvSpPr>
            <p:cNvPr id="32779"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0"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1"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2782" name="椭圆 13"/>
          <p:cNvSpPr>
            <a:spLocks noChangeArrowheads="1"/>
          </p:cNvSpPr>
          <p:nvPr/>
        </p:nvSpPr>
        <p:spPr bwMode="auto">
          <a:xfrm>
            <a:off x="1766888" y="3008313"/>
            <a:ext cx="1387475" cy="1385887"/>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3" name="椭圆 14"/>
          <p:cNvSpPr>
            <a:spLocks noChangeArrowheads="1"/>
          </p:cNvSpPr>
          <p:nvPr/>
        </p:nvSpPr>
        <p:spPr bwMode="auto">
          <a:xfrm>
            <a:off x="4148138" y="3082925"/>
            <a:ext cx="1387475" cy="1385888"/>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4" name="椭圆 15"/>
          <p:cNvSpPr>
            <a:spLocks noChangeArrowheads="1"/>
          </p:cNvSpPr>
          <p:nvPr/>
        </p:nvSpPr>
        <p:spPr bwMode="auto">
          <a:xfrm>
            <a:off x="6469063" y="3022600"/>
            <a:ext cx="1389062" cy="1385888"/>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5" name="椭圆 16"/>
          <p:cNvSpPr>
            <a:spLocks noChangeArrowheads="1"/>
          </p:cNvSpPr>
          <p:nvPr/>
        </p:nvSpPr>
        <p:spPr bwMode="auto">
          <a:xfrm>
            <a:off x="8840788" y="3055938"/>
            <a:ext cx="1389062" cy="1385887"/>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grpSp>
        <p:nvGrpSpPr>
          <p:cNvPr id="32786" name="Group 18"/>
          <p:cNvGrpSpPr>
            <a:grpSpLocks/>
          </p:cNvGrpSpPr>
          <p:nvPr/>
        </p:nvGrpSpPr>
        <p:grpSpPr bwMode="auto">
          <a:xfrm>
            <a:off x="5691188" y="4592638"/>
            <a:ext cx="3009900" cy="1135062"/>
            <a:chOff x="0" y="0"/>
            <a:chExt cx="1856582" cy="881252"/>
          </a:xfrm>
        </p:grpSpPr>
        <p:sp>
          <p:nvSpPr>
            <p:cNvPr id="32787"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8"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9"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90" name="Group 22"/>
          <p:cNvGrpSpPr>
            <a:grpSpLocks/>
          </p:cNvGrpSpPr>
          <p:nvPr/>
        </p:nvGrpSpPr>
        <p:grpSpPr bwMode="auto">
          <a:xfrm>
            <a:off x="8085138" y="1871663"/>
            <a:ext cx="2952750" cy="1098550"/>
            <a:chOff x="0" y="0"/>
            <a:chExt cx="2952326" cy="1098602"/>
          </a:xfrm>
        </p:grpSpPr>
        <p:sp>
          <p:nvSpPr>
            <p:cNvPr id="32791"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2"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3"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additive="base">
                                        <p:cTn id="7" dur="500" fill="hold"/>
                                        <p:tgtEl>
                                          <p:spTgt spid="32771"/>
                                        </p:tgtEl>
                                        <p:attrNameLst>
                                          <p:attrName>ppt_x</p:attrName>
                                        </p:attrNameLst>
                                      </p:cBhvr>
                                      <p:tavLst>
                                        <p:tav tm="0">
                                          <p:val>
                                            <p:strVal val="1+#ppt_w/2"/>
                                          </p:val>
                                        </p:tav>
                                        <p:tav tm="100000">
                                          <p:val>
                                            <p:strVal val="#ppt_x"/>
                                          </p:val>
                                        </p:tav>
                                      </p:tavLst>
                                    </p:anim>
                                    <p:anim calcmode="lin" valueType="num">
                                      <p:cBhvr additive="base">
                                        <p:cTn id="8" dur="500" fill="hold"/>
                                        <p:tgtEl>
                                          <p:spTgt spid="3277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2772"/>
                                        </p:tgtEl>
                                        <p:attrNameLst>
                                          <p:attrName>style.visibility</p:attrName>
                                        </p:attrNameLst>
                                      </p:cBhvr>
                                      <p:to>
                                        <p:strVal val="visible"/>
                                      </p:to>
                                    </p:set>
                                    <p:animEffect transition="in" filter="wipe(right)">
                                      <p:cBhvr>
                                        <p:cTn id="11" dur="500"/>
                                        <p:tgtEl>
                                          <p:spTgt spid="3277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2770"/>
                                        </p:tgtEl>
                                        <p:attrNameLst>
                                          <p:attrName>style.visibility</p:attrName>
                                        </p:attrNameLst>
                                      </p:cBhvr>
                                      <p:to>
                                        <p:strVal val="visible"/>
                                      </p:to>
                                    </p:set>
                                    <p:anim calcmode="lin" valueType="num">
                                      <p:cBhvr>
                                        <p:cTn id="15" dur="400" fill="hold"/>
                                        <p:tgtEl>
                                          <p:spTgt spid="3277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2770"/>
                                        </p:tgtEl>
                                        <p:attrNameLst>
                                          <p:attrName>ppt_y</p:attrName>
                                        </p:attrNameLst>
                                      </p:cBhvr>
                                      <p:tavLst>
                                        <p:tav tm="0">
                                          <p:val>
                                            <p:strVal val="#ppt_y"/>
                                          </p:val>
                                        </p:tav>
                                        <p:tav tm="100000">
                                          <p:val>
                                            <p:strVal val="#ppt_y"/>
                                          </p:val>
                                        </p:tav>
                                      </p:tavLst>
                                    </p:anim>
                                    <p:anim calcmode="lin" valueType="num">
                                      <p:cBhvr>
                                        <p:cTn id="17" dur="400" fill="hold"/>
                                        <p:tgtEl>
                                          <p:spTgt spid="3277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277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2770"/>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2773"/>
                                        </p:tgtEl>
                                        <p:attrNameLst>
                                          <p:attrName>style.visibility</p:attrName>
                                        </p:attrNameLst>
                                      </p:cBhvr>
                                      <p:to>
                                        <p:strVal val="visible"/>
                                      </p:to>
                                    </p:set>
                                    <p:animEffect transition="in" filter="wipe(left)">
                                      <p:cBhvr>
                                        <p:cTn id="23" dur="1000"/>
                                        <p:tgtEl>
                                          <p:spTgt spid="32773"/>
                                        </p:tgtEl>
                                      </p:cBhvr>
                                    </p:animEffect>
                                  </p:childTnLst>
                                </p:cTn>
                              </p:par>
                            </p:childTnLst>
                          </p:cTn>
                        </p:par>
                        <p:par>
                          <p:cTn id="24" fill="hold" nodeType="afterGroup">
                            <p:stCondLst>
                              <p:cond delay="2240"/>
                            </p:stCondLst>
                            <p:childTnLst>
                              <p:par>
                                <p:cTn id="25" presetID="21" presetClass="entr" presetSubtype="1" fill="hold" grpId="0" nodeType="afterEffect">
                                  <p:stCondLst>
                                    <p:cond delay="0"/>
                                  </p:stCondLst>
                                  <p:childTnLst>
                                    <p:set>
                                      <p:cBhvr>
                                        <p:cTn id="26" dur="1" fill="hold">
                                          <p:stCondLst>
                                            <p:cond delay="0"/>
                                          </p:stCondLst>
                                        </p:cTn>
                                        <p:tgtEl>
                                          <p:spTgt spid="32782"/>
                                        </p:tgtEl>
                                        <p:attrNameLst>
                                          <p:attrName>style.visibility</p:attrName>
                                        </p:attrNameLst>
                                      </p:cBhvr>
                                      <p:to>
                                        <p:strVal val="visible"/>
                                      </p:to>
                                    </p:set>
                                    <p:animEffect transition="in" filter="wheel(1)">
                                      <p:cBhvr>
                                        <p:cTn id="27" dur="500"/>
                                        <p:tgtEl>
                                          <p:spTgt spid="32782"/>
                                        </p:tgtEl>
                                      </p:cBhvr>
                                    </p:animEffect>
                                  </p:childTnLst>
                                </p:cTn>
                              </p:par>
                            </p:childTnLst>
                          </p:cTn>
                        </p:par>
                        <p:par>
                          <p:cTn id="28" fill="hold" nodeType="afterGroup">
                            <p:stCondLst>
                              <p:cond delay="2740"/>
                            </p:stCondLst>
                            <p:childTnLst>
                              <p:par>
                                <p:cTn id="29" presetID="22" presetClass="entr" presetSubtype="1" fill="hold" nodeType="afterEffect">
                                  <p:stCondLst>
                                    <p:cond delay="0"/>
                                  </p:stCondLst>
                                  <p:childTnLst>
                                    <p:set>
                                      <p:cBhvr>
                                        <p:cTn id="30" dur="1" fill="hold">
                                          <p:stCondLst>
                                            <p:cond delay="0"/>
                                          </p:stCondLst>
                                        </p:cTn>
                                        <p:tgtEl>
                                          <p:spTgt spid="32774"/>
                                        </p:tgtEl>
                                        <p:attrNameLst>
                                          <p:attrName>style.visibility</p:attrName>
                                        </p:attrNameLst>
                                      </p:cBhvr>
                                      <p:to>
                                        <p:strVal val="visible"/>
                                      </p:to>
                                    </p:set>
                                    <p:animEffect transition="in" filter="wipe(up)">
                                      <p:cBhvr>
                                        <p:cTn id="31" dur="500"/>
                                        <p:tgtEl>
                                          <p:spTgt spid="32774"/>
                                        </p:tgtEl>
                                      </p:cBhvr>
                                    </p:animEffect>
                                  </p:childTnLst>
                                </p:cTn>
                              </p:par>
                            </p:childTnLst>
                          </p:cTn>
                        </p:par>
                        <p:par>
                          <p:cTn id="32" fill="hold" nodeType="afterGroup">
                            <p:stCondLst>
                              <p:cond delay="3240"/>
                            </p:stCondLst>
                            <p:childTnLst>
                              <p:par>
                                <p:cTn id="33" presetID="21" presetClass="entr" presetSubtype="1" fill="hold" grpId="0" nodeType="afterEffect">
                                  <p:stCondLst>
                                    <p:cond delay="0"/>
                                  </p:stCondLst>
                                  <p:childTnLst>
                                    <p:set>
                                      <p:cBhvr>
                                        <p:cTn id="34" dur="1" fill="hold">
                                          <p:stCondLst>
                                            <p:cond delay="0"/>
                                          </p:stCondLst>
                                        </p:cTn>
                                        <p:tgtEl>
                                          <p:spTgt spid="32783"/>
                                        </p:tgtEl>
                                        <p:attrNameLst>
                                          <p:attrName>style.visibility</p:attrName>
                                        </p:attrNameLst>
                                      </p:cBhvr>
                                      <p:to>
                                        <p:strVal val="visible"/>
                                      </p:to>
                                    </p:set>
                                    <p:animEffect transition="in" filter="wheel(1)">
                                      <p:cBhvr>
                                        <p:cTn id="35" dur="500"/>
                                        <p:tgtEl>
                                          <p:spTgt spid="32783"/>
                                        </p:tgtEl>
                                      </p:cBhvr>
                                    </p:animEffect>
                                  </p:childTnLst>
                                </p:cTn>
                              </p:par>
                            </p:childTnLst>
                          </p:cTn>
                        </p:par>
                        <p:par>
                          <p:cTn id="36" fill="hold" nodeType="afterGroup">
                            <p:stCondLst>
                              <p:cond delay="3740"/>
                            </p:stCondLst>
                            <p:childTnLst>
                              <p:par>
                                <p:cTn id="37" presetID="22" presetClass="entr" presetSubtype="4" fill="hold" nodeType="afterEffect">
                                  <p:stCondLst>
                                    <p:cond delay="0"/>
                                  </p:stCondLst>
                                  <p:childTnLst>
                                    <p:set>
                                      <p:cBhvr>
                                        <p:cTn id="38" dur="1" fill="hold">
                                          <p:stCondLst>
                                            <p:cond delay="0"/>
                                          </p:stCondLst>
                                        </p:cTn>
                                        <p:tgtEl>
                                          <p:spTgt spid="32778"/>
                                        </p:tgtEl>
                                        <p:attrNameLst>
                                          <p:attrName>style.visibility</p:attrName>
                                        </p:attrNameLst>
                                      </p:cBhvr>
                                      <p:to>
                                        <p:strVal val="visible"/>
                                      </p:to>
                                    </p:set>
                                    <p:animEffect transition="in" filter="wipe(down)">
                                      <p:cBhvr>
                                        <p:cTn id="39" dur="500"/>
                                        <p:tgtEl>
                                          <p:spTgt spid="32778"/>
                                        </p:tgtEl>
                                      </p:cBhvr>
                                    </p:animEffect>
                                  </p:childTnLst>
                                </p:cTn>
                              </p:par>
                            </p:childTnLst>
                          </p:cTn>
                        </p:par>
                        <p:par>
                          <p:cTn id="40" fill="hold" nodeType="afterGroup">
                            <p:stCondLst>
                              <p:cond delay="4240"/>
                            </p:stCondLst>
                            <p:childTnLst>
                              <p:par>
                                <p:cTn id="41" presetID="21" presetClass="entr" presetSubtype="1" fill="hold" grpId="0" nodeType="afterEffect">
                                  <p:stCondLst>
                                    <p:cond delay="0"/>
                                  </p:stCondLst>
                                  <p:childTnLst>
                                    <p:set>
                                      <p:cBhvr>
                                        <p:cTn id="42" dur="1" fill="hold">
                                          <p:stCondLst>
                                            <p:cond delay="0"/>
                                          </p:stCondLst>
                                        </p:cTn>
                                        <p:tgtEl>
                                          <p:spTgt spid="32784"/>
                                        </p:tgtEl>
                                        <p:attrNameLst>
                                          <p:attrName>style.visibility</p:attrName>
                                        </p:attrNameLst>
                                      </p:cBhvr>
                                      <p:to>
                                        <p:strVal val="visible"/>
                                      </p:to>
                                    </p:set>
                                    <p:animEffect transition="in" filter="wheel(1)">
                                      <p:cBhvr>
                                        <p:cTn id="43" dur="500"/>
                                        <p:tgtEl>
                                          <p:spTgt spid="32784"/>
                                        </p:tgtEl>
                                      </p:cBhvr>
                                    </p:animEffect>
                                  </p:childTnLst>
                                </p:cTn>
                              </p:par>
                            </p:childTnLst>
                          </p:cTn>
                        </p:par>
                        <p:par>
                          <p:cTn id="44" fill="hold" nodeType="afterGroup">
                            <p:stCondLst>
                              <p:cond delay="4740"/>
                            </p:stCondLst>
                            <p:childTnLst>
                              <p:par>
                                <p:cTn id="45" presetID="22" presetClass="entr" presetSubtype="1" fill="hold"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transition="in" filter="wipe(up)">
                                      <p:cBhvr>
                                        <p:cTn id="47" dur="500"/>
                                        <p:tgtEl>
                                          <p:spTgt spid="32786"/>
                                        </p:tgtEl>
                                      </p:cBhvr>
                                    </p:animEffect>
                                  </p:childTnLst>
                                </p:cTn>
                              </p:par>
                            </p:childTnLst>
                          </p:cTn>
                        </p:par>
                        <p:par>
                          <p:cTn id="48" fill="hold" nodeType="afterGroup">
                            <p:stCondLst>
                              <p:cond delay="5240"/>
                            </p:stCondLst>
                            <p:childTnLst>
                              <p:par>
                                <p:cTn id="49" presetID="21" presetClass="entr" presetSubtype="1" fill="hold" grpId="0" nodeType="afterEffect">
                                  <p:stCondLst>
                                    <p:cond delay="0"/>
                                  </p:stCondLst>
                                  <p:childTnLst>
                                    <p:set>
                                      <p:cBhvr>
                                        <p:cTn id="50" dur="1" fill="hold">
                                          <p:stCondLst>
                                            <p:cond delay="0"/>
                                          </p:stCondLst>
                                        </p:cTn>
                                        <p:tgtEl>
                                          <p:spTgt spid="32785"/>
                                        </p:tgtEl>
                                        <p:attrNameLst>
                                          <p:attrName>style.visibility</p:attrName>
                                        </p:attrNameLst>
                                      </p:cBhvr>
                                      <p:to>
                                        <p:strVal val="visible"/>
                                      </p:to>
                                    </p:set>
                                    <p:animEffect transition="in" filter="wheel(1)">
                                      <p:cBhvr>
                                        <p:cTn id="51" dur="500"/>
                                        <p:tgtEl>
                                          <p:spTgt spid="32785"/>
                                        </p:tgtEl>
                                      </p:cBhvr>
                                    </p:animEffect>
                                  </p:childTnLst>
                                </p:cTn>
                              </p:par>
                            </p:childTnLst>
                          </p:cTn>
                        </p:par>
                        <p:par>
                          <p:cTn id="52" fill="hold" nodeType="afterGroup">
                            <p:stCondLst>
                              <p:cond delay="5740"/>
                            </p:stCondLst>
                            <p:childTnLst>
                              <p:par>
                                <p:cTn id="53" presetID="22" presetClass="entr" presetSubtype="4" fill="hold" nodeType="afterEffect">
                                  <p:stCondLst>
                                    <p:cond delay="0"/>
                                  </p:stCondLst>
                                  <p:childTnLst>
                                    <p:set>
                                      <p:cBhvr>
                                        <p:cTn id="54" dur="1" fill="hold">
                                          <p:stCondLst>
                                            <p:cond delay="0"/>
                                          </p:stCondLst>
                                        </p:cTn>
                                        <p:tgtEl>
                                          <p:spTgt spid="32790"/>
                                        </p:tgtEl>
                                        <p:attrNameLst>
                                          <p:attrName>style.visibility</p:attrName>
                                        </p:attrNameLst>
                                      </p:cBhvr>
                                      <p:to>
                                        <p:strVal val="visible"/>
                                      </p:to>
                                    </p:set>
                                    <p:animEffect transition="in" filter="wipe(down)">
                                      <p:cBhvr>
                                        <p:cTn id="55"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P spid="32771" grpId="0" animBg="1"/>
      <p:bldP spid="32773" grpId="0" animBg="1"/>
      <p:bldP spid="32782" grpId="0" animBg="1" autoUpdateAnimBg="0"/>
      <p:bldP spid="32783" grpId="0" animBg="1" autoUpdateAnimBg="0"/>
      <p:bldP spid="32784" grpId="0" animBg="1" autoUpdateAnimBg="0"/>
      <p:bldP spid="32785"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379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379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797" name="Text Box 41"/>
          <p:cNvSpPr txBox="1">
            <a:spLocks noChangeArrowheads="1"/>
          </p:cNvSpPr>
          <p:nvPr/>
        </p:nvSpPr>
        <p:spPr bwMode="auto">
          <a:xfrm>
            <a:off x="1187450" y="1589088"/>
            <a:ext cx="2844800" cy="107632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defTabSz="912813"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defTabSz="912813" eaLnBrk="0" hangingPunct="0">
              <a:tabLst>
                <a:tab pos="136525" algn="l"/>
              </a:tabLst>
              <a:defRPr>
                <a:solidFill>
                  <a:schemeClr val="tx1"/>
                </a:solidFill>
                <a:latin typeface="Arial" panose="020B0604020202020204" pitchFamily="34" charset="0"/>
                <a:ea typeface="宋体" panose="02010600030101010101" pitchFamily="2" charset="-122"/>
              </a:defRPr>
            </a:lvl2pPr>
            <a:lvl3pPr defTabSz="912813"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buClr>
                <a:srgbClr val="0070C0"/>
              </a:buClr>
              <a:buSzPct val="80000"/>
            </a:pPr>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3798" name="Text Box 45"/>
          <p:cNvSpPr txBox="1">
            <a:spLocks noChangeArrowheads="1"/>
          </p:cNvSpPr>
          <p:nvPr/>
        </p:nvSpPr>
        <p:spPr bwMode="auto">
          <a:xfrm>
            <a:off x="7412038" y="4016375"/>
            <a:ext cx="3744912" cy="13223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endParaRPr lang="en-US" altLang="zh-CN" sz="1600">
              <a:solidFill>
                <a:schemeClr val="bg1"/>
              </a:solidFill>
            </a:endParaRPr>
          </a:p>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nvGrpSpPr>
          <p:cNvPr id="33799" name="Group 7"/>
          <p:cNvGrpSpPr>
            <a:grpSpLocks/>
          </p:cNvGrpSpPr>
          <p:nvPr/>
        </p:nvGrpSpPr>
        <p:grpSpPr bwMode="auto">
          <a:xfrm>
            <a:off x="2058988" y="2559050"/>
            <a:ext cx="7850187" cy="3530600"/>
            <a:chOff x="0" y="0"/>
            <a:chExt cx="3629" cy="1633"/>
          </a:xfrm>
        </p:grpSpPr>
        <p:sp>
          <p:nvSpPr>
            <p:cNvPr id="33800" name="Freeform 30"/>
            <p:cNvSpPr>
              <a:spLocks/>
            </p:cNvSpPr>
            <p:nvPr/>
          </p:nvSpPr>
          <p:spPr bwMode="auto">
            <a:xfrm>
              <a:off x="726" y="1225"/>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1" name="Freeform 31"/>
            <p:cNvSpPr>
              <a:spLocks/>
            </p:cNvSpPr>
            <p:nvPr/>
          </p:nvSpPr>
          <p:spPr bwMode="auto">
            <a:xfrm>
              <a:off x="1451" y="81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2" name="Freeform 32"/>
            <p:cNvSpPr>
              <a:spLocks/>
            </p:cNvSpPr>
            <p:nvPr/>
          </p:nvSpPr>
          <p:spPr bwMode="auto">
            <a:xfrm>
              <a:off x="2177" y="408"/>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3" name="Freeform 33"/>
            <p:cNvSpPr>
              <a:spLocks/>
            </p:cNvSpPr>
            <p:nvPr/>
          </p:nvSpPr>
          <p:spPr bwMode="auto">
            <a:xfrm>
              <a:off x="2903" y="0"/>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4" name="Line 34"/>
            <p:cNvSpPr>
              <a:spLocks noChangeShapeType="1"/>
            </p:cNvSpPr>
            <p:nvPr/>
          </p:nvSpPr>
          <p:spPr bwMode="auto">
            <a:xfrm flipH="1">
              <a:off x="0" y="1633"/>
              <a:ext cx="726" cy="0"/>
            </a:xfrm>
            <a:prstGeom prst="line">
              <a:avLst/>
            </a:prstGeom>
            <a:noFill/>
            <a:ln w="25400" cmpd="sng">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3805" name="AutoShape 42"/>
          <p:cNvSpPr>
            <a:spLocks/>
          </p:cNvSpPr>
          <p:nvPr/>
        </p:nvSpPr>
        <p:spPr bwMode="auto">
          <a:xfrm rot="17429802">
            <a:off x="4071143" y="2951957"/>
            <a:ext cx="1274763"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6" name="AutoShape 43"/>
          <p:cNvSpPr>
            <a:spLocks/>
          </p:cNvSpPr>
          <p:nvPr/>
        </p:nvSpPr>
        <p:spPr bwMode="auto">
          <a:xfrm rot="17429802">
            <a:off x="5689600" y="2070100"/>
            <a:ext cx="1274763" cy="1274763"/>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7" name="AutoShape 44"/>
          <p:cNvSpPr>
            <a:spLocks/>
          </p:cNvSpPr>
          <p:nvPr/>
        </p:nvSpPr>
        <p:spPr bwMode="auto">
          <a:xfrm rot="17429802">
            <a:off x="7208838" y="1235075"/>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8" name="Oval 10"/>
          <p:cNvSpPr>
            <a:spLocks noChangeArrowheads="1"/>
          </p:cNvSpPr>
          <p:nvPr/>
        </p:nvSpPr>
        <p:spPr bwMode="auto">
          <a:xfrm>
            <a:off x="3727450" y="3832225"/>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09" name="Text Box 46"/>
          <p:cNvSpPr txBox="1">
            <a:spLocks noChangeArrowheads="1"/>
          </p:cNvSpPr>
          <p:nvPr/>
        </p:nvSpPr>
        <p:spPr bwMode="auto">
          <a:xfrm>
            <a:off x="4076700" y="4203700"/>
            <a:ext cx="671513"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0" name="Oval 5"/>
          <p:cNvSpPr>
            <a:spLocks noChangeArrowheads="1"/>
          </p:cNvSpPr>
          <p:nvPr/>
        </p:nvSpPr>
        <p:spPr bwMode="auto">
          <a:xfrm>
            <a:off x="2159000" y="4716463"/>
            <a:ext cx="1325563" cy="13271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bg1"/>
              </a:solidFill>
              <a:ea typeface="微软雅黑" panose="020B0503020204020204" pitchFamily="34" charset="-122"/>
            </a:endParaRPr>
          </a:p>
        </p:txBody>
      </p:sp>
      <p:sp>
        <p:nvSpPr>
          <p:cNvPr id="33811" name="Text Box 47"/>
          <p:cNvSpPr txBox="1">
            <a:spLocks noChangeArrowheads="1"/>
          </p:cNvSpPr>
          <p:nvPr/>
        </p:nvSpPr>
        <p:spPr bwMode="auto">
          <a:xfrm>
            <a:off x="2481263" y="5089525"/>
            <a:ext cx="671512"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2" name="Oval 20"/>
          <p:cNvSpPr>
            <a:spLocks noChangeArrowheads="1"/>
          </p:cNvSpPr>
          <p:nvPr/>
        </p:nvSpPr>
        <p:spPr bwMode="auto">
          <a:xfrm>
            <a:off x="6867525" y="2070100"/>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3" name="Text Box 48"/>
          <p:cNvSpPr txBox="1">
            <a:spLocks noChangeArrowheads="1"/>
          </p:cNvSpPr>
          <p:nvPr/>
        </p:nvSpPr>
        <p:spPr bwMode="auto">
          <a:xfrm>
            <a:off x="7202488" y="2439988"/>
            <a:ext cx="671512"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4" name="Oval 15"/>
          <p:cNvSpPr>
            <a:spLocks noChangeArrowheads="1"/>
          </p:cNvSpPr>
          <p:nvPr/>
        </p:nvSpPr>
        <p:spPr bwMode="auto">
          <a:xfrm>
            <a:off x="5295900" y="2949575"/>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5" name="Text Box 49"/>
          <p:cNvSpPr txBox="1">
            <a:spLocks noChangeArrowheads="1"/>
          </p:cNvSpPr>
          <p:nvPr/>
        </p:nvSpPr>
        <p:spPr bwMode="auto">
          <a:xfrm>
            <a:off x="5624513" y="3321050"/>
            <a:ext cx="669925"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6" name="Oval 25"/>
          <p:cNvSpPr>
            <a:spLocks noChangeArrowheads="1"/>
          </p:cNvSpPr>
          <p:nvPr/>
        </p:nvSpPr>
        <p:spPr bwMode="auto">
          <a:xfrm>
            <a:off x="8435975" y="1184275"/>
            <a:ext cx="1325563" cy="13271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accent2"/>
              </a:solidFill>
              <a:ea typeface="微软雅黑" panose="020B0503020204020204" pitchFamily="34" charset="-122"/>
            </a:endParaRPr>
          </a:p>
        </p:txBody>
      </p:sp>
      <p:sp>
        <p:nvSpPr>
          <p:cNvPr id="33817" name="Text Box 50"/>
          <p:cNvSpPr txBox="1">
            <a:spLocks noChangeArrowheads="1"/>
          </p:cNvSpPr>
          <p:nvPr/>
        </p:nvSpPr>
        <p:spPr bwMode="auto">
          <a:xfrm>
            <a:off x="8753475" y="1557338"/>
            <a:ext cx="646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8" name="AutoShape 42"/>
          <p:cNvSpPr>
            <a:spLocks/>
          </p:cNvSpPr>
          <p:nvPr/>
        </p:nvSpPr>
        <p:spPr bwMode="auto">
          <a:xfrm rot="17429802">
            <a:off x="2638425" y="3894138"/>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1+#ppt_w/2"/>
                                          </p:val>
                                        </p:tav>
                                        <p:tav tm="100000">
                                          <p:val>
                                            <p:strVal val="#ppt_x"/>
                                          </p:val>
                                        </p:tav>
                                      </p:tavLst>
                                    </p:anim>
                                    <p:anim calcmode="lin" valueType="num">
                                      <p:cBhvr additive="base">
                                        <p:cTn id="8" dur="500" fill="hold"/>
                                        <p:tgtEl>
                                          <p:spTgt spid="3379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3796"/>
                                        </p:tgtEl>
                                        <p:attrNameLst>
                                          <p:attrName>style.visibility</p:attrName>
                                        </p:attrNameLst>
                                      </p:cBhvr>
                                      <p:to>
                                        <p:strVal val="visible"/>
                                      </p:to>
                                    </p:set>
                                    <p:animEffect transition="in" filter="wipe(right)">
                                      <p:cBhvr>
                                        <p:cTn id="11" dur="500"/>
                                        <p:tgtEl>
                                          <p:spTgt spid="3379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3794"/>
                                        </p:tgtEl>
                                        <p:attrNameLst>
                                          <p:attrName>style.visibility</p:attrName>
                                        </p:attrNameLst>
                                      </p:cBhvr>
                                      <p:to>
                                        <p:strVal val="visible"/>
                                      </p:to>
                                    </p:set>
                                    <p:anim calcmode="lin" valueType="num">
                                      <p:cBhvr>
                                        <p:cTn id="15" dur="400" fill="hold"/>
                                        <p:tgtEl>
                                          <p:spTgt spid="3379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3794"/>
                                        </p:tgtEl>
                                        <p:attrNameLst>
                                          <p:attrName>ppt_y</p:attrName>
                                        </p:attrNameLst>
                                      </p:cBhvr>
                                      <p:tavLst>
                                        <p:tav tm="0">
                                          <p:val>
                                            <p:strVal val="#ppt_y"/>
                                          </p:val>
                                        </p:tav>
                                        <p:tav tm="100000">
                                          <p:val>
                                            <p:strVal val="#ppt_y"/>
                                          </p:val>
                                        </p:tav>
                                      </p:tavLst>
                                    </p:anim>
                                    <p:anim calcmode="lin" valueType="num">
                                      <p:cBhvr>
                                        <p:cTn id="17" dur="400" fill="hold"/>
                                        <p:tgtEl>
                                          <p:spTgt spid="3379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379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3794"/>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3799"/>
                                        </p:tgtEl>
                                        <p:attrNameLst>
                                          <p:attrName>style.visibility</p:attrName>
                                        </p:attrNameLst>
                                      </p:cBhvr>
                                      <p:to>
                                        <p:strVal val="visible"/>
                                      </p:to>
                                    </p:set>
                                    <p:animEffect transition="in" filter="wipe(down)">
                                      <p:cBhvr>
                                        <p:cTn id="23" dur="1000"/>
                                        <p:tgtEl>
                                          <p:spTgt spid="33799"/>
                                        </p:tgtEl>
                                      </p:cBhvr>
                                    </p:animEffect>
                                  </p:childTnLst>
                                </p:cTn>
                              </p:par>
                            </p:childTnLst>
                          </p:cTn>
                        </p:par>
                        <p:par>
                          <p:cTn id="24" fill="hold" nodeType="afterGroup">
                            <p:stCondLst>
                              <p:cond delay="2240"/>
                            </p:stCondLst>
                            <p:childTnLst>
                              <p:par>
                                <p:cTn id="25" presetID="26" presetClass="entr" presetSubtype="0" fill="hold" grpId="0" nodeType="afterEffect">
                                  <p:stCondLst>
                                    <p:cond delay="0"/>
                                  </p:stCondLst>
                                  <p:childTnLst>
                                    <p:set>
                                      <p:cBhvr>
                                        <p:cTn id="26" dur="1" fill="hold">
                                          <p:stCondLst>
                                            <p:cond delay="0"/>
                                          </p:stCondLst>
                                        </p:cTn>
                                        <p:tgtEl>
                                          <p:spTgt spid="33810"/>
                                        </p:tgtEl>
                                        <p:attrNameLst>
                                          <p:attrName>style.visibility</p:attrName>
                                        </p:attrNameLst>
                                      </p:cBhvr>
                                      <p:to>
                                        <p:strVal val="visible"/>
                                      </p:to>
                                    </p:set>
                                    <p:animEffect transition="in" filter="wipe(down)">
                                      <p:cBhvr>
                                        <p:cTn id="27" dur="145">
                                          <p:stCondLst>
                                            <p:cond delay="0"/>
                                          </p:stCondLst>
                                        </p:cTn>
                                        <p:tgtEl>
                                          <p:spTgt spid="33810"/>
                                        </p:tgtEl>
                                      </p:cBhvr>
                                    </p:animEffect>
                                    <p:anim calcmode="lin" valueType="num">
                                      <p:cBhvr>
                                        <p:cTn id="28" dur="456" tmFilter="0,0; 0.14,0.36; 0.43,0.73; 0.71,0.91; 1.0,1.0">
                                          <p:stCondLst>
                                            <p:cond delay="0"/>
                                          </p:stCondLst>
                                        </p:cTn>
                                        <p:tgtEl>
                                          <p:spTgt spid="33810"/>
                                        </p:tgtEl>
                                        <p:attrNameLst>
                                          <p:attrName>ppt_x</p:attrName>
                                        </p:attrNameLst>
                                      </p:cBhvr>
                                      <p:tavLst>
                                        <p:tav tm="0">
                                          <p:val>
                                            <p:strVal val="#ppt_x-0.25"/>
                                          </p:val>
                                        </p:tav>
                                        <p:tav tm="100000">
                                          <p:val>
                                            <p:strVal val="#ppt_x"/>
                                          </p:val>
                                        </p:tav>
                                      </p:tavLst>
                                    </p:anim>
                                    <p:anim calcmode="lin" valueType="num">
                                      <p:cBhvr>
                                        <p:cTn id="29" dur="166" tmFilter="0.0,0.0; 0.25,0.07; 0.50,0.2; 0.75,0.467; 1.0,1.0">
                                          <p:stCondLst>
                                            <p:cond delay="0"/>
                                          </p:stCondLst>
                                        </p:cTn>
                                        <p:tgtEl>
                                          <p:spTgt spid="33810"/>
                                        </p:tgtEl>
                                        <p:attrNameLst>
                                          <p:attrName>ppt_y</p:attrName>
                                        </p:attrNameLst>
                                      </p:cBhvr>
                                      <p:tavLst>
                                        <p:tav tm="0" fmla="#ppt_y-sin(pi*$)/3">
                                          <p:val>
                                            <p:fltVal val="0.5"/>
                                          </p:val>
                                        </p:tav>
                                        <p:tav tm="100000">
                                          <p:val>
                                            <p:fltVal val="1"/>
                                          </p:val>
                                        </p:tav>
                                      </p:tavLst>
                                    </p:anim>
                                    <p:anim calcmode="lin" valueType="num">
                                      <p:cBhvr>
                                        <p:cTn id="30" dur="166" tmFilter="0, 0; 0.125,0.2665; 0.25,0.4; 0.375,0.465; 0.5,0.5;  0.625,0.535; 0.75,0.6; 0.875,0.7335; 1,1">
                                          <p:stCondLst>
                                            <p:cond delay="166"/>
                                          </p:stCondLst>
                                        </p:cTn>
                                        <p:tgtEl>
                                          <p:spTgt spid="33810"/>
                                        </p:tgtEl>
                                        <p:attrNameLst>
                                          <p:attrName>ppt_y</p:attrName>
                                        </p:attrNameLst>
                                      </p:cBhvr>
                                      <p:tavLst>
                                        <p:tav tm="0" fmla="#ppt_y-sin(pi*$)/9">
                                          <p:val>
                                            <p:fltVal val="0"/>
                                          </p:val>
                                        </p:tav>
                                        <p:tav tm="100000">
                                          <p:val>
                                            <p:fltVal val="1"/>
                                          </p:val>
                                        </p:tav>
                                      </p:tavLst>
                                    </p:anim>
                                    <p:anim calcmode="lin" valueType="num">
                                      <p:cBhvr>
                                        <p:cTn id="31" dur="83" tmFilter="0, 0; 0.125,0.2665; 0.25,0.4; 0.375,0.465; 0.5,0.5;  0.625,0.535; 0.75,0.6; 0.875,0.7335; 1,1">
                                          <p:stCondLst>
                                            <p:cond delay="331"/>
                                          </p:stCondLst>
                                        </p:cTn>
                                        <p:tgtEl>
                                          <p:spTgt spid="33810"/>
                                        </p:tgtEl>
                                        <p:attrNameLst>
                                          <p:attrName>ppt_y</p:attrName>
                                        </p:attrNameLst>
                                      </p:cBhvr>
                                      <p:tavLst>
                                        <p:tav tm="0" fmla="#ppt_y-sin(pi*$)/27">
                                          <p:val>
                                            <p:fltVal val="0"/>
                                          </p:val>
                                        </p:tav>
                                        <p:tav tm="100000">
                                          <p:val>
                                            <p:fltVal val="1"/>
                                          </p:val>
                                        </p:tav>
                                      </p:tavLst>
                                    </p:anim>
                                    <p:anim calcmode="lin" valueType="num">
                                      <p:cBhvr>
                                        <p:cTn id="32" dur="41" tmFilter="0, 0; 0.125,0.2665; 0.25,0.4; 0.375,0.465; 0.5,0.5;  0.625,0.535; 0.75,0.6; 0.875,0.7335; 1,1">
                                          <p:stCondLst>
                                            <p:cond delay="414"/>
                                          </p:stCondLst>
                                        </p:cTn>
                                        <p:tgtEl>
                                          <p:spTgt spid="33810"/>
                                        </p:tgtEl>
                                        <p:attrNameLst>
                                          <p:attrName>ppt_y</p:attrName>
                                        </p:attrNameLst>
                                      </p:cBhvr>
                                      <p:tavLst>
                                        <p:tav tm="0" fmla="#ppt_y-sin(pi*$)/81">
                                          <p:val>
                                            <p:fltVal val="0"/>
                                          </p:val>
                                        </p:tav>
                                        <p:tav tm="100000">
                                          <p:val>
                                            <p:fltVal val="1"/>
                                          </p:val>
                                        </p:tav>
                                      </p:tavLst>
                                    </p:anim>
                                    <p:animScale>
                                      <p:cBhvr>
                                        <p:cTn id="33" dur="7">
                                          <p:stCondLst>
                                            <p:cond delay="163"/>
                                          </p:stCondLst>
                                        </p:cTn>
                                        <p:tgtEl>
                                          <p:spTgt spid="33810"/>
                                        </p:tgtEl>
                                      </p:cBhvr>
                                      <p:to x="100000" y="60000"/>
                                    </p:animScale>
                                    <p:animScale>
                                      <p:cBhvr>
                                        <p:cTn id="34" dur="42" decel="50000">
                                          <p:stCondLst>
                                            <p:cond delay="169"/>
                                          </p:stCondLst>
                                        </p:cTn>
                                        <p:tgtEl>
                                          <p:spTgt spid="33810"/>
                                        </p:tgtEl>
                                      </p:cBhvr>
                                      <p:to x="100000" y="100000"/>
                                    </p:animScale>
                                    <p:animScale>
                                      <p:cBhvr>
                                        <p:cTn id="35" dur="7">
                                          <p:stCondLst>
                                            <p:cond delay="328"/>
                                          </p:stCondLst>
                                        </p:cTn>
                                        <p:tgtEl>
                                          <p:spTgt spid="33810"/>
                                        </p:tgtEl>
                                      </p:cBhvr>
                                      <p:to x="100000" y="80000"/>
                                    </p:animScale>
                                    <p:animScale>
                                      <p:cBhvr>
                                        <p:cTn id="36" dur="42" decel="50000">
                                          <p:stCondLst>
                                            <p:cond delay="335"/>
                                          </p:stCondLst>
                                        </p:cTn>
                                        <p:tgtEl>
                                          <p:spTgt spid="33810"/>
                                        </p:tgtEl>
                                      </p:cBhvr>
                                      <p:to x="100000" y="100000"/>
                                    </p:animScale>
                                    <p:animScale>
                                      <p:cBhvr>
                                        <p:cTn id="37" dur="7">
                                          <p:stCondLst>
                                            <p:cond delay="411"/>
                                          </p:stCondLst>
                                        </p:cTn>
                                        <p:tgtEl>
                                          <p:spTgt spid="33810"/>
                                        </p:tgtEl>
                                      </p:cBhvr>
                                      <p:to x="100000" y="90000"/>
                                    </p:animScale>
                                    <p:animScale>
                                      <p:cBhvr>
                                        <p:cTn id="38" dur="42" decel="50000">
                                          <p:stCondLst>
                                            <p:cond delay="417"/>
                                          </p:stCondLst>
                                        </p:cTn>
                                        <p:tgtEl>
                                          <p:spTgt spid="33810"/>
                                        </p:tgtEl>
                                      </p:cBhvr>
                                      <p:to x="100000" y="100000"/>
                                    </p:animScale>
                                    <p:animScale>
                                      <p:cBhvr>
                                        <p:cTn id="39" dur="7">
                                          <p:stCondLst>
                                            <p:cond delay="452"/>
                                          </p:stCondLst>
                                        </p:cTn>
                                        <p:tgtEl>
                                          <p:spTgt spid="33810"/>
                                        </p:tgtEl>
                                      </p:cBhvr>
                                      <p:to x="100000" y="95000"/>
                                    </p:animScale>
                                    <p:animScale>
                                      <p:cBhvr>
                                        <p:cTn id="40" dur="42" decel="50000">
                                          <p:stCondLst>
                                            <p:cond delay="459"/>
                                          </p:stCondLst>
                                        </p:cTn>
                                        <p:tgtEl>
                                          <p:spTgt spid="33810"/>
                                        </p:tgtEl>
                                      </p:cBhvr>
                                      <p:to x="100000" y="100000"/>
                                    </p:animScale>
                                  </p:childTnLst>
                                </p:cTn>
                              </p:par>
                            </p:childTnLst>
                          </p:cTn>
                        </p:par>
                        <p:par>
                          <p:cTn id="41" fill="hold" nodeType="afterGroup">
                            <p:stCondLst>
                              <p:cond delay="2741"/>
                            </p:stCondLst>
                            <p:childTnLst>
                              <p:par>
                                <p:cTn id="42" presetID="31" presetClass="entr" presetSubtype="0" fill="hold" grpId="0" nodeType="afterEffect">
                                  <p:stCondLst>
                                    <p:cond delay="0"/>
                                  </p:stCondLst>
                                  <p:childTnLst>
                                    <p:set>
                                      <p:cBhvr>
                                        <p:cTn id="43" dur="1" fill="hold">
                                          <p:stCondLst>
                                            <p:cond delay="0"/>
                                          </p:stCondLst>
                                        </p:cTn>
                                        <p:tgtEl>
                                          <p:spTgt spid="33811"/>
                                        </p:tgtEl>
                                        <p:attrNameLst>
                                          <p:attrName>style.visibility</p:attrName>
                                        </p:attrNameLst>
                                      </p:cBhvr>
                                      <p:to>
                                        <p:strVal val="visible"/>
                                      </p:to>
                                    </p:set>
                                    <p:anim calcmode="lin" valueType="num">
                                      <p:cBhvr>
                                        <p:cTn id="44" dur="500" fill="hold"/>
                                        <p:tgtEl>
                                          <p:spTgt spid="33811"/>
                                        </p:tgtEl>
                                        <p:attrNameLst>
                                          <p:attrName>ppt_w</p:attrName>
                                        </p:attrNameLst>
                                      </p:cBhvr>
                                      <p:tavLst>
                                        <p:tav tm="0">
                                          <p:val>
                                            <p:fltVal val="0"/>
                                          </p:val>
                                        </p:tav>
                                        <p:tav tm="100000">
                                          <p:val>
                                            <p:strVal val="#ppt_w"/>
                                          </p:val>
                                        </p:tav>
                                      </p:tavLst>
                                    </p:anim>
                                    <p:anim calcmode="lin" valueType="num">
                                      <p:cBhvr>
                                        <p:cTn id="45" dur="500" fill="hold"/>
                                        <p:tgtEl>
                                          <p:spTgt spid="33811"/>
                                        </p:tgtEl>
                                        <p:attrNameLst>
                                          <p:attrName>ppt_h</p:attrName>
                                        </p:attrNameLst>
                                      </p:cBhvr>
                                      <p:tavLst>
                                        <p:tav tm="0">
                                          <p:val>
                                            <p:fltVal val="0"/>
                                          </p:val>
                                        </p:tav>
                                        <p:tav tm="100000">
                                          <p:val>
                                            <p:strVal val="#ppt_h"/>
                                          </p:val>
                                        </p:tav>
                                      </p:tavLst>
                                    </p:anim>
                                    <p:anim calcmode="lin" valueType="num">
                                      <p:cBhvr>
                                        <p:cTn id="46" dur="500" fill="hold"/>
                                        <p:tgtEl>
                                          <p:spTgt spid="33811"/>
                                        </p:tgtEl>
                                        <p:attrNameLst>
                                          <p:attrName>style.rotation</p:attrName>
                                        </p:attrNameLst>
                                      </p:cBhvr>
                                      <p:tavLst>
                                        <p:tav tm="0">
                                          <p:val>
                                            <p:fltVal val="90"/>
                                          </p:val>
                                        </p:tav>
                                        <p:tav tm="100000">
                                          <p:val>
                                            <p:fltVal val="0"/>
                                          </p:val>
                                        </p:tav>
                                      </p:tavLst>
                                    </p:anim>
                                    <p:animEffect transition="in" filter="fade">
                                      <p:cBhvr>
                                        <p:cTn id="47" dur="500"/>
                                        <p:tgtEl>
                                          <p:spTgt spid="33811"/>
                                        </p:tgtEl>
                                      </p:cBhvr>
                                    </p:animEffect>
                                  </p:childTnLst>
                                </p:cTn>
                              </p:par>
                            </p:childTnLst>
                          </p:cTn>
                        </p:par>
                        <p:par>
                          <p:cTn id="48" fill="hold" nodeType="afterGroup">
                            <p:stCondLst>
                              <p:cond delay="3241"/>
                            </p:stCondLst>
                            <p:childTnLst>
                              <p:par>
                                <p:cTn id="49" presetID="22" presetClass="entr" presetSubtype="8" fill="hold" grpId="0" nodeType="afterEffect">
                                  <p:stCondLst>
                                    <p:cond delay="0"/>
                                  </p:stCondLst>
                                  <p:childTnLst>
                                    <p:set>
                                      <p:cBhvr>
                                        <p:cTn id="50" dur="1" fill="hold">
                                          <p:stCondLst>
                                            <p:cond delay="0"/>
                                          </p:stCondLst>
                                        </p:cTn>
                                        <p:tgtEl>
                                          <p:spTgt spid="33818"/>
                                        </p:tgtEl>
                                        <p:attrNameLst>
                                          <p:attrName>style.visibility</p:attrName>
                                        </p:attrNameLst>
                                      </p:cBhvr>
                                      <p:to>
                                        <p:strVal val="visible"/>
                                      </p:to>
                                    </p:set>
                                    <p:animEffect transition="in" filter="wipe(left)">
                                      <p:cBhvr>
                                        <p:cTn id="51" dur="300"/>
                                        <p:tgtEl>
                                          <p:spTgt spid="33818"/>
                                        </p:tgtEl>
                                      </p:cBhvr>
                                    </p:animEffect>
                                  </p:childTnLst>
                                </p:cTn>
                              </p:par>
                            </p:childTnLst>
                          </p:cTn>
                        </p:par>
                        <p:par>
                          <p:cTn id="52" fill="hold" nodeType="afterGroup">
                            <p:stCondLst>
                              <p:cond delay="3541"/>
                            </p:stCondLst>
                            <p:childTnLst>
                              <p:par>
                                <p:cTn id="53" presetID="26" presetClass="entr" presetSubtype="0" fill="hold" grpId="0" nodeType="afterEffect">
                                  <p:stCondLst>
                                    <p:cond delay="0"/>
                                  </p:stCondLst>
                                  <p:childTnLst>
                                    <p:set>
                                      <p:cBhvr>
                                        <p:cTn id="54" dur="1" fill="hold">
                                          <p:stCondLst>
                                            <p:cond delay="0"/>
                                          </p:stCondLst>
                                        </p:cTn>
                                        <p:tgtEl>
                                          <p:spTgt spid="33808"/>
                                        </p:tgtEl>
                                        <p:attrNameLst>
                                          <p:attrName>style.visibility</p:attrName>
                                        </p:attrNameLst>
                                      </p:cBhvr>
                                      <p:to>
                                        <p:strVal val="visible"/>
                                      </p:to>
                                    </p:set>
                                    <p:animEffect transition="in" filter="wipe(down)">
                                      <p:cBhvr>
                                        <p:cTn id="55" dur="145">
                                          <p:stCondLst>
                                            <p:cond delay="0"/>
                                          </p:stCondLst>
                                        </p:cTn>
                                        <p:tgtEl>
                                          <p:spTgt spid="33808"/>
                                        </p:tgtEl>
                                      </p:cBhvr>
                                    </p:animEffect>
                                    <p:anim calcmode="lin" valueType="num">
                                      <p:cBhvr>
                                        <p:cTn id="56" dur="456" tmFilter="0,0; 0.14,0.36; 0.43,0.73; 0.71,0.91; 1.0,1.0">
                                          <p:stCondLst>
                                            <p:cond delay="0"/>
                                          </p:stCondLst>
                                        </p:cTn>
                                        <p:tgtEl>
                                          <p:spTgt spid="33808"/>
                                        </p:tgtEl>
                                        <p:attrNameLst>
                                          <p:attrName>ppt_x</p:attrName>
                                        </p:attrNameLst>
                                      </p:cBhvr>
                                      <p:tavLst>
                                        <p:tav tm="0">
                                          <p:val>
                                            <p:strVal val="#ppt_x-0.25"/>
                                          </p:val>
                                        </p:tav>
                                        <p:tav tm="100000">
                                          <p:val>
                                            <p:strVal val="#ppt_x"/>
                                          </p:val>
                                        </p:tav>
                                      </p:tavLst>
                                    </p:anim>
                                    <p:anim calcmode="lin" valueType="num">
                                      <p:cBhvr>
                                        <p:cTn id="57" dur="166" tmFilter="0.0,0.0; 0.25,0.07; 0.50,0.2; 0.75,0.467; 1.0,1.0">
                                          <p:stCondLst>
                                            <p:cond delay="0"/>
                                          </p:stCondLst>
                                        </p:cTn>
                                        <p:tgtEl>
                                          <p:spTgt spid="33808"/>
                                        </p:tgtEl>
                                        <p:attrNameLst>
                                          <p:attrName>ppt_y</p:attrName>
                                        </p:attrNameLst>
                                      </p:cBhvr>
                                      <p:tavLst>
                                        <p:tav tm="0" fmla="#ppt_y-sin(pi*$)/3">
                                          <p:val>
                                            <p:fltVal val="0.5"/>
                                          </p:val>
                                        </p:tav>
                                        <p:tav tm="100000">
                                          <p:val>
                                            <p:fltVal val="1"/>
                                          </p:val>
                                        </p:tav>
                                      </p:tavLst>
                                    </p:anim>
                                    <p:anim calcmode="lin" valueType="num">
                                      <p:cBhvr>
                                        <p:cTn id="58" dur="166" tmFilter="0, 0; 0.125,0.2665; 0.25,0.4; 0.375,0.465; 0.5,0.5;  0.625,0.535; 0.75,0.6; 0.875,0.7335; 1,1">
                                          <p:stCondLst>
                                            <p:cond delay="166"/>
                                          </p:stCondLst>
                                        </p:cTn>
                                        <p:tgtEl>
                                          <p:spTgt spid="33808"/>
                                        </p:tgtEl>
                                        <p:attrNameLst>
                                          <p:attrName>ppt_y</p:attrName>
                                        </p:attrNameLst>
                                      </p:cBhvr>
                                      <p:tavLst>
                                        <p:tav tm="0" fmla="#ppt_y-sin(pi*$)/9">
                                          <p:val>
                                            <p:fltVal val="0"/>
                                          </p:val>
                                        </p:tav>
                                        <p:tav tm="100000">
                                          <p:val>
                                            <p:fltVal val="1"/>
                                          </p:val>
                                        </p:tav>
                                      </p:tavLst>
                                    </p:anim>
                                    <p:anim calcmode="lin" valueType="num">
                                      <p:cBhvr>
                                        <p:cTn id="59" dur="83" tmFilter="0, 0; 0.125,0.2665; 0.25,0.4; 0.375,0.465; 0.5,0.5;  0.625,0.535; 0.75,0.6; 0.875,0.7335; 1,1">
                                          <p:stCondLst>
                                            <p:cond delay="331"/>
                                          </p:stCondLst>
                                        </p:cTn>
                                        <p:tgtEl>
                                          <p:spTgt spid="33808"/>
                                        </p:tgtEl>
                                        <p:attrNameLst>
                                          <p:attrName>ppt_y</p:attrName>
                                        </p:attrNameLst>
                                      </p:cBhvr>
                                      <p:tavLst>
                                        <p:tav tm="0" fmla="#ppt_y-sin(pi*$)/27">
                                          <p:val>
                                            <p:fltVal val="0"/>
                                          </p:val>
                                        </p:tav>
                                        <p:tav tm="100000">
                                          <p:val>
                                            <p:fltVal val="1"/>
                                          </p:val>
                                        </p:tav>
                                      </p:tavLst>
                                    </p:anim>
                                    <p:anim calcmode="lin" valueType="num">
                                      <p:cBhvr>
                                        <p:cTn id="60" dur="41" tmFilter="0, 0; 0.125,0.2665; 0.25,0.4; 0.375,0.465; 0.5,0.5;  0.625,0.535; 0.75,0.6; 0.875,0.7335; 1,1">
                                          <p:stCondLst>
                                            <p:cond delay="414"/>
                                          </p:stCondLst>
                                        </p:cTn>
                                        <p:tgtEl>
                                          <p:spTgt spid="33808"/>
                                        </p:tgtEl>
                                        <p:attrNameLst>
                                          <p:attrName>ppt_y</p:attrName>
                                        </p:attrNameLst>
                                      </p:cBhvr>
                                      <p:tavLst>
                                        <p:tav tm="0" fmla="#ppt_y-sin(pi*$)/81">
                                          <p:val>
                                            <p:fltVal val="0"/>
                                          </p:val>
                                        </p:tav>
                                        <p:tav tm="100000">
                                          <p:val>
                                            <p:fltVal val="1"/>
                                          </p:val>
                                        </p:tav>
                                      </p:tavLst>
                                    </p:anim>
                                    <p:animScale>
                                      <p:cBhvr>
                                        <p:cTn id="61" dur="7">
                                          <p:stCondLst>
                                            <p:cond delay="163"/>
                                          </p:stCondLst>
                                        </p:cTn>
                                        <p:tgtEl>
                                          <p:spTgt spid="33808"/>
                                        </p:tgtEl>
                                      </p:cBhvr>
                                      <p:to x="100000" y="60000"/>
                                    </p:animScale>
                                    <p:animScale>
                                      <p:cBhvr>
                                        <p:cTn id="62" dur="42" decel="50000">
                                          <p:stCondLst>
                                            <p:cond delay="169"/>
                                          </p:stCondLst>
                                        </p:cTn>
                                        <p:tgtEl>
                                          <p:spTgt spid="33808"/>
                                        </p:tgtEl>
                                      </p:cBhvr>
                                      <p:to x="100000" y="100000"/>
                                    </p:animScale>
                                    <p:animScale>
                                      <p:cBhvr>
                                        <p:cTn id="63" dur="7">
                                          <p:stCondLst>
                                            <p:cond delay="328"/>
                                          </p:stCondLst>
                                        </p:cTn>
                                        <p:tgtEl>
                                          <p:spTgt spid="33808"/>
                                        </p:tgtEl>
                                      </p:cBhvr>
                                      <p:to x="100000" y="80000"/>
                                    </p:animScale>
                                    <p:animScale>
                                      <p:cBhvr>
                                        <p:cTn id="64" dur="42" decel="50000">
                                          <p:stCondLst>
                                            <p:cond delay="335"/>
                                          </p:stCondLst>
                                        </p:cTn>
                                        <p:tgtEl>
                                          <p:spTgt spid="33808"/>
                                        </p:tgtEl>
                                      </p:cBhvr>
                                      <p:to x="100000" y="100000"/>
                                    </p:animScale>
                                    <p:animScale>
                                      <p:cBhvr>
                                        <p:cTn id="65" dur="7">
                                          <p:stCondLst>
                                            <p:cond delay="411"/>
                                          </p:stCondLst>
                                        </p:cTn>
                                        <p:tgtEl>
                                          <p:spTgt spid="33808"/>
                                        </p:tgtEl>
                                      </p:cBhvr>
                                      <p:to x="100000" y="90000"/>
                                    </p:animScale>
                                    <p:animScale>
                                      <p:cBhvr>
                                        <p:cTn id="66" dur="42" decel="50000">
                                          <p:stCondLst>
                                            <p:cond delay="417"/>
                                          </p:stCondLst>
                                        </p:cTn>
                                        <p:tgtEl>
                                          <p:spTgt spid="33808"/>
                                        </p:tgtEl>
                                      </p:cBhvr>
                                      <p:to x="100000" y="100000"/>
                                    </p:animScale>
                                    <p:animScale>
                                      <p:cBhvr>
                                        <p:cTn id="67" dur="7">
                                          <p:stCondLst>
                                            <p:cond delay="452"/>
                                          </p:stCondLst>
                                        </p:cTn>
                                        <p:tgtEl>
                                          <p:spTgt spid="33808"/>
                                        </p:tgtEl>
                                      </p:cBhvr>
                                      <p:to x="100000" y="95000"/>
                                    </p:animScale>
                                    <p:animScale>
                                      <p:cBhvr>
                                        <p:cTn id="68" dur="42" decel="50000">
                                          <p:stCondLst>
                                            <p:cond delay="459"/>
                                          </p:stCondLst>
                                        </p:cTn>
                                        <p:tgtEl>
                                          <p:spTgt spid="33808"/>
                                        </p:tgtEl>
                                      </p:cBhvr>
                                      <p:to x="100000" y="100000"/>
                                    </p:animScale>
                                  </p:childTnLst>
                                </p:cTn>
                              </p:par>
                            </p:childTnLst>
                          </p:cTn>
                        </p:par>
                        <p:par>
                          <p:cTn id="69" fill="hold" nodeType="afterGroup">
                            <p:stCondLst>
                              <p:cond delay="4042"/>
                            </p:stCondLst>
                            <p:childTnLst>
                              <p:par>
                                <p:cTn id="70" presetID="31" presetClass="entr" presetSubtype="0" fill="hold" grpId="0" nodeType="afterEffect">
                                  <p:stCondLst>
                                    <p:cond delay="0"/>
                                  </p:stCondLst>
                                  <p:childTnLst>
                                    <p:set>
                                      <p:cBhvr>
                                        <p:cTn id="71" dur="1" fill="hold">
                                          <p:stCondLst>
                                            <p:cond delay="0"/>
                                          </p:stCondLst>
                                        </p:cTn>
                                        <p:tgtEl>
                                          <p:spTgt spid="33809"/>
                                        </p:tgtEl>
                                        <p:attrNameLst>
                                          <p:attrName>style.visibility</p:attrName>
                                        </p:attrNameLst>
                                      </p:cBhvr>
                                      <p:to>
                                        <p:strVal val="visible"/>
                                      </p:to>
                                    </p:set>
                                    <p:anim calcmode="lin" valueType="num">
                                      <p:cBhvr>
                                        <p:cTn id="72" dur="500" fill="hold"/>
                                        <p:tgtEl>
                                          <p:spTgt spid="33809"/>
                                        </p:tgtEl>
                                        <p:attrNameLst>
                                          <p:attrName>ppt_w</p:attrName>
                                        </p:attrNameLst>
                                      </p:cBhvr>
                                      <p:tavLst>
                                        <p:tav tm="0">
                                          <p:val>
                                            <p:fltVal val="0"/>
                                          </p:val>
                                        </p:tav>
                                        <p:tav tm="100000">
                                          <p:val>
                                            <p:strVal val="#ppt_w"/>
                                          </p:val>
                                        </p:tav>
                                      </p:tavLst>
                                    </p:anim>
                                    <p:anim calcmode="lin" valueType="num">
                                      <p:cBhvr>
                                        <p:cTn id="73" dur="500" fill="hold"/>
                                        <p:tgtEl>
                                          <p:spTgt spid="33809"/>
                                        </p:tgtEl>
                                        <p:attrNameLst>
                                          <p:attrName>ppt_h</p:attrName>
                                        </p:attrNameLst>
                                      </p:cBhvr>
                                      <p:tavLst>
                                        <p:tav tm="0">
                                          <p:val>
                                            <p:fltVal val="0"/>
                                          </p:val>
                                        </p:tav>
                                        <p:tav tm="100000">
                                          <p:val>
                                            <p:strVal val="#ppt_h"/>
                                          </p:val>
                                        </p:tav>
                                      </p:tavLst>
                                    </p:anim>
                                    <p:anim calcmode="lin" valueType="num">
                                      <p:cBhvr>
                                        <p:cTn id="74" dur="500" fill="hold"/>
                                        <p:tgtEl>
                                          <p:spTgt spid="33809"/>
                                        </p:tgtEl>
                                        <p:attrNameLst>
                                          <p:attrName>style.rotation</p:attrName>
                                        </p:attrNameLst>
                                      </p:cBhvr>
                                      <p:tavLst>
                                        <p:tav tm="0">
                                          <p:val>
                                            <p:fltVal val="90"/>
                                          </p:val>
                                        </p:tav>
                                        <p:tav tm="100000">
                                          <p:val>
                                            <p:fltVal val="0"/>
                                          </p:val>
                                        </p:tav>
                                      </p:tavLst>
                                    </p:anim>
                                    <p:animEffect transition="in" filter="fade">
                                      <p:cBhvr>
                                        <p:cTn id="75" dur="500"/>
                                        <p:tgtEl>
                                          <p:spTgt spid="33809"/>
                                        </p:tgtEl>
                                      </p:cBhvr>
                                    </p:animEffect>
                                  </p:childTnLst>
                                </p:cTn>
                              </p:par>
                            </p:childTnLst>
                          </p:cTn>
                        </p:par>
                        <p:par>
                          <p:cTn id="76" fill="hold" nodeType="afterGroup">
                            <p:stCondLst>
                              <p:cond delay="4542"/>
                            </p:stCondLst>
                            <p:childTnLst>
                              <p:par>
                                <p:cTn id="77" presetID="22" presetClass="entr" presetSubtype="8" fill="hold" grpId="0" nodeType="afterEffect">
                                  <p:stCondLst>
                                    <p:cond delay="0"/>
                                  </p:stCondLst>
                                  <p:childTnLst>
                                    <p:set>
                                      <p:cBhvr>
                                        <p:cTn id="78" dur="1" fill="hold">
                                          <p:stCondLst>
                                            <p:cond delay="0"/>
                                          </p:stCondLst>
                                        </p:cTn>
                                        <p:tgtEl>
                                          <p:spTgt spid="33805"/>
                                        </p:tgtEl>
                                        <p:attrNameLst>
                                          <p:attrName>style.visibility</p:attrName>
                                        </p:attrNameLst>
                                      </p:cBhvr>
                                      <p:to>
                                        <p:strVal val="visible"/>
                                      </p:to>
                                    </p:set>
                                    <p:animEffect transition="in" filter="wipe(left)">
                                      <p:cBhvr>
                                        <p:cTn id="79" dur="300"/>
                                        <p:tgtEl>
                                          <p:spTgt spid="33805"/>
                                        </p:tgtEl>
                                      </p:cBhvr>
                                    </p:animEffect>
                                  </p:childTnLst>
                                </p:cTn>
                              </p:par>
                            </p:childTnLst>
                          </p:cTn>
                        </p:par>
                        <p:par>
                          <p:cTn id="80" fill="hold" nodeType="afterGroup">
                            <p:stCondLst>
                              <p:cond delay="4842"/>
                            </p:stCondLst>
                            <p:childTnLst>
                              <p:par>
                                <p:cTn id="81" presetID="26" presetClass="entr" presetSubtype="0" fill="hold" grpId="0" nodeType="afterEffect">
                                  <p:stCondLst>
                                    <p:cond delay="0"/>
                                  </p:stCondLst>
                                  <p:childTnLst>
                                    <p:set>
                                      <p:cBhvr>
                                        <p:cTn id="82" dur="1" fill="hold">
                                          <p:stCondLst>
                                            <p:cond delay="0"/>
                                          </p:stCondLst>
                                        </p:cTn>
                                        <p:tgtEl>
                                          <p:spTgt spid="33814"/>
                                        </p:tgtEl>
                                        <p:attrNameLst>
                                          <p:attrName>style.visibility</p:attrName>
                                        </p:attrNameLst>
                                      </p:cBhvr>
                                      <p:to>
                                        <p:strVal val="visible"/>
                                      </p:to>
                                    </p:set>
                                    <p:animEffect transition="in" filter="wipe(down)">
                                      <p:cBhvr>
                                        <p:cTn id="83" dur="145">
                                          <p:stCondLst>
                                            <p:cond delay="0"/>
                                          </p:stCondLst>
                                        </p:cTn>
                                        <p:tgtEl>
                                          <p:spTgt spid="33814"/>
                                        </p:tgtEl>
                                      </p:cBhvr>
                                    </p:animEffect>
                                    <p:anim calcmode="lin" valueType="num">
                                      <p:cBhvr>
                                        <p:cTn id="84" dur="456" tmFilter="0,0; 0.14,0.36; 0.43,0.73; 0.71,0.91; 1.0,1.0">
                                          <p:stCondLst>
                                            <p:cond delay="0"/>
                                          </p:stCondLst>
                                        </p:cTn>
                                        <p:tgtEl>
                                          <p:spTgt spid="33814"/>
                                        </p:tgtEl>
                                        <p:attrNameLst>
                                          <p:attrName>ppt_x</p:attrName>
                                        </p:attrNameLst>
                                      </p:cBhvr>
                                      <p:tavLst>
                                        <p:tav tm="0">
                                          <p:val>
                                            <p:strVal val="#ppt_x-0.25"/>
                                          </p:val>
                                        </p:tav>
                                        <p:tav tm="100000">
                                          <p:val>
                                            <p:strVal val="#ppt_x"/>
                                          </p:val>
                                        </p:tav>
                                      </p:tavLst>
                                    </p:anim>
                                    <p:anim calcmode="lin" valueType="num">
                                      <p:cBhvr>
                                        <p:cTn id="85" dur="166" tmFilter="0.0,0.0; 0.25,0.07; 0.50,0.2; 0.75,0.467; 1.0,1.0">
                                          <p:stCondLst>
                                            <p:cond delay="0"/>
                                          </p:stCondLst>
                                        </p:cTn>
                                        <p:tgtEl>
                                          <p:spTgt spid="33814"/>
                                        </p:tgtEl>
                                        <p:attrNameLst>
                                          <p:attrName>ppt_y</p:attrName>
                                        </p:attrNameLst>
                                      </p:cBhvr>
                                      <p:tavLst>
                                        <p:tav tm="0" fmla="#ppt_y-sin(pi*$)/3">
                                          <p:val>
                                            <p:fltVal val="0.5"/>
                                          </p:val>
                                        </p:tav>
                                        <p:tav tm="100000">
                                          <p:val>
                                            <p:fltVal val="1"/>
                                          </p:val>
                                        </p:tav>
                                      </p:tavLst>
                                    </p:anim>
                                    <p:anim calcmode="lin" valueType="num">
                                      <p:cBhvr>
                                        <p:cTn id="86" dur="166" tmFilter="0, 0; 0.125,0.2665; 0.25,0.4; 0.375,0.465; 0.5,0.5;  0.625,0.535; 0.75,0.6; 0.875,0.7335; 1,1">
                                          <p:stCondLst>
                                            <p:cond delay="166"/>
                                          </p:stCondLst>
                                        </p:cTn>
                                        <p:tgtEl>
                                          <p:spTgt spid="33814"/>
                                        </p:tgtEl>
                                        <p:attrNameLst>
                                          <p:attrName>ppt_y</p:attrName>
                                        </p:attrNameLst>
                                      </p:cBhvr>
                                      <p:tavLst>
                                        <p:tav tm="0" fmla="#ppt_y-sin(pi*$)/9">
                                          <p:val>
                                            <p:fltVal val="0"/>
                                          </p:val>
                                        </p:tav>
                                        <p:tav tm="100000">
                                          <p:val>
                                            <p:fltVal val="1"/>
                                          </p:val>
                                        </p:tav>
                                      </p:tavLst>
                                    </p:anim>
                                    <p:anim calcmode="lin" valueType="num">
                                      <p:cBhvr>
                                        <p:cTn id="87" dur="83" tmFilter="0, 0; 0.125,0.2665; 0.25,0.4; 0.375,0.465; 0.5,0.5;  0.625,0.535; 0.75,0.6; 0.875,0.7335; 1,1">
                                          <p:stCondLst>
                                            <p:cond delay="331"/>
                                          </p:stCondLst>
                                        </p:cTn>
                                        <p:tgtEl>
                                          <p:spTgt spid="33814"/>
                                        </p:tgtEl>
                                        <p:attrNameLst>
                                          <p:attrName>ppt_y</p:attrName>
                                        </p:attrNameLst>
                                      </p:cBhvr>
                                      <p:tavLst>
                                        <p:tav tm="0" fmla="#ppt_y-sin(pi*$)/27">
                                          <p:val>
                                            <p:fltVal val="0"/>
                                          </p:val>
                                        </p:tav>
                                        <p:tav tm="100000">
                                          <p:val>
                                            <p:fltVal val="1"/>
                                          </p:val>
                                        </p:tav>
                                      </p:tavLst>
                                    </p:anim>
                                    <p:anim calcmode="lin" valueType="num">
                                      <p:cBhvr>
                                        <p:cTn id="88" dur="41" tmFilter="0, 0; 0.125,0.2665; 0.25,0.4; 0.375,0.465; 0.5,0.5;  0.625,0.535; 0.75,0.6; 0.875,0.7335; 1,1">
                                          <p:stCondLst>
                                            <p:cond delay="414"/>
                                          </p:stCondLst>
                                        </p:cTn>
                                        <p:tgtEl>
                                          <p:spTgt spid="33814"/>
                                        </p:tgtEl>
                                        <p:attrNameLst>
                                          <p:attrName>ppt_y</p:attrName>
                                        </p:attrNameLst>
                                      </p:cBhvr>
                                      <p:tavLst>
                                        <p:tav tm="0" fmla="#ppt_y-sin(pi*$)/81">
                                          <p:val>
                                            <p:fltVal val="0"/>
                                          </p:val>
                                        </p:tav>
                                        <p:tav tm="100000">
                                          <p:val>
                                            <p:fltVal val="1"/>
                                          </p:val>
                                        </p:tav>
                                      </p:tavLst>
                                    </p:anim>
                                    <p:animScale>
                                      <p:cBhvr>
                                        <p:cTn id="89" dur="7">
                                          <p:stCondLst>
                                            <p:cond delay="163"/>
                                          </p:stCondLst>
                                        </p:cTn>
                                        <p:tgtEl>
                                          <p:spTgt spid="33814"/>
                                        </p:tgtEl>
                                      </p:cBhvr>
                                      <p:to x="100000" y="60000"/>
                                    </p:animScale>
                                    <p:animScale>
                                      <p:cBhvr>
                                        <p:cTn id="90" dur="42" decel="50000">
                                          <p:stCondLst>
                                            <p:cond delay="169"/>
                                          </p:stCondLst>
                                        </p:cTn>
                                        <p:tgtEl>
                                          <p:spTgt spid="33814"/>
                                        </p:tgtEl>
                                      </p:cBhvr>
                                      <p:to x="100000" y="100000"/>
                                    </p:animScale>
                                    <p:animScale>
                                      <p:cBhvr>
                                        <p:cTn id="91" dur="7">
                                          <p:stCondLst>
                                            <p:cond delay="328"/>
                                          </p:stCondLst>
                                        </p:cTn>
                                        <p:tgtEl>
                                          <p:spTgt spid="33814"/>
                                        </p:tgtEl>
                                      </p:cBhvr>
                                      <p:to x="100000" y="80000"/>
                                    </p:animScale>
                                    <p:animScale>
                                      <p:cBhvr>
                                        <p:cTn id="92" dur="42" decel="50000">
                                          <p:stCondLst>
                                            <p:cond delay="335"/>
                                          </p:stCondLst>
                                        </p:cTn>
                                        <p:tgtEl>
                                          <p:spTgt spid="33814"/>
                                        </p:tgtEl>
                                      </p:cBhvr>
                                      <p:to x="100000" y="100000"/>
                                    </p:animScale>
                                    <p:animScale>
                                      <p:cBhvr>
                                        <p:cTn id="93" dur="7">
                                          <p:stCondLst>
                                            <p:cond delay="411"/>
                                          </p:stCondLst>
                                        </p:cTn>
                                        <p:tgtEl>
                                          <p:spTgt spid="33814"/>
                                        </p:tgtEl>
                                      </p:cBhvr>
                                      <p:to x="100000" y="90000"/>
                                    </p:animScale>
                                    <p:animScale>
                                      <p:cBhvr>
                                        <p:cTn id="94" dur="42" decel="50000">
                                          <p:stCondLst>
                                            <p:cond delay="417"/>
                                          </p:stCondLst>
                                        </p:cTn>
                                        <p:tgtEl>
                                          <p:spTgt spid="33814"/>
                                        </p:tgtEl>
                                      </p:cBhvr>
                                      <p:to x="100000" y="100000"/>
                                    </p:animScale>
                                    <p:animScale>
                                      <p:cBhvr>
                                        <p:cTn id="95" dur="7">
                                          <p:stCondLst>
                                            <p:cond delay="452"/>
                                          </p:stCondLst>
                                        </p:cTn>
                                        <p:tgtEl>
                                          <p:spTgt spid="33814"/>
                                        </p:tgtEl>
                                      </p:cBhvr>
                                      <p:to x="100000" y="95000"/>
                                    </p:animScale>
                                    <p:animScale>
                                      <p:cBhvr>
                                        <p:cTn id="96" dur="42" decel="50000">
                                          <p:stCondLst>
                                            <p:cond delay="459"/>
                                          </p:stCondLst>
                                        </p:cTn>
                                        <p:tgtEl>
                                          <p:spTgt spid="33814"/>
                                        </p:tgtEl>
                                      </p:cBhvr>
                                      <p:to x="100000" y="100000"/>
                                    </p:animScale>
                                  </p:childTnLst>
                                </p:cTn>
                              </p:par>
                            </p:childTnLst>
                          </p:cTn>
                        </p:par>
                        <p:par>
                          <p:cTn id="97" fill="hold" nodeType="afterGroup">
                            <p:stCondLst>
                              <p:cond delay="5343"/>
                            </p:stCondLst>
                            <p:childTnLst>
                              <p:par>
                                <p:cTn id="98" presetID="31" presetClass="entr" presetSubtype="0" fill="hold" grpId="0" nodeType="afterEffect">
                                  <p:stCondLst>
                                    <p:cond delay="0"/>
                                  </p:stCondLst>
                                  <p:childTnLst>
                                    <p:set>
                                      <p:cBhvr>
                                        <p:cTn id="99" dur="1" fill="hold">
                                          <p:stCondLst>
                                            <p:cond delay="0"/>
                                          </p:stCondLst>
                                        </p:cTn>
                                        <p:tgtEl>
                                          <p:spTgt spid="33815"/>
                                        </p:tgtEl>
                                        <p:attrNameLst>
                                          <p:attrName>style.visibility</p:attrName>
                                        </p:attrNameLst>
                                      </p:cBhvr>
                                      <p:to>
                                        <p:strVal val="visible"/>
                                      </p:to>
                                    </p:set>
                                    <p:anim calcmode="lin" valueType="num">
                                      <p:cBhvr>
                                        <p:cTn id="100" dur="500" fill="hold"/>
                                        <p:tgtEl>
                                          <p:spTgt spid="33815"/>
                                        </p:tgtEl>
                                        <p:attrNameLst>
                                          <p:attrName>ppt_w</p:attrName>
                                        </p:attrNameLst>
                                      </p:cBhvr>
                                      <p:tavLst>
                                        <p:tav tm="0">
                                          <p:val>
                                            <p:fltVal val="0"/>
                                          </p:val>
                                        </p:tav>
                                        <p:tav tm="100000">
                                          <p:val>
                                            <p:strVal val="#ppt_w"/>
                                          </p:val>
                                        </p:tav>
                                      </p:tavLst>
                                    </p:anim>
                                    <p:anim calcmode="lin" valueType="num">
                                      <p:cBhvr>
                                        <p:cTn id="101" dur="500" fill="hold"/>
                                        <p:tgtEl>
                                          <p:spTgt spid="33815"/>
                                        </p:tgtEl>
                                        <p:attrNameLst>
                                          <p:attrName>ppt_h</p:attrName>
                                        </p:attrNameLst>
                                      </p:cBhvr>
                                      <p:tavLst>
                                        <p:tav tm="0">
                                          <p:val>
                                            <p:fltVal val="0"/>
                                          </p:val>
                                        </p:tav>
                                        <p:tav tm="100000">
                                          <p:val>
                                            <p:strVal val="#ppt_h"/>
                                          </p:val>
                                        </p:tav>
                                      </p:tavLst>
                                    </p:anim>
                                    <p:anim calcmode="lin" valueType="num">
                                      <p:cBhvr>
                                        <p:cTn id="102" dur="500" fill="hold"/>
                                        <p:tgtEl>
                                          <p:spTgt spid="33815"/>
                                        </p:tgtEl>
                                        <p:attrNameLst>
                                          <p:attrName>style.rotation</p:attrName>
                                        </p:attrNameLst>
                                      </p:cBhvr>
                                      <p:tavLst>
                                        <p:tav tm="0">
                                          <p:val>
                                            <p:fltVal val="90"/>
                                          </p:val>
                                        </p:tav>
                                        <p:tav tm="100000">
                                          <p:val>
                                            <p:fltVal val="0"/>
                                          </p:val>
                                        </p:tav>
                                      </p:tavLst>
                                    </p:anim>
                                    <p:animEffect transition="in" filter="fade">
                                      <p:cBhvr>
                                        <p:cTn id="103" dur="500"/>
                                        <p:tgtEl>
                                          <p:spTgt spid="33815"/>
                                        </p:tgtEl>
                                      </p:cBhvr>
                                    </p:animEffect>
                                  </p:childTnLst>
                                </p:cTn>
                              </p:par>
                            </p:childTnLst>
                          </p:cTn>
                        </p:par>
                        <p:par>
                          <p:cTn id="104" fill="hold" nodeType="afterGroup">
                            <p:stCondLst>
                              <p:cond delay="5843"/>
                            </p:stCondLst>
                            <p:childTnLst>
                              <p:par>
                                <p:cTn id="105" presetID="22" presetClass="entr" presetSubtype="8" fill="hold" grpId="0" nodeType="afterEffect">
                                  <p:stCondLst>
                                    <p:cond delay="0"/>
                                  </p:stCondLst>
                                  <p:childTnLst>
                                    <p:set>
                                      <p:cBhvr>
                                        <p:cTn id="106" dur="1" fill="hold">
                                          <p:stCondLst>
                                            <p:cond delay="0"/>
                                          </p:stCondLst>
                                        </p:cTn>
                                        <p:tgtEl>
                                          <p:spTgt spid="33806"/>
                                        </p:tgtEl>
                                        <p:attrNameLst>
                                          <p:attrName>style.visibility</p:attrName>
                                        </p:attrNameLst>
                                      </p:cBhvr>
                                      <p:to>
                                        <p:strVal val="visible"/>
                                      </p:to>
                                    </p:set>
                                    <p:animEffect transition="in" filter="wipe(left)">
                                      <p:cBhvr>
                                        <p:cTn id="107" dur="300"/>
                                        <p:tgtEl>
                                          <p:spTgt spid="33806"/>
                                        </p:tgtEl>
                                      </p:cBhvr>
                                    </p:animEffect>
                                  </p:childTnLst>
                                </p:cTn>
                              </p:par>
                            </p:childTnLst>
                          </p:cTn>
                        </p:par>
                        <p:par>
                          <p:cTn id="108" fill="hold" nodeType="afterGroup">
                            <p:stCondLst>
                              <p:cond delay="6143"/>
                            </p:stCondLst>
                            <p:childTnLst>
                              <p:par>
                                <p:cTn id="109" presetID="26" presetClass="entr" presetSubtype="0" fill="hold" grpId="0" nodeType="afterEffect">
                                  <p:stCondLst>
                                    <p:cond delay="0"/>
                                  </p:stCondLst>
                                  <p:childTnLst>
                                    <p:set>
                                      <p:cBhvr>
                                        <p:cTn id="110" dur="1" fill="hold">
                                          <p:stCondLst>
                                            <p:cond delay="0"/>
                                          </p:stCondLst>
                                        </p:cTn>
                                        <p:tgtEl>
                                          <p:spTgt spid="33812"/>
                                        </p:tgtEl>
                                        <p:attrNameLst>
                                          <p:attrName>style.visibility</p:attrName>
                                        </p:attrNameLst>
                                      </p:cBhvr>
                                      <p:to>
                                        <p:strVal val="visible"/>
                                      </p:to>
                                    </p:set>
                                    <p:animEffect transition="in" filter="wipe(down)">
                                      <p:cBhvr>
                                        <p:cTn id="111" dur="145">
                                          <p:stCondLst>
                                            <p:cond delay="0"/>
                                          </p:stCondLst>
                                        </p:cTn>
                                        <p:tgtEl>
                                          <p:spTgt spid="33812"/>
                                        </p:tgtEl>
                                      </p:cBhvr>
                                    </p:animEffect>
                                    <p:anim calcmode="lin" valueType="num">
                                      <p:cBhvr>
                                        <p:cTn id="112" dur="456" tmFilter="0,0; 0.14,0.36; 0.43,0.73; 0.71,0.91; 1.0,1.0">
                                          <p:stCondLst>
                                            <p:cond delay="0"/>
                                          </p:stCondLst>
                                        </p:cTn>
                                        <p:tgtEl>
                                          <p:spTgt spid="33812"/>
                                        </p:tgtEl>
                                        <p:attrNameLst>
                                          <p:attrName>ppt_x</p:attrName>
                                        </p:attrNameLst>
                                      </p:cBhvr>
                                      <p:tavLst>
                                        <p:tav tm="0">
                                          <p:val>
                                            <p:strVal val="#ppt_x-0.25"/>
                                          </p:val>
                                        </p:tav>
                                        <p:tav tm="100000">
                                          <p:val>
                                            <p:strVal val="#ppt_x"/>
                                          </p:val>
                                        </p:tav>
                                      </p:tavLst>
                                    </p:anim>
                                    <p:anim calcmode="lin" valueType="num">
                                      <p:cBhvr>
                                        <p:cTn id="113" dur="166" tmFilter="0.0,0.0; 0.25,0.07; 0.50,0.2; 0.75,0.467; 1.0,1.0">
                                          <p:stCondLst>
                                            <p:cond delay="0"/>
                                          </p:stCondLst>
                                        </p:cTn>
                                        <p:tgtEl>
                                          <p:spTgt spid="33812"/>
                                        </p:tgtEl>
                                        <p:attrNameLst>
                                          <p:attrName>ppt_y</p:attrName>
                                        </p:attrNameLst>
                                      </p:cBhvr>
                                      <p:tavLst>
                                        <p:tav tm="0" fmla="#ppt_y-sin(pi*$)/3">
                                          <p:val>
                                            <p:fltVal val="0.5"/>
                                          </p:val>
                                        </p:tav>
                                        <p:tav tm="100000">
                                          <p:val>
                                            <p:fltVal val="1"/>
                                          </p:val>
                                        </p:tav>
                                      </p:tavLst>
                                    </p:anim>
                                    <p:anim calcmode="lin" valueType="num">
                                      <p:cBhvr>
                                        <p:cTn id="114" dur="166" tmFilter="0, 0; 0.125,0.2665; 0.25,0.4; 0.375,0.465; 0.5,0.5;  0.625,0.535; 0.75,0.6; 0.875,0.7335; 1,1">
                                          <p:stCondLst>
                                            <p:cond delay="166"/>
                                          </p:stCondLst>
                                        </p:cTn>
                                        <p:tgtEl>
                                          <p:spTgt spid="33812"/>
                                        </p:tgtEl>
                                        <p:attrNameLst>
                                          <p:attrName>ppt_y</p:attrName>
                                        </p:attrNameLst>
                                      </p:cBhvr>
                                      <p:tavLst>
                                        <p:tav tm="0" fmla="#ppt_y-sin(pi*$)/9">
                                          <p:val>
                                            <p:fltVal val="0"/>
                                          </p:val>
                                        </p:tav>
                                        <p:tav tm="100000">
                                          <p:val>
                                            <p:fltVal val="1"/>
                                          </p:val>
                                        </p:tav>
                                      </p:tavLst>
                                    </p:anim>
                                    <p:anim calcmode="lin" valueType="num">
                                      <p:cBhvr>
                                        <p:cTn id="115" dur="83" tmFilter="0, 0; 0.125,0.2665; 0.25,0.4; 0.375,0.465; 0.5,0.5;  0.625,0.535; 0.75,0.6; 0.875,0.7335; 1,1">
                                          <p:stCondLst>
                                            <p:cond delay="331"/>
                                          </p:stCondLst>
                                        </p:cTn>
                                        <p:tgtEl>
                                          <p:spTgt spid="33812"/>
                                        </p:tgtEl>
                                        <p:attrNameLst>
                                          <p:attrName>ppt_y</p:attrName>
                                        </p:attrNameLst>
                                      </p:cBhvr>
                                      <p:tavLst>
                                        <p:tav tm="0" fmla="#ppt_y-sin(pi*$)/27">
                                          <p:val>
                                            <p:fltVal val="0"/>
                                          </p:val>
                                        </p:tav>
                                        <p:tav tm="100000">
                                          <p:val>
                                            <p:fltVal val="1"/>
                                          </p:val>
                                        </p:tav>
                                      </p:tavLst>
                                    </p:anim>
                                    <p:anim calcmode="lin" valueType="num">
                                      <p:cBhvr>
                                        <p:cTn id="116" dur="41" tmFilter="0, 0; 0.125,0.2665; 0.25,0.4; 0.375,0.465; 0.5,0.5;  0.625,0.535; 0.75,0.6; 0.875,0.7335; 1,1">
                                          <p:stCondLst>
                                            <p:cond delay="414"/>
                                          </p:stCondLst>
                                        </p:cTn>
                                        <p:tgtEl>
                                          <p:spTgt spid="33812"/>
                                        </p:tgtEl>
                                        <p:attrNameLst>
                                          <p:attrName>ppt_y</p:attrName>
                                        </p:attrNameLst>
                                      </p:cBhvr>
                                      <p:tavLst>
                                        <p:tav tm="0" fmla="#ppt_y-sin(pi*$)/81">
                                          <p:val>
                                            <p:fltVal val="0"/>
                                          </p:val>
                                        </p:tav>
                                        <p:tav tm="100000">
                                          <p:val>
                                            <p:fltVal val="1"/>
                                          </p:val>
                                        </p:tav>
                                      </p:tavLst>
                                    </p:anim>
                                    <p:animScale>
                                      <p:cBhvr>
                                        <p:cTn id="117" dur="7">
                                          <p:stCondLst>
                                            <p:cond delay="163"/>
                                          </p:stCondLst>
                                        </p:cTn>
                                        <p:tgtEl>
                                          <p:spTgt spid="33812"/>
                                        </p:tgtEl>
                                      </p:cBhvr>
                                      <p:to x="100000" y="60000"/>
                                    </p:animScale>
                                    <p:animScale>
                                      <p:cBhvr>
                                        <p:cTn id="118" dur="42" decel="50000">
                                          <p:stCondLst>
                                            <p:cond delay="169"/>
                                          </p:stCondLst>
                                        </p:cTn>
                                        <p:tgtEl>
                                          <p:spTgt spid="33812"/>
                                        </p:tgtEl>
                                      </p:cBhvr>
                                      <p:to x="100000" y="100000"/>
                                    </p:animScale>
                                    <p:animScale>
                                      <p:cBhvr>
                                        <p:cTn id="119" dur="7">
                                          <p:stCondLst>
                                            <p:cond delay="328"/>
                                          </p:stCondLst>
                                        </p:cTn>
                                        <p:tgtEl>
                                          <p:spTgt spid="33812"/>
                                        </p:tgtEl>
                                      </p:cBhvr>
                                      <p:to x="100000" y="80000"/>
                                    </p:animScale>
                                    <p:animScale>
                                      <p:cBhvr>
                                        <p:cTn id="120" dur="42" decel="50000">
                                          <p:stCondLst>
                                            <p:cond delay="335"/>
                                          </p:stCondLst>
                                        </p:cTn>
                                        <p:tgtEl>
                                          <p:spTgt spid="33812"/>
                                        </p:tgtEl>
                                      </p:cBhvr>
                                      <p:to x="100000" y="100000"/>
                                    </p:animScale>
                                    <p:animScale>
                                      <p:cBhvr>
                                        <p:cTn id="121" dur="7">
                                          <p:stCondLst>
                                            <p:cond delay="411"/>
                                          </p:stCondLst>
                                        </p:cTn>
                                        <p:tgtEl>
                                          <p:spTgt spid="33812"/>
                                        </p:tgtEl>
                                      </p:cBhvr>
                                      <p:to x="100000" y="90000"/>
                                    </p:animScale>
                                    <p:animScale>
                                      <p:cBhvr>
                                        <p:cTn id="122" dur="42" decel="50000">
                                          <p:stCondLst>
                                            <p:cond delay="417"/>
                                          </p:stCondLst>
                                        </p:cTn>
                                        <p:tgtEl>
                                          <p:spTgt spid="33812"/>
                                        </p:tgtEl>
                                      </p:cBhvr>
                                      <p:to x="100000" y="100000"/>
                                    </p:animScale>
                                    <p:animScale>
                                      <p:cBhvr>
                                        <p:cTn id="123" dur="7">
                                          <p:stCondLst>
                                            <p:cond delay="452"/>
                                          </p:stCondLst>
                                        </p:cTn>
                                        <p:tgtEl>
                                          <p:spTgt spid="33812"/>
                                        </p:tgtEl>
                                      </p:cBhvr>
                                      <p:to x="100000" y="95000"/>
                                    </p:animScale>
                                    <p:animScale>
                                      <p:cBhvr>
                                        <p:cTn id="124" dur="42" decel="50000">
                                          <p:stCondLst>
                                            <p:cond delay="459"/>
                                          </p:stCondLst>
                                        </p:cTn>
                                        <p:tgtEl>
                                          <p:spTgt spid="33812"/>
                                        </p:tgtEl>
                                      </p:cBhvr>
                                      <p:to x="100000" y="100000"/>
                                    </p:animScale>
                                  </p:childTnLst>
                                </p:cTn>
                              </p:par>
                            </p:childTnLst>
                          </p:cTn>
                        </p:par>
                        <p:par>
                          <p:cTn id="125" fill="hold" nodeType="afterGroup">
                            <p:stCondLst>
                              <p:cond delay="6644"/>
                            </p:stCondLst>
                            <p:childTnLst>
                              <p:par>
                                <p:cTn id="126" presetID="31" presetClass="entr" presetSubtype="0" fill="hold" grpId="0" nodeType="afterEffect">
                                  <p:stCondLst>
                                    <p:cond delay="0"/>
                                  </p:stCondLst>
                                  <p:childTnLst>
                                    <p:set>
                                      <p:cBhvr>
                                        <p:cTn id="127" dur="1" fill="hold">
                                          <p:stCondLst>
                                            <p:cond delay="0"/>
                                          </p:stCondLst>
                                        </p:cTn>
                                        <p:tgtEl>
                                          <p:spTgt spid="33813"/>
                                        </p:tgtEl>
                                        <p:attrNameLst>
                                          <p:attrName>style.visibility</p:attrName>
                                        </p:attrNameLst>
                                      </p:cBhvr>
                                      <p:to>
                                        <p:strVal val="visible"/>
                                      </p:to>
                                    </p:set>
                                    <p:anim calcmode="lin" valueType="num">
                                      <p:cBhvr>
                                        <p:cTn id="128" dur="500" fill="hold"/>
                                        <p:tgtEl>
                                          <p:spTgt spid="33813"/>
                                        </p:tgtEl>
                                        <p:attrNameLst>
                                          <p:attrName>ppt_w</p:attrName>
                                        </p:attrNameLst>
                                      </p:cBhvr>
                                      <p:tavLst>
                                        <p:tav tm="0">
                                          <p:val>
                                            <p:fltVal val="0"/>
                                          </p:val>
                                        </p:tav>
                                        <p:tav tm="100000">
                                          <p:val>
                                            <p:strVal val="#ppt_w"/>
                                          </p:val>
                                        </p:tav>
                                      </p:tavLst>
                                    </p:anim>
                                    <p:anim calcmode="lin" valueType="num">
                                      <p:cBhvr>
                                        <p:cTn id="129" dur="500" fill="hold"/>
                                        <p:tgtEl>
                                          <p:spTgt spid="33813"/>
                                        </p:tgtEl>
                                        <p:attrNameLst>
                                          <p:attrName>ppt_h</p:attrName>
                                        </p:attrNameLst>
                                      </p:cBhvr>
                                      <p:tavLst>
                                        <p:tav tm="0">
                                          <p:val>
                                            <p:fltVal val="0"/>
                                          </p:val>
                                        </p:tav>
                                        <p:tav tm="100000">
                                          <p:val>
                                            <p:strVal val="#ppt_h"/>
                                          </p:val>
                                        </p:tav>
                                      </p:tavLst>
                                    </p:anim>
                                    <p:anim calcmode="lin" valueType="num">
                                      <p:cBhvr>
                                        <p:cTn id="130" dur="500" fill="hold"/>
                                        <p:tgtEl>
                                          <p:spTgt spid="33813"/>
                                        </p:tgtEl>
                                        <p:attrNameLst>
                                          <p:attrName>style.rotation</p:attrName>
                                        </p:attrNameLst>
                                      </p:cBhvr>
                                      <p:tavLst>
                                        <p:tav tm="0">
                                          <p:val>
                                            <p:fltVal val="90"/>
                                          </p:val>
                                        </p:tav>
                                        <p:tav tm="100000">
                                          <p:val>
                                            <p:fltVal val="0"/>
                                          </p:val>
                                        </p:tav>
                                      </p:tavLst>
                                    </p:anim>
                                    <p:animEffect transition="in" filter="fade">
                                      <p:cBhvr>
                                        <p:cTn id="131" dur="500"/>
                                        <p:tgtEl>
                                          <p:spTgt spid="33813"/>
                                        </p:tgtEl>
                                      </p:cBhvr>
                                    </p:animEffect>
                                  </p:childTnLst>
                                </p:cTn>
                              </p:par>
                            </p:childTnLst>
                          </p:cTn>
                        </p:par>
                        <p:par>
                          <p:cTn id="132" fill="hold" nodeType="afterGroup">
                            <p:stCondLst>
                              <p:cond delay="7144"/>
                            </p:stCondLst>
                            <p:childTnLst>
                              <p:par>
                                <p:cTn id="133" presetID="22" presetClass="entr" presetSubtype="8" fill="hold" grpId="0" nodeType="afterEffect">
                                  <p:stCondLst>
                                    <p:cond delay="0"/>
                                  </p:stCondLst>
                                  <p:childTnLst>
                                    <p:set>
                                      <p:cBhvr>
                                        <p:cTn id="134" dur="1" fill="hold">
                                          <p:stCondLst>
                                            <p:cond delay="0"/>
                                          </p:stCondLst>
                                        </p:cTn>
                                        <p:tgtEl>
                                          <p:spTgt spid="33807"/>
                                        </p:tgtEl>
                                        <p:attrNameLst>
                                          <p:attrName>style.visibility</p:attrName>
                                        </p:attrNameLst>
                                      </p:cBhvr>
                                      <p:to>
                                        <p:strVal val="visible"/>
                                      </p:to>
                                    </p:set>
                                    <p:animEffect transition="in" filter="wipe(left)">
                                      <p:cBhvr>
                                        <p:cTn id="135" dur="300"/>
                                        <p:tgtEl>
                                          <p:spTgt spid="33807"/>
                                        </p:tgtEl>
                                      </p:cBhvr>
                                    </p:animEffect>
                                  </p:childTnLst>
                                </p:cTn>
                              </p:par>
                            </p:childTnLst>
                          </p:cTn>
                        </p:par>
                        <p:par>
                          <p:cTn id="136" fill="hold" nodeType="afterGroup">
                            <p:stCondLst>
                              <p:cond delay="7444"/>
                            </p:stCondLst>
                            <p:childTnLst>
                              <p:par>
                                <p:cTn id="137" presetID="26" presetClass="entr" presetSubtype="0" fill="hold" grpId="0" nodeType="afterEffect">
                                  <p:stCondLst>
                                    <p:cond delay="0"/>
                                  </p:stCondLst>
                                  <p:childTnLst>
                                    <p:set>
                                      <p:cBhvr>
                                        <p:cTn id="138" dur="1" fill="hold">
                                          <p:stCondLst>
                                            <p:cond delay="0"/>
                                          </p:stCondLst>
                                        </p:cTn>
                                        <p:tgtEl>
                                          <p:spTgt spid="33816"/>
                                        </p:tgtEl>
                                        <p:attrNameLst>
                                          <p:attrName>style.visibility</p:attrName>
                                        </p:attrNameLst>
                                      </p:cBhvr>
                                      <p:to>
                                        <p:strVal val="visible"/>
                                      </p:to>
                                    </p:set>
                                    <p:animEffect transition="in" filter="wipe(down)">
                                      <p:cBhvr>
                                        <p:cTn id="139" dur="290">
                                          <p:stCondLst>
                                            <p:cond delay="0"/>
                                          </p:stCondLst>
                                        </p:cTn>
                                        <p:tgtEl>
                                          <p:spTgt spid="33816"/>
                                        </p:tgtEl>
                                      </p:cBhvr>
                                    </p:animEffect>
                                    <p:anim calcmode="lin" valueType="num">
                                      <p:cBhvr>
                                        <p:cTn id="140" dur="911" tmFilter="0,0; 0.14,0.36; 0.43,0.73; 0.71,0.91; 1.0,1.0">
                                          <p:stCondLst>
                                            <p:cond delay="0"/>
                                          </p:stCondLst>
                                        </p:cTn>
                                        <p:tgtEl>
                                          <p:spTgt spid="33816"/>
                                        </p:tgtEl>
                                        <p:attrNameLst>
                                          <p:attrName>ppt_x</p:attrName>
                                        </p:attrNameLst>
                                      </p:cBhvr>
                                      <p:tavLst>
                                        <p:tav tm="0">
                                          <p:val>
                                            <p:strVal val="#ppt_x-0.25"/>
                                          </p:val>
                                        </p:tav>
                                        <p:tav tm="100000">
                                          <p:val>
                                            <p:strVal val="#ppt_x"/>
                                          </p:val>
                                        </p:tav>
                                      </p:tavLst>
                                    </p:anim>
                                    <p:anim calcmode="lin" valueType="num">
                                      <p:cBhvr>
                                        <p:cTn id="141" dur="332" tmFilter="0.0,0.0; 0.25,0.07; 0.50,0.2; 0.75,0.467; 1.0,1.0">
                                          <p:stCondLst>
                                            <p:cond delay="0"/>
                                          </p:stCondLst>
                                        </p:cTn>
                                        <p:tgtEl>
                                          <p:spTgt spid="33816"/>
                                        </p:tgtEl>
                                        <p:attrNameLst>
                                          <p:attrName>ppt_y</p:attrName>
                                        </p:attrNameLst>
                                      </p:cBhvr>
                                      <p:tavLst>
                                        <p:tav tm="0" fmla="#ppt_y-sin(pi*$)/3">
                                          <p:val>
                                            <p:fltVal val="0.5"/>
                                          </p:val>
                                        </p:tav>
                                        <p:tav tm="100000">
                                          <p:val>
                                            <p:fltVal val="1"/>
                                          </p:val>
                                        </p:tav>
                                      </p:tavLst>
                                    </p:anim>
                                    <p:anim calcmode="lin" valueType="num">
                                      <p:cBhvr>
                                        <p:cTn id="142" dur="332" tmFilter="0, 0; 0.125,0.2665; 0.25,0.4; 0.375,0.465; 0.5,0.5;  0.625,0.535; 0.75,0.6; 0.875,0.7335; 1,1">
                                          <p:stCondLst>
                                            <p:cond delay="332"/>
                                          </p:stCondLst>
                                        </p:cTn>
                                        <p:tgtEl>
                                          <p:spTgt spid="33816"/>
                                        </p:tgtEl>
                                        <p:attrNameLst>
                                          <p:attrName>ppt_y</p:attrName>
                                        </p:attrNameLst>
                                      </p:cBhvr>
                                      <p:tavLst>
                                        <p:tav tm="0" fmla="#ppt_y-sin(pi*$)/9">
                                          <p:val>
                                            <p:fltVal val="0"/>
                                          </p:val>
                                        </p:tav>
                                        <p:tav tm="100000">
                                          <p:val>
                                            <p:fltVal val="1"/>
                                          </p:val>
                                        </p:tav>
                                      </p:tavLst>
                                    </p:anim>
                                    <p:anim calcmode="lin" valueType="num">
                                      <p:cBhvr>
                                        <p:cTn id="143" dur="166" tmFilter="0, 0; 0.125,0.2665; 0.25,0.4; 0.375,0.465; 0.5,0.5;  0.625,0.535; 0.75,0.6; 0.875,0.7335; 1,1">
                                          <p:stCondLst>
                                            <p:cond delay="662"/>
                                          </p:stCondLst>
                                        </p:cTn>
                                        <p:tgtEl>
                                          <p:spTgt spid="33816"/>
                                        </p:tgtEl>
                                        <p:attrNameLst>
                                          <p:attrName>ppt_y</p:attrName>
                                        </p:attrNameLst>
                                      </p:cBhvr>
                                      <p:tavLst>
                                        <p:tav tm="0" fmla="#ppt_y-sin(pi*$)/27">
                                          <p:val>
                                            <p:fltVal val="0"/>
                                          </p:val>
                                        </p:tav>
                                        <p:tav tm="100000">
                                          <p:val>
                                            <p:fltVal val="1"/>
                                          </p:val>
                                        </p:tav>
                                      </p:tavLst>
                                    </p:anim>
                                    <p:anim calcmode="lin" valueType="num">
                                      <p:cBhvr>
                                        <p:cTn id="144" dur="82" tmFilter="0, 0; 0.125,0.2665; 0.25,0.4; 0.375,0.465; 0.5,0.5;  0.625,0.535; 0.75,0.6; 0.875,0.7335; 1,1">
                                          <p:stCondLst>
                                            <p:cond delay="828"/>
                                          </p:stCondLst>
                                        </p:cTn>
                                        <p:tgtEl>
                                          <p:spTgt spid="33816"/>
                                        </p:tgtEl>
                                        <p:attrNameLst>
                                          <p:attrName>ppt_y</p:attrName>
                                        </p:attrNameLst>
                                      </p:cBhvr>
                                      <p:tavLst>
                                        <p:tav tm="0" fmla="#ppt_y-sin(pi*$)/81">
                                          <p:val>
                                            <p:fltVal val="0"/>
                                          </p:val>
                                        </p:tav>
                                        <p:tav tm="100000">
                                          <p:val>
                                            <p:fltVal val="1"/>
                                          </p:val>
                                        </p:tav>
                                      </p:tavLst>
                                    </p:anim>
                                    <p:animScale>
                                      <p:cBhvr>
                                        <p:cTn id="145" dur="13">
                                          <p:stCondLst>
                                            <p:cond delay="325"/>
                                          </p:stCondLst>
                                        </p:cTn>
                                        <p:tgtEl>
                                          <p:spTgt spid="33816"/>
                                        </p:tgtEl>
                                      </p:cBhvr>
                                      <p:to x="100000" y="60000"/>
                                    </p:animScale>
                                    <p:animScale>
                                      <p:cBhvr>
                                        <p:cTn id="146" dur="83" decel="50000">
                                          <p:stCondLst>
                                            <p:cond delay="338"/>
                                          </p:stCondLst>
                                        </p:cTn>
                                        <p:tgtEl>
                                          <p:spTgt spid="33816"/>
                                        </p:tgtEl>
                                      </p:cBhvr>
                                      <p:to x="100000" y="100000"/>
                                    </p:animScale>
                                    <p:animScale>
                                      <p:cBhvr>
                                        <p:cTn id="147" dur="13">
                                          <p:stCondLst>
                                            <p:cond delay="656"/>
                                          </p:stCondLst>
                                        </p:cTn>
                                        <p:tgtEl>
                                          <p:spTgt spid="33816"/>
                                        </p:tgtEl>
                                      </p:cBhvr>
                                      <p:to x="100000" y="80000"/>
                                    </p:animScale>
                                    <p:animScale>
                                      <p:cBhvr>
                                        <p:cTn id="148" dur="83" decel="50000">
                                          <p:stCondLst>
                                            <p:cond delay="669"/>
                                          </p:stCondLst>
                                        </p:cTn>
                                        <p:tgtEl>
                                          <p:spTgt spid="33816"/>
                                        </p:tgtEl>
                                      </p:cBhvr>
                                      <p:to x="100000" y="100000"/>
                                    </p:animScale>
                                    <p:animScale>
                                      <p:cBhvr>
                                        <p:cTn id="149" dur="13">
                                          <p:stCondLst>
                                            <p:cond delay="821"/>
                                          </p:stCondLst>
                                        </p:cTn>
                                        <p:tgtEl>
                                          <p:spTgt spid="33816"/>
                                        </p:tgtEl>
                                      </p:cBhvr>
                                      <p:to x="100000" y="90000"/>
                                    </p:animScale>
                                    <p:animScale>
                                      <p:cBhvr>
                                        <p:cTn id="150" dur="83" decel="50000">
                                          <p:stCondLst>
                                            <p:cond delay="834"/>
                                          </p:stCondLst>
                                        </p:cTn>
                                        <p:tgtEl>
                                          <p:spTgt spid="33816"/>
                                        </p:tgtEl>
                                      </p:cBhvr>
                                      <p:to x="100000" y="100000"/>
                                    </p:animScale>
                                    <p:animScale>
                                      <p:cBhvr>
                                        <p:cTn id="151" dur="13">
                                          <p:stCondLst>
                                            <p:cond delay="904"/>
                                          </p:stCondLst>
                                        </p:cTn>
                                        <p:tgtEl>
                                          <p:spTgt spid="33816"/>
                                        </p:tgtEl>
                                      </p:cBhvr>
                                      <p:to x="100000" y="95000"/>
                                    </p:animScale>
                                    <p:animScale>
                                      <p:cBhvr>
                                        <p:cTn id="152" dur="83" decel="50000">
                                          <p:stCondLst>
                                            <p:cond delay="917"/>
                                          </p:stCondLst>
                                        </p:cTn>
                                        <p:tgtEl>
                                          <p:spTgt spid="33816"/>
                                        </p:tgtEl>
                                      </p:cBhvr>
                                      <p:to x="100000" y="100000"/>
                                    </p:animScale>
                                  </p:childTnLst>
                                </p:cTn>
                              </p:par>
                            </p:childTnLst>
                          </p:cTn>
                        </p:par>
                        <p:par>
                          <p:cTn id="153" fill="hold" nodeType="afterGroup">
                            <p:stCondLst>
                              <p:cond delay="8444"/>
                            </p:stCondLst>
                            <p:childTnLst>
                              <p:par>
                                <p:cTn id="154" presetID="31" presetClass="entr" presetSubtype="0" fill="hold" grpId="0" nodeType="afterEffect">
                                  <p:stCondLst>
                                    <p:cond delay="0"/>
                                  </p:stCondLst>
                                  <p:childTnLst>
                                    <p:set>
                                      <p:cBhvr>
                                        <p:cTn id="155" dur="1" fill="hold">
                                          <p:stCondLst>
                                            <p:cond delay="0"/>
                                          </p:stCondLst>
                                        </p:cTn>
                                        <p:tgtEl>
                                          <p:spTgt spid="33817"/>
                                        </p:tgtEl>
                                        <p:attrNameLst>
                                          <p:attrName>style.visibility</p:attrName>
                                        </p:attrNameLst>
                                      </p:cBhvr>
                                      <p:to>
                                        <p:strVal val="visible"/>
                                      </p:to>
                                    </p:set>
                                    <p:anim calcmode="lin" valueType="num">
                                      <p:cBhvr>
                                        <p:cTn id="156" dur="500" fill="hold"/>
                                        <p:tgtEl>
                                          <p:spTgt spid="33817"/>
                                        </p:tgtEl>
                                        <p:attrNameLst>
                                          <p:attrName>ppt_w</p:attrName>
                                        </p:attrNameLst>
                                      </p:cBhvr>
                                      <p:tavLst>
                                        <p:tav tm="0">
                                          <p:val>
                                            <p:fltVal val="0"/>
                                          </p:val>
                                        </p:tav>
                                        <p:tav tm="100000">
                                          <p:val>
                                            <p:strVal val="#ppt_w"/>
                                          </p:val>
                                        </p:tav>
                                      </p:tavLst>
                                    </p:anim>
                                    <p:anim calcmode="lin" valueType="num">
                                      <p:cBhvr>
                                        <p:cTn id="157" dur="500" fill="hold"/>
                                        <p:tgtEl>
                                          <p:spTgt spid="33817"/>
                                        </p:tgtEl>
                                        <p:attrNameLst>
                                          <p:attrName>ppt_h</p:attrName>
                                        </p:attrNameLst>
                                      </p:cBhvr>
                                      <p:tavLst>
                                        <p:tav tm="0">
                                          <p:val>
                                            <p:fltVal val="0"/>
                                          </p:val>
                                        </p:tav>
                                        <p:tav tm="100000">
                                          <p:val>
                                            <p:strVal val="#ppt_h"/>
                                          </p:val>
                                        </p:tav>
                                      </p:tavLst>
                                    </p:anim>
                                    <p:anim calcmode="lin" valueType="num">
                                      <p:cBhvr>
                                        <p:cTn id="158" dur="500" fill="hold"/>
                                        <p:tgtEl>
                                          <p:spTgt spid="33817"/>
                                        </p:tgtEl>
                                        <p:attrNameLst>
                                          <p:attrName>style.rotation</p:attrName>
                                        </p:attrNameLst>
                                      </p:cBhvr>
                                      <p:tavLst>
                                        <p:tav tm="0">
                                          <p:val>
                                            <p:fltVal val="90"/>
                                          </p:val>
                                        </p:tav>
                                        <p:tav tm="100000">
                                          <p:val>
                                            <p:fltVal val="0"/>
                                          </p:val>
                                        </p:tav>
                                      </p:tavLst>
                                    </p:anim>
                                    <p:animEffect transition="in" filter="fade">
                                      <p:cBhvr>
                                        <p:cTn id="159" dur="500"/>
                                        <p:tgtEl>
                                          <p:spTgt spid="33817"/>
                                        </p:tgtEl>
                                      </p:cBhvr>
                                    </p:animEffect>
                                  </p:childTnLst>
                                </p:cTn>
                              </p:par>
                            </p:childTnLst>
                          </p:cTn>
                        </p:par>
                        <p:par>
                          <p:cTn id="160" fill="hold" nodeType="afterGroup">
                            <p:stCondLst>
                              <p:cond delay="8944"/>
                            </p:stCondLst>
                            <p:childTnLst>
                              <p:par>
                                <p:cTn id="161" presetID="22" presetClass="entr" presetSubtype="8" fill="hold" grpId="0" nodeType="afterEffect">
                                  <p:stCondLst>
                                    <p:cond delay="0"/>
                                  </p:stCondLst>
                                  <p:childTnLst>
                                    <p:set>
                                      <p:cBhvr>
                                        <p:cTn id="162" dur="1" fill="hold">
                                          <p:stCondLst>
                                            <p:cond delay="0"/>
                                          </p:stCondLst>
                                        </p:cTn>
                                        <p:tgtEl>
                                          <p:spTgt spid="33797"/>
                                        </p:tgtEl>
                                        <p:attrNameLst>
                                          <p:attrName>style.visibility</p:attrName>
                                        </p:attrNameLst>
                                      </p:cBhvr>
                                      <p:to>
                                        <p:strVal val="visible"/>
                                      </p:to>
                                    </p:set>
                                    <p:animEffect transition="in" filter="wipe(left)">
                                      <p:cBhvr>
                                        <p:cTn id="163" dur="500"/>
                                        <p:tgtEl>
                                          <p:spTgt spid="33797"/>
                                        </p:tgtEl>
                                      </p:cBhvr>
                                    </p:animEffect>
                                  </p:childTnLst>
                                </p:cTn>
                              </p:par>
                            </p:childTnLst>
                          </p:cTn>
                        </p:par>
                        <p:par>
                          <p:cTn id="164" fill="hold" nodeType="afterGroup">
                            <p:stCondLst>
                              <p:cond delay="9444"/>
                            </p:stCondLst>
                            <p:childTnLst>
                              <p:par>
                                <p:cTn id="165" presetID="16" presetClass="entr" presetSubtype="21" fill="hold" grpId="0" nodeType="afterEffect">
                                  <p:stCondLst>
                                    <p:cond delay="0"/>
                                  </p:stCondLst>
                                  <p:childTnLst>
                                    <p:set>
                                      <p:cBhvr>
                                        <p:cTn id="166" dur="1" fill="hold">
                                          <p:stCondLst>
                                            <p:cond delay="0"/>
                                          </p:stCondLst>
                                        </p:cTn>
                                        <p:tgtEl>
                                          <p:spTgt spid="33798"/>
                                        </p:tgtEl>
                                        <p:attrNameLst>
                                          <p:attrName>style.visibility</p:attrName>
                                        </p:attrNameLst>
                                      </p:cBhvr>
                                      <p:to>
                                        <p:strVal val="visible"/>
                                      </p:to>
                                    </p:set>
                                    <p:animEffect transition="in" filter="barn(inVertical)">
                                      <p:cBhvr>
                                        <p:cTn id="167" dur="5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autoUpdateAnimBg="0"/>
      <p:bldP spid="33795" grpId="0" animBg="1"/>
      <p:bldP spid="33797" grpId="0" autoUpdateAnimBg="0"/>
      <p:bldP spid="33798" grpId="0" autoUpdateAnimBg="0"/>
      <p:bldP spid="33805" grpId="0" animBg="1"/>
      <p:bldP spid="33806" grpId="0" animBg="1"/>
      <p:bldP spid="33807" grpId="0" animBg="1"/>
      <p:bldP spid="33808" grpId="0" animBg="1" autoUpdateAnimBg="0"/>
      <p:bldP spid="33809" grpId="0" autoUpdateAnimBg="0"/>
      <p:bldP spid="33810" grpId="0" animBg="1" autoUpdateAnimBg="0"/>
      <p:bldP spid="33811" grpId="0" autoUpdateAnimBg="0"/>
      <p:bldP spid="33812" grpId="0" animBg="1" autoUpdateAnimBg="0"/>
      <p:bldP spid="33813" grpId="0" autoUpdateAnimBg="0"/>
      <p:bldP spid="33814" grpId="0" animBg="1" autoUpdateAnimBg="0"/>
      <p:bldP spid="33815" grpId="0" autoUpdateAnimBg="0"/>
      <p:bldP spid="33816" grpId="0" animBg="1" autoUpdateAnimBg="0"/>
      <p:bldP spid="33817" grpId="0" autoUpdateAnimBg="0"/>
      <p:bldP spid="338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481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482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821" name="AutoShape 2"/>
          <p:cNvSpPr>
            <a:spLocks noChangeArrowheads="1"/>
          </p:cNvSpPr>
          <p:nvPr/>
        </p:nvSpPr>
        <p:spPr bwMode="auto">
          <a:xfrm>
            <a:off x="6088063" y="1704975"/>
            <a:ext cx="3970337" cy="3727450"/>
          </a:xfrm>
          <a:prstGeom prst="roundRect">
            <a:avLst>
              <a:gd name="adj" fmla="val 2259"/>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p>
        </p:txBody>
      </p:sp>
      <p:sp>
        <p:nvSpPr>
          <p:cNvPr id="34822" name="Oval 4"/>
          <p:cNvSpPr>
            <a:spLocks noChangeArrowheads="1"/>
          </p:cNvSpPr>
          <p:nvPr/>
        </p:nvSpPr>
        <p:spPr bwMode="auto">
          <a:xfrm>
            <a:off x="1779588" y="1595438"/>
            <a:ext cx="3355975" cy="3355975"/>
          </a:xfrm>
          <a:prstGeom prst="ellipse">
            <a:avLst/>
          </a:prstGeom>
          <a:noFill/>
          <a:ln w="12700" cmpd="sng">
            <a:solidFill>
              <a:srgbClr val="2B2E3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latin typeface="Impact" panose="020B0806030902050204" pitchFamily="34" charset="0"/>
              <a:ea typeface="微软雅黑" panose="020B0503020204020204" pitchFamily="34" charset="-122"/>
            </a:endParaRPr>
          </a:p>
        </p:txBody>
      </p:sp>
      <p:sp>
        <p:nvSpPr>
          <p:cNvPr id="34823" name="Oval 5"/>
          <p:cNvSpPr>
            <a:spLocks noChangeArrowheads="1"/>
          </p:cNvSpPr>
          <p:nvPr/>
        </p:nvSpPr>
        <p:spPr bwMode="auto">
          <a:xfrm>
            <a:off x="1466850" y="1843088"/>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3</a:t>
            </a:r>
            <a:endParaRPr lang="zh-CN" altLang="en-US">
              <a:solidFill>
                <a:srgbClr val="F8F8F8"/>
              </a:solidFill>
              <a:ea typeface="微软雅黑" panose="020B0503020204020204" pitchFamily="34" charset="-122"/>
            </a:endParaRPr>
          </a:p>
        </p:txBody>
      </p:sp>
      <p:sp>
        <p:nvSpPr>
          <p:cNvPr id="34824" name="Oval 6"/>
          <p:cNvSpPr>
            <a:spLocks noChangeArrowheads="1"/>
          </p:cNvSpPr>
          <p:nvPr/>
        </p:nvSpPr>
        <p:spPr bwMode="auto">
          <a:xfrm>
            <a:off x="4262438" y="1843088"/>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1</a:t>
            </a:r>
            <a:endParaRPr lang="zh-CN" altLang="en-US">
              <a:solidFill>
                <a:srgbClr val="F8F8F8"/>
              </a:solidFill>
              <a:ea typeface="微软雅黑" panose="020B0503020204020204" pitchFamily="34" charset="-122"/>
            </a:endParaRPr>
          </a:p>
        </p:txBody>
      </p:sp>
      <p:sp>
        <p:nvSpPr>
          <p:cNvPr id="34825" name="Oval 7"/>
          <p:cNvSpPr>
            <a:spLocks noChangeArrowheads="1"/>
          </p:cNvSpPr>
          <p:nvPr/>
        </p:nvSpPr>
        <p:spPr bwMode="auto">
          <a:xfrm>
            <a:off x="2916238" y="4356100"/>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2</a:t>
            </a:r>
            <a:endParaRPr lang="zh-CN" altLang="en-US">
              <a:solidFill>
                <a:srgbClr val="F8F8F8"/>
              </a:solidFill>
              <a:ea typeface="微软雅黑" panose="020B0503020204020204" pitchFamily="34" charset="-122"/>
            </a:endParaRPr>
          </a:p>
        </p:txBody>
      </p:sp>
      <p:sp>
        <p:nvSpPr>
          <p:cNvPr id="34826" name="Oval 8"/>
          <p:cNvSpPr>
            <a:spLocks noChangeArrowheads="1"/>
          </p:cNvSpPr>
          <p:nvPr/>
        </p:nvSpPr>
        <p:spPr bwMode="auto">
          <a:xfrm>
            <a:off x="3049588" y="1254125"/>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1</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7" name="Oval 9"/>
          <p:cNvSpPr>
            <a:spLocks noChangeArrowheads="1"/>
          </p:cNvSpPr>
          <p:nvPr/>
        </p:nvSpPr>
        <p:spPr bwMode="auto">
          <a:xfrm>
            <a:off x="4506913" y="3625850"/>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2</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8" name="Oval 10"/>
          <p:cNvSpPr>
            <a:spLocks noChangeArrowheads="1"/>
          </p:cNvSpPr>
          <p:nvPr/>
        </p:nvSpPr>
        <p:spPr bwMode="auto">
          <a:xfrm>
            <a:off x="1584325" y="3663950"/>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3</a:t>
            </a:r>
            <a:endParaRPr lang="zh-CN" altLang="en-US" sz="1600">
              <a:solidFill>
                <a:srgbClr val="FFFFFF"/>
              </a:solidFill>
              <a:latin typeface="微软雅黑" panose="020B0503020204020204" pitchFamily="34" charset="-122"/>
              <a:ea typeface="微软雅黑" panose="020B0503020204020204" pitchFamily="34" charset="-122"/>
            </a:endParaRPr>
          </a:p>
        </p:txBody>
      </p:sp>
      <p:cxnSp>
        <p:nvCxnSpPr>
          <p:cNvPr id="34829" name="AutoShape 11"/>
          <p:cNvCxnSpPr>
            <a:cxnSpLocks noChangeShapeType="1"/>
            <a:stCxn id="34825" idx="0"/>
          </p:cNvCxnSpPr>
          <p:nvPr/>
        </p:nvCxnSpPr>
        <p:spPr bwMode="auto">
          <a:xfrm flipH="1" flipV="1">
            <a:off x="3478213" y="3884613"/>
            <a:ext cx="9525" cy="452437"/>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cxnSp>
        <p:nvCxnSpPr>
          <p:cNvPr id="34830" name="AutoShape 12"/>
          <p:cNvCxnSpPr>
            <a:cxnSpLocks noChangeShapeType="1"/>
          </p:cNvCxnSpPr>
          <p:nvPr/>
        </p:nvCxnSpPr>
        <p:spPr bwMode="auto">
          <a:xfrm flipH="1">
            <a:off x="4017963" y="2705100"/>
            <a:ext cx="355600" cy="242888"/>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cxnSp>
        <p:nvCxnSpPr>
          <p:cNvPr id="34831" name="AutoShape 13"/>
          <p:cNvCxnSpPr>
            <a:cxnSpLocks noChangeShapeType="1"/>
          </p:cNvCxnSpPr>
          <p:nvPr/>
        </p:nvCxnSpPr>
        <p:spPr bwMode="auto">
          <a:xfrm>
            <a:off x="2524125" y="2705100"/>
            <a:ext cx="414338" cy="242888"/>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sp>
        <p:nvSpPr>
          <p:cNvPr id="34832" name="AutoShape 22"/>
          <p:cNvSpPr>
            <a:spLocks noChangeArrowheads="1"/>
          </p:cNvSpPr>
          <p:nvPr/>
        </p:nvSpPr>
        <p:spPr bwMode="auto">
          <a:xfrm>
            <a:off x="6229350" y="1427163"/>
            <a:ext cx="3686175" cy="501650"/>
          </a:xfrm>
          <a:prstGeom prst="roundRect">
            <a:avLst>
              <a:gd name="adj" fmla="val 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单击此处添加文本</a:t>
            </a:r>
          </a:p>
        </p:txBody>
      </p:sp>
      <p:sp>
        <p:nvSpPr>
          <p:cNvPr id="34833" name="Oval 16"/>
          <p:cNvSpPr>
            <a:spLocks noChangeArrowheads="1"/>
          </p:cNvSpPr>
          <p:nvPr/>
        </p:nvSpPr>
        <p:spPr bwMode="auto">
          <a:xfrm>
            <a:off x="2720975" y="2462213"/>
            <a:ext cx="1473200" cy="14398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FFFFF"/>
                </a:solidFill>
                <a:ea typeface="微软雅黑" panose="020B0503020204020204" pitchFamily="34" charset="-122"/>
              </a:rPr>
              <a:t>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1+#ppt_w/2"/>
                                          </p:val>
                                        </p:tav>
                                        <p:tav tm="100000">
                                          <p:val>
                                            <p:strVal val="#ppt_x"/>
                                          </p:val>
                                        </p:tav>
                                      </p:tavLst>
                                    </p:anim>
                                    <p:anim calcmode="lin" valueType="num">
                                      <p:cBhvr additive="base">
                                        <p:cTn id="8" dur="500" fill="hold"/>
                                        <p:tgtEl>
                                          <p:spTgt spid="3481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4820"/>
                                        </p:tgtEl>
                                        <p:attrNameLst>
                                          <p:attrName>style.visibility</p:attrName>
                                        </p:attrNameLst>
                                      </p:cBhvr>
                                      <p:to>
                                        <p:strVal val="visible"/>
                                      </p:to>
                                    </p:set>
                                    <p:animEffect transition="in" filter="wipe(right)">
                                      <p:cBhvr>
                                        <p:cTn id="11" dur="500"/>
                                        <p:tgtEl>
                                          <p:spTgt spid="3482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4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4818"/>
                                        </p:tgtEl>
                                        <p:attrNameLst>
                                          <p:attrName>ppt_y</p:attrName>
                                        </p:attrNameLst>
                                      </p:cBhvr>
                                      <p:tavLst>
                                        <p:tav tm="0">
                                          <p:val>
                                            <p:strVal val="#ppt_y"/>
                                          </p:val>
                                        </p:tav>
                                        <p:tav tm="100000">
                                          <p:val>
                                            <p:strVal val="#ppt_y"/>
                                          </p:val>
                                        </p:tav>
                                      </p:tavLst>
                                    </p:anim>
                                    <p:anim calcmode="lin" valueType="num">
                                      <p:cBhvr>
                                        <p:cTn id="17" dur="4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481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34822"/>
                                        </p:tgtEl>
                                        <p:attrNameLst>
                                          <p:attrName>style.visibility</p:attrName>
                                        </p:attrNameLst>
                                      </p:cBhvr>
                                      <p:to>
                                        <p:strVal val="visible"/>
                                      </p:to>
                                    </p:set>
                                    <p:animEffect transition="in" filter="wheel(1)">
                                      <p:cBhvr>
                                        <p:cTn id="23" dur="1000"/>
                                        <p:tgtEl>
                                          <p:spTgt spid="34822"/>
                                        </p:tgtEl>
                                      </p:cBhvr>
                                    </p:animEffect>
                                  </p:childTnLst>
                                </p:cTn>
                              </p:par>
                            </p:childTnLst>
                          </p:cTn>
                        </p:par>
                        <p:par>
                          <p:cTn id="24" fill="hold" nodeType="afterGroup">
                            <p:stCondLst>
                              <p:cond delay="2240"/>
                            </p:stCondLst>
                            <p:childTnLst>
                              <p:par>
                                <p:cTn id="25" presetID="1" presetClass="entr" presetSubtype="0" fill="hold" grpId="1" nodeType="afterEffect">
                                  <p:stCondLst>
                                    <p:cond delay="0"/>
                                  </p:stCondLst>
                                  <p:childTnLst>
                                    <p:set>
                                      <p:cBhvr>
                                        <p:cTn id="26" dur="1" fill="hold">
                                          <p:stCondLst>
                                            <p:cond delay="0"/>
                                          </p:stCondLst>
                                        </p:cTn>
                                        <p:tgtEl>
                                          <p:spTgt spid="34827"/>
                                        </p:tgtEl>
                                        <p:attrNameLst>
                                          <p:attrName>style.visibility</p:attrName>
                                        </p:attrNameLst>
                                      </p:cBhvr>
                                      <p:to>
                                        <p:strVal val="visible"/>
                                      </p:to>
                                    </p:set>
                                  </p:childTnLst>
                                </p:cTn>
                              </p:par>
                              <p:par>
                                <p:cTn id="27" presetID="56" presetClass="path" presetSubtype="0" accel="50000" decel="50000" fill="hold" grpId="0" nodeType="withEffect">
                                  <p:stCondLst>
                                    <p:cond delay="0"/>
                                  </p:stCondLst>
                                  <p:childTnLst>
                                    <p:animMotion origin="layout" path="M 1.5873E-6 3.395E-6 L 0.34088 0.44889 " pathEditMode="relative" rAng="0" ptsTypes="AA">
                                      <p:cBhvr>
                                        <p:cTn id="28" dur="500" spd="-99800" fill="hold"/>
                                        <p:tgtEl>
                                          <p:spTgt spid="34827"/>
                                        </p:tgtEl>
                                        <p:attrNameLst>
                                          <p:attrName>ppt_x,ppt_y</p:attrName>
                                        </p:attrNameLst>
                                      </p:cBhvr>
                                      <p:rCtr x="17000" y="22400"/>
                                    </p:animMotion>
                                  </p:childTnLst>
                                </p:cTn>
                              </p:par>
                              <p:par>
                                <p:cTn id="29" presetID="1" presetClass="entr" presetSubtype="0" fill="hold" grpId="1" nodeType="withEffect">
                                  <p:stCondLst>
                                    <p:cond delay="0"/>
                                  </p:stCondLst>
                                  <p:childTnLst>
                                    <p:set>
                                      <p:cBhvr>
                                        <p:cTn id="30" dur="1" fill="hold">
                                          <p:stCondLst>
                                            <p:cond delay="0"/>
                                          </p:stCondLst>
                                        </p:cTn>
                                        <p:tgtEl>
                                          <p:spTgt spid="34826"/>
                                        </p:tgtEl>
                                        <p:attrNameLst>
                                          <p:attrName>style.visibility</p:attrName>
                                        </p:attrNameLst>
                                      </p:cBhvr>
                                      <p:to>
                                        <p:strVal val="visible"/>
                                      </p:to>
                                    </p:set>
                                  </p:childTnLst>
                                </p:cTn>
                              </p:par>
                              <p:par>
                                <p:cTn id="31" presetID="42" presetClass="path" presetSubtype="0" accel="50000" decel="50000" fill="hold" grpId="0" nodeType="withEffect">
                                  <p:stCondLst>
                                    <p:cond delay="0"/>
                                  </p:stCondLst>
                                  <p:childTnLst>
                                    <p:animMotion origin="layout" path="M -4.73588E-7 -0.39871 L -4.73588E-7 2.01665E-6 " pathEditMode="relative" rAng="0" ptsTypes="AA">
                                      <p:cBhvr>
                                        <p:cTn id="32" dur="500" fill="hold"/>
                                        <p:tgtEl>
                                          <p:spTgt spid="34826"/>
                                        </p:tgtEl>
                                        <p:attrNameLst>
                                          <p:attrName>ppt_x,ppt_y</p:attrName>
                                        </p:attrNameLst>
                                      </p:cBhvr>
                                      <p:rCtr x="0" y="19900"/>
                                    </p:animMotion>
                                  </p:childTnLst>
                                </p:cTn>
                              </p:par>
                              <p:par>
                                <p:cTn id="33" presetID="1" presetClass="entr" presetSubtype="0" fill="hold" grpId="1" nodeType="withEffect">
                                  <p:stCondLst>
                                    <p:cond delay="0"/>
                                  </p:stCondLst>
                                  <p:childTnLst>
                                    <p:set>
                                      <p:cBhvr>
                                        <p:cTn id="34" dur="1" fill="hold">
                                          <p:stCondLst>
                                            <p:cond delay="0"/>
                                          </p:stCondLst>
                                        </p:cTn>
                                        <p:tgtEl>
                                          <p:spTgt spid="34828"/>
                                        </p:tgtEl>
                                        <p:attrNameLst>
                                          <p:attrName>style.visibility</p:attrName>
                                        </p:attrNameLst>
                                      </p:cBhvr>
                                      <p:to>
                                        <p:strVal val="visible"/>
                                      </p:to>
                                    </p:set>
                                  </p:childTnLst>
                                </p:cTn>
                              </p:par>
                              <p:par>
                                <p:cTn id="35" presetID="42" presetClass="path" presetSubtype="0" accel="50000" decel="50000" fill="hold" grpId="0" nodeType="withEffect">
                                  <p:stCondLst>
                                    <p:cond delay="0"/>
                                  </p:stCondLst>
                                  <p:childTnLst>
                                    <p:animMotion origin="layout" path="M -0.24577 0.40703 L -2.00104E-6 2.97872E-6 " pathEditMode="relative" rAng="0" ptsTypes="AA">
                                      <p:cBhvr>
                                        <p:cTn id="36" dur="500" fill="hold"/>
                                        <p:tgtEl>
                                          <p:spTgt spid="34828"/>
                                        </p:tgtEl>
                                        <p:attrNameLst>
                                          <p:attrName>ppt_x,ppt_y</p:attrName>
                                        </p:attrNameLst>
                                      </p:cBhvr>
                                      <p:rCtr x="12300" y="-20200"/>
                                    </p:animMotion>
                                  </p:childTnLst>
                                </p:cTn>
                              </p:par>
                            </p:childTnLst>
                          </p:cTn>
                        </p:par>
                        <p:par>
                          <p:cTn id="37" fill="hold" nodeType="afterGroup">
                            <p:stCondLst>
                              <p:cond delay="2740"/>
                            </p:stCondLst>
                            <p:childTnLst>
                              <p:par>
                                <p:cTn id="38" presetID="31" presetClass="entr" presetSubtype="0" fill="hold" grpId="0" nodeType="afterEffect">
                                  <p:stCondLst>
                                    <p:cond delay="0"/>
                                  </p:stCondLst>
                                  <p:childTnLst>
                                    <p:set>
                                      <p:cBhvr>
                                        <p:cTn id="39" dur="1" fill="hold">
                                          <p:stCondLst>
                                            <p:cond delay="0"/>
                                          </p:stCondLst>
                                        </p:cTn>
                                        <p:tgtEl>
                                          <p:spTgt spid="34833"/>
                                        </p:tgtEl>
                                        <p:attrNameLst>
                                          <p:attrName>style.visibility</p:attrName>
                                        </p:attrNameLst>
                                      </p:cBhvr>
                                      <p:to>
                                        <p:strVal val="visible"/>
                                      </p:to>
                                    </p:set>
                                    <p:anim calcmode="lin" valueType="num">
                                      <p:cBhvr>
                                        <p:cTn id="40" dur="1000" fill="hold"/>
                                        <p:tgtEl>
                                          <p:spTgt spid="34833"/>
                                        </p:tgtEl>
                                        <p:attrNameLst>
                                          <p:attrName>ppt_w</p:attrName>
                                        </p:attrNameLst>
                                      </p:cBhvr>
                                      <p:tavLst>
                                        <p:tav tm="0">
                                          <p:val>
                                            <p:fltVal val="0"/>
                                          </p:val>
                                        </p:tav>
                                        <p:tav tm="100000">
                                          <p:val>
                                            <p:strVal val="#ppt_w"/>
                                          </p:val>
                                        </p:tav>
                                      </p:tavLst>
                                    </p:anim>
                                    <p:anim calcmode="lin" valueType="num">
                                      <p:cBhvr>
                                        <p:cTn id="41" dur="1000" fill="hold"/>
                                        <p:tgtEl>
                                          <p:spTgt spid="34833"/>
                                        </p:tgtEl>
                                        <p:attrNameLst>
                                          <p:attrName>ppt_h</p:attrName>
                                        </p:attrNameLst>
                                      </p:cBhvr>
                                      <p:tavLst>
                                        <p:tav tm="0">
                                          <p:val>
                                            <p:fltVal val="0"/>
                                          </p:val>
                                        </p:tav>
                                        <p:tav tm="100000">
                                          <p:val>
                                            <p:strVal val="#ppt_h"/>
                                          </p:val>
                                        </p:tav>
                                      </p:tavLst>
                                    </p:anim>
                                    <p:anim calcmode="lin" valueType="num">
                                      <p:cBhvr>
                                        <p:cTn id="42" dur="1000" fill="hold"/>
                                        <p:tgtEl>
                                          <p:spTgt spid="34833"/>
                                        </p:tgtEl>
                                        <p:attrNameLst>
                                          <p:attrName>style.rotation</p:attrName>
                                        </p:attrNameLst>
                                      </p:cBhvr>
                                      <p:tavLst>
                                        <p:tav tm="0">
                                          <p:val>
                                            <p:fltVal val="90"/>
                                          </p:val>
                                        </p:tav>
                                        <p:tav tm="100000">
                                          <p:val>
                                            <p:fltVal val="0"/>
                                          </p:val>
                                        </p:tav>
                                      </p:tavLst>
                                    </p:anim>
                                    <p:animEffect transition="in" filter="fade">
                                      <p:cBhvr>
                                        <p:cTn id="43" dur="1000"/>
                                        <p:tgtEl>
                                          <p:spTgt spid="34833"/>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4831"/>
                                        </p:tgtEl>
                                        <p:attrNameLst>
                                          <p:attrName>style.visibility</p:attrName>
                                        </p:attrNameLst>
                                      </p:cBhvr>
                                      <p:to>
                                        <p:strVal val="visible"/>
                                      </p:to>
                                    </p:set>
                                    <p:animEffect transition="in" filter="wipe(down)">
                                      <p:cBhvr>
                                        <p:cTn id="47" dur="500"/>
                                        <p:tgtEl>
                                          <p:spTgt spid="34831"/>
                                        </p:tgtEl>
                                      </p:cBhvr>
                                    </p:animEffect>
                                  </p:childTnLst>
                                </p:cTn>
                              </p:par>
                            </p:childTnLst>
                          </p:cTn>
                        </p:par>
                        <p:par>
                          <p:cTn id="48" fill="hold" nodeType="afterGroup">
                            <p:stCondLst>
                              <p:cond delay="4240"/>
                            </p:stCondLst>
                            <p:childTnLst>
                              <p:par>
                                <p:cTn id="49" presetID="21" presetClass="entr" presetSubtype="1" fill="hold" grpId="0" nodeType="afterEffect">
                                  <p:stCondLst>
                                    <p:cond delay="0"/>
                                  </p:stCondLst>
                                  <p:childTnLst>
                                    <p:set>
                                      <p:cBhvr>
                                        <p:cTn id="50" dur="1" fill="hold">
                                          <p:stCondLst>
                                            <p:cond delay="0"/>
                                          </p:stCondLst>
                                        </p:cTn>
                                        <p:tgtEl>
                                          <p:spTgt spid="34823"/>
                                        </p:tgtEl>
                                        <p:attrNameLst>
                                          <p:attrName>style.visibility</p:attrName>
                                        </p:attrNameLst>
                                      </p:cBhvr>
                                      <p:to>
                                        <p:strVal val="visible"/>
                                      </p:to>
                                    </p:set>
                                    <p:animEffect transition="in" filter="wheel(1)">
                                      <p:cBhvr>
                                        <p:cTn id="51" dur="500"/>
                                        <p:tgtEl>
                                          <p:spTgt spid="34823"/>
                                        </p:tgtEl>
                                      </p:cBhvr>
                                    </p:animEffect>
                                  </p:childTnLst>
                                </p:cTn>
                              </p:par>
                            </p:childTnLst>
                          </p:cTn>
                        </p:par>
                        <p:par>
                          <p:cTn id="52" fill="hold" nodeType="afterGroup">
                            <p:stCondLst>
                              <p:cond delay="4740"/>
                            </p:stCondLst>
                            <p:childTnLst>
                              <p:par>
                                <p:cTn id="53" presetID="22" presetClass="entr" presetSubtype="4" fill="hold" nodeType="afterEffect">
                                  <p:stCondLst>
                                    <p:cond delay="0"/>
                                  </p:stCondLst>
                                  <p:childTnLst>
                                    <p:set>
                                      <p:cBhvr>
                                        <p:cTn id="54" dur="1" fill="hold">
                                          <p:stCondLst>
                                            <p:cond delay="0"/>
                                          </p:stCondLst>
                                        </p:cTn>
                                        <p:tgtEl>
                                          <p:spTgt spid="34830"/>
                                        </p:tgtEl>
                                        <p:attrNameLst>
                                          <p:attrName>style.visibility</p:attrName>
                                        </p:attrNameLst>
                                      </p:cBhvr>
                                      <p:to>
                                        <p:strVal val="visible"/>
                                      </p:to>
                                    </p:set>
                                    <p:animEffect transition="in" filter="wipe(down)">
                                      <p:cBhvr>
                                        <p:cTn id="55" dur="500"/>
                                        <p:tgtEl>
                                          <p:spTgt spid="34830"/>
                                        </p:tgtEl>
                                      </p:cBhvr>
                                    </p:animEffect>
                                  </p:childTnLst>
                                </p:cTn>
                              </p:par>
                            </p:childTnLst>
                          </p:cTn>
                        </p:par>
                        <p:par>
                          <p:cTn id="56" fill="hold" nodeType="afterGroup">
                            <p:stCondLst>
                              <p:cond delay="5240"/>
                            </p:stCondLst>
                            <p:childTnLst>
                              <p:par>
                                <p:cTn id="57" presetID="21" presetClass="entr" presetSubtype="1" fill="hold" grpId="0" nodeType="afterEffect">
                                  <p:stCondLst>
                                    <p:cond delay="0"/>
                                  </p:stCondLst>
                                  <p:childTnLst>
                                    <p:set>
                                      <p:cBhvr>
                                        <p:cTn id="58" dur="1" fill="hold">
                                          <p:stCondLst>
                                            <p:cond delay="0"/>
                                          </p:stCondLst>
                                        </p:cTn>
                                        <p:tgtEl>
                                          <p:spTgt spid="34824"/>
                                        </p:tgtEl>
                                        <p:attrNameLst>
                                          <p:attrName>style.visibility</p:attrName>
                                        </p:attrNameLst>
                                      </p:cBhvr>
                                      <p:to>
                                        <p:strVal val="visible"/>
                                      </p:to>
                                    </p:set>
                                    <p:animEffect transition="in" filter="wheel(1)">
                                      <p:cBhvr>
                                        <p:cTn id="59" dur="500"/>
                                        <p:tgtEl>
                                          <p:spTgt spid="34824"/>
                                        </p:tgtEl>
                                      </p:cBhvr>
                                    </p:animEffect>
                                  </p:childTnLst>
                                </p:cTn>
                              </p:par>
                            </p:childTnLst>
                          </p:cTn>
                        </p:par>
                        <p:par>
                          <p:cTn id="60" fill="hold" nodeType="afterGroup">
                            <p:stCondLst>
                              <p:cond delay="5740"/>
                            </p:stCondLst>
                            <p:childTnLst>
                              <p:par>
                                <p:cTn id="61" presetID="22" presetClass="entr" presetSubtype="1" fill="hold" nodeType="afterEffect">
                                  <p:stCondLst>
                                    <p:cond delay="0"/>
                                  </p:stCondLst>
                                  <p:childTnLst>
                                    <p:set>
                                      <p:cBhvr>
                                        <p:cTn id="62" dur="1" fill="hold">
                                          <p:stCondLst>
                                            <p:cond delay="0"/>
                                          </p:stCondLst>
                                        </p:cTn>
                                        <p:tgtEl>
                                          <p:spTgt spid="34829"/>
                                        </p:tgtEl>
                                        <p:attrNameLst>
                                          <p:attrName>style.visibility</p:attrName>
                                        </p:attrNameLst>
                                      </p:cBhvr>
                                      <p:to>
                                        <p:strVal val="visible"/>
                                      </p:to>
                                    </p:set>
                                    <p:animEffect transition="in" filter="wipe(up)">
                                      <p:cBhvr>
                                        <p:cTn id="63" dur="500"/>
                                        <p:tgtEl>
                                          <p:spTgt spid="34829"/>
                                        </p:tgtEl>
                                      </p:cBhvr>
                                    </p:animEffect>
                                  </p:childTnLst>
                                </p:cTn>
                              </p:par>
                            </p:childTnLst>
                          </p:cTn>
                        </p:par>
                        <p:par>
                          <p:cTn id="64" fill="hold" nodeType="afterGroup">
                            <p:stCondLst>
                              <p:cond delay="6240"/>
                            </p:stCondLst>
                            <p:childTnLst>
                              <p:par>
                                <p:cTn id="65" presetID="21" presetClass="entr" presetSubtype="1" fill="hold" grpId="0" nodeType="afterEffect">
                                  <p:stCondLst>
                                    <p:cond delay="0"/>
                                  </p:stCondLst>
                                  <p:childTnLst>
                                    <p:set>
                                      <p:cBhvr>
                                        <p:cTn id="66" dur="1" fill="hold">
                                          <p:stCondLst>
                                            <p:cond delay="0"/>
                                          </p:stCondLst>
                                        </p:cTn>
                                        <p:tgtEl>
                                          <p:spTgt spid="34825"/>
                                        </p:tgtEl>
                                        <p:attrNameLst>
                                          <p:attrName>style.visibility</p:attrName>
                                        </p:attrNameLst>
                                      </p:cBhvr>
                                      <p:to>
                                        <p:strVal val="visible"/>
                                      </p:to>
                                    </p:set>
                                    <p:animEffect transition="in" filter="wheel(1)">
                                      <p:cBhvr>
                                        <p:cTn id="67" dur="500"/>
                                        <p:tgtEl>
                                          <p:spTgt spid="34825"/>
                                        </p:tgtEl>
                                      </p:cBhvr>
                                    </p:animEffect>
                                  </p:childTnLst>
                                </p:cTn>
                              </p:par>
                            </p:childTnLst>
                          </p:cTn>
                        </p:par>
                        <p:par>
                          <p:cTn id="68" fill="hold" nodeType="afterGroup">
                            <p:stCondLst>
                              <p:cond delay="6740"/>
                            </p:stCondLst>
                            <p:childTnLst>
                              <p:par>
                                <p:cTn id="69" presetID="22" presetClass="entr" presetSubtype="1" fill="hold" grpId="0" nodeType="afterEffect">
                                  <p:stCondLst>
                                    <p:cond delay="0"/>
                                  </p:stCondLst>
                                  <p:childTnLst>
                                    <p:set>
                                      <p:cBhvr>
                                        <p:cTn id="70" dur="1" fill="hold">
                                          <p:stCondLst>
                                            <p:cond delay="0"/>
                                          </p:stCondLst>
                                        </p:cTn>
                                        <p:tgtEl>
                                          <p:spTgt spid="34832"/>
                                        </p:tgtEl>
                                        <p:attrNameLst>
                                          <p:attrName>style.visibility</p:attrName>
                                        </p:attrNameLst>
                                      </p:cBhvr>
                                      <p:to>
                                        <p:strVal val="visible"/>
                                      </p:to>
                                    </p:set>
                                    <p:animEffect transition="in" filter="wipe(up)">
                                      <p:cBhvr>
                                        <p:cTn id="71" dur="500"/>
                                        <p:tgtEl>
                                          <p:spTgt spid="34832"/>
                                        </p:tgtEl>
                                      </p:cBhvr>
                                    </p:animEffect>
                                  </p:childTnLst>
                                </p:cTn>
                              </p:par>
                            </p:childTnLst>
                          </p:cTn>
                        </p:par>
                        <p:par>
                          <p:cTn id="72" fill="hold" nodeType="afterGroup">
                            <p:stCondLst>
                              <p:cond delay="7240"/>
                            </p:stCondLst>
                            <p:childTnLst>
                              <p:par>
                                <p:cTn id="73" presetID="22" presetClass="entr" presetSubtype="1" fill="hold" grpId="0" nodeType="afterEffect">
                                  <p:stCondLst>
                                    <p:cond delay="0"/>
                                  </p:stCondLst>
                                  <p:childTnLst>
                                    <p:set>
                                      <p:cBhvr>
                                        <p:cTn id="74" dur="1" fill="hold">
                                          <p:stCondLst>
                                            <p:cond delay="0"/>
                                          </p:stCondLst>
                                        </p:cTn>
                                        <p:tgtEl>
                                          <p:spTgt spid="34821"/>
                                        </p:tgtEl>
                                        <p:attrNameLst>
                                          <p:attrName>style.visibility</p:attrName>
                                        </p:attrNameLst>
                                      </p:cBhvr>
                                      <p:to>
                                        <p:strVal val="visible"/>
                                      </p:to>
                                    </p:set>
                                    <p:animEffect transition="in" filter="wipe(up)">
                                      <p:cBhvr>
                                        <p:cTn id="75" dur="1000"/>
                                        <p:tgtEl>
                                          <p:spTgt spid="34821"/>
                                        </p:tgtEl>
                                      </p:cBhvr>
                                    </p:animEffect>
                                  </p:childTnLst>
                                </p:cTn>
                              </p:par>
                            </p:childTnLst>
                          </p:cTn>
                        </p:par>
                        <p:par>
                          <p:cTn id="76" fill="hold" nodeType="afterGroup">
                            <p:stCondLst>
                              <p:cond delay="824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34821">
                                            <p:txEl>
                                              <p:pRg st="0" end="0"/>
                                            </p:txEl>
                                          </p:spTgt>
                                        </p:tgtEl>
                                        <p:attrNameLst>
                                          <p:attrName>style.visibility</p:attrName>
                                        </p:attrNameLst>
                                      </p:cBhvr>
                                      <p:to>
                                        <p:strVal val="visible"/>
                                      </p:to>
                                    </p:set>
                                    <p:anim calcmode="lin" valueType="num">
                                      <p:cBhvr>
                                        <p:cTn id="79" dur="500" fill="hold"/>
                                        <p:tgtEl>
                                          <p:spTgt spid="348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21">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348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21">
                                            <p:txEl>
                                              <p:pRg st="0" end="0"/>
                                            </p:txEl>
                                          </p:spTgt>
                                        </p:tgtEl>
                                      </p:cBhvr>
                                    </p:animEffect>
                                  </p:childTnLst>
                                </p:cTn>
                              </p:par>
                              <p:par>
                                <p:cTn id="84" presetID="41" presetClass="entr" presetSubtype="0" fill="hold" nodeType="withEffect">
                                  <p:stCondLst>
                                    <p:cond delay="200"/>
                                  </p:stCondLst>
                                  <p:iterate type="lt">
                                    <p:tmPct val="10000"/>
                                  </p:iterate>
                                  <p:childTnLst>
                                    <p:set>
                                      <p:cBhvr>
                                        <p:cTn id="85" dur="1" fill="hold">
                                          <p:stCondLst>
                                            <p:cond delay="0"/>
                                          </p:stCondLst>
                                        </p:cTn>
                                        <p:tgtEl>
                                          <p:spTgt spid="34821">
                                            <p:txEl>
                                              <p:pRg st="1" end="1"/>
                                            </p:txEl>
                                          </p:spTgt>
                                        </p:tgtEl>
                                        <p:attrNameLst>
                                          <p:attrName>style.visibility</p:attrName>
                                        </p:attrNameLst>
                                      </p:cBhvr>
                                      <p:to>
                                        <p:strVal val="visible"/>
                                      </p:to>
                                    </p:set>
                                    <p:anim calcmode="lin" valueType="num">
                                      <p:cBhvr>
                                        <p:cTn id="86" dur="500" fill="hold"/>
                                        <p:tgtEl>
                                          <p:spTgt spid="34821">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34821">
                                            <p:txEl>
                                              <p:pRg st="1" end="1"/>
                                            </p:txEl>
                                          </p:spTgt>
                                        </p:tgtEl>
                                        <p:attrNameLst>
                                          <p:attrName>ppt_y</p:attrName>
                                        </p:attrNameLst>
                                      </p:cBhvr>
                                      <p:tavLst>
                                        <p:tav tm="0">
                                          <p:val>
                                            <p:strVal val="#ppt_y"/>
                                          </p:val>
                                        </p:tav>
                                        <p:tav tm="100000">
                                          <p:val>
                                            <p:strVal val="#ppt_y"/>
                                          </p:val>
                                        </p:tav>
                                      </p:tavLst>
                                    </p:anim>
                                    <p:anim calcmode="lin" valueType="num">
                                      <p:cBhvr>
                                        <p:cTn id="88" dur="500" fill="hold"/>
                                        <p:tgtEl>
                                          <p:spTgt spid="34821">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34821">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34821">
                                            <p:txEl>
                                              <p:pRg st="1" end="1"/>
                                            </p:txEl>
                                          </p:spTgt>
                                        </p:tgtEl>
                                      </p:cBhvr>
                                    </p:animEffect>
                                  </p:childTnLst>
                                </p:cTn>
                              </p:par>
                              <p:par>
                                <p:cTn id="91" presetID="41" presetClass="entr" presetSubtype="0" fill="hold" nodeType="withEffect">
                                  <p:stCondLst>
                                    <p:cond delay="400"/>
                                  </p:stCondLst>
                                  <p:iterate type="lt">
                                    <p:tmPct val="10000"/>
                                  </p:iterate>
                                  <p:childTnLst>
                                    <p:set>
                                      <p:cBhvr>
                                        <p:cTn id="92" dur="1" fill="hold">
                                          <p:stCondLst>
                                            <p:cond delay="0"/>
                                          </p:stCondLst>
                                        </p:cTn>
                                        <p:tgtEl>
                                          <p:spTgt spid="34821">
                                            <p:txEl>
                                              <p:pRg st="2" end="2"/>
                                            </p:txEl>
                                          </p:spTgt>
                                        </p:tgtEl>
                                        <p:attrNameLst>
                                          <p:attrName>style.visibility</p:attrName>
                                        </p:attrNameLst>
                                      </p:cBhvr>
                                      <p:to>
                                        <p:strVal val="visible"/>
                                      </p:to>
                                    </p:set>
                                    <p:anim calcmode="lin" valueType="num">
                                      <p:cBhvr>
                                        <p:cTn id="93" dur="500" fill="hold"/>
                                        <p:tgtEl>
                                          <p:spTgt spid="34821">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4821">
                                            <p:txEl>
                                              <p:pRg st="2" end="2"/>
                                            </p:txEl>
                                          </p:spTgt>
                                        </p:tgtEl>
                                        <p:attrNameLst>
                                          <p:attrName>ppt_y</p:attrName>
                                        </p:attrNameLst>
                                      </p:cBhvr>
                                      <p:tavLst>
                                        <p:tav tm="0">
                                          <p:val>
                                            <p:strVal val="#ppt_y"/>
                                          </p:val>
                                        </p:tav>
                                        <p:tav tm="100000">
                                          <p:val>
                                            <p:strVal val="#ppt_y"/>
                                          </p:val>
                                        </p:tav>
                                      </p:tavLst>
                                    </p:anim>
                                    <p:anim calcmode="lin" valueType="num">
                                      <p:cBhvr>
                                        <p:cTn id="95" dur="500" fill="hold"/>
                                        <p:tgtEl>
                                          <p:spTgt spid="34821">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4821">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4821">
                                            <p:txEl>
                                              <p:pRg st="2" end="2"/>
                                            </p:txEl>
                                          </p:spTgt>
                                        </p:tgtEl>
                                      </p:cBhvr>
                                    </p:animEffect>
                                  </p:childTnLst>
                                </p:cTn>
                              </p:par>
                              <p:par>
                                <p:cTn id="98" presetID="41" presetClass="entr" presetSubtype="0" fill="hold" nodeType="withEffect">
                                  <p:stCondLst>
                                    <p:cond delay="600"/>
                                  </p:stCondLst>
                                  <p:iterate type="lt">
                                    <p:tmPct val="10000"/>
                                  </p:iterate>
                                  <p:childTnLst>
                                    <p:set>
                                      <p:cBhvr>
                                        <p:cTn id="99" dur="1" fill="hold">
                                          <p:stCondLst>
                                            <p:cond delay="0"/>
                                          </p:stCondLst>
                                        </p:cTn>
                                        <p:tgtEl>
                                          <p:spTgt spid="34821">
                                            <p:txEl>
                                              <p:pRg st="3" end="3"/>
                                            </p:txEl>
                                          </p:spTgt>
                                        </p:tgtEl>
                                        <p:attrNameLst>
                                          <p:attrName>style.visibility</p:attrName>
                                        </p:attrNameLst>
                                      </p:cBhvr>
                                      <p:to>
                                        <p:strVal val="visible"/>
                                      </p:to>
                                    </p:set>
                                    <p:anim calcmode="lin" valueType="num">
                                      <p:cBhvr>
                                        <p:cTn id="100" dur="500" fill="hold"/>
                                        <p:tgtEl>
                                          <p:spTgt spid="34821">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4821">
                                            <p:txEl>
                                              <p:pRg st="3" end="3"/>
                                            </p:txEl>
                                          </p:spTgt>
                                        </p:tgtEl>
                                        <p:attrNameLst>
                                          <p:attrName>ppt_y</p:attrName>
                                        </p:attrNameLst>
                                      </p:cBhvr>
                                      <p:tavLst>
                                        <p:tav tm="0">
                                          <p:val>
                                            <p:strVal val="#ppt_y"/>
                                          </p:val>
                                        </p:tav>
                                        <p:tav tm="100000">
                                          <p:val>
                                            <p:strVal val="#ppt_y"/>
                                          </p:val>
                                        </p:tav>
                                      </p:tavLst>
                                    </p:anim>
                                    <p:anim calcmode="lin" valueType="num">
                                      <p:cBhvr>
                                        <p:cTn id="102" dur="500" fill="hold"/>
                                        <p:tgtEl>
                                          <p:spTgt spid="34821">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4821">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4821">
                                            <p:txEl>
                                              <p:pRg st="3" end="3"/>
                                            </p:txEl>
                                          </p:spTgt>
                                        </p:tgtEl>
                                      </p:cBhvr>
                                    </p:animEffect>
                                  </p:childTnLst>
                                </p:cTn>
                              </p:par>
                              <p:par>
                                <p:cTn id="105" presetID="41" presetClass="entr" presetSubtype="0" fill="hold" nodeType="withEffect">
                                  <p:stCondLst>
                                    <p:cond delay="800"/>
                                  </p:stCondLst>
                                  <p:iterate type="lt">
                                    <p:tmPct val="10000"/>
                                  </p:iterate>
                                  <p:childTnLst>
                                    <p:set>
                                      <p:cBhvr>
                                        <p:cTn id="106" dur="1" fill="hold">
                                          <p:stCondLst>
                                            <p:cond delay="0"/>
                                          </p:stCondLst>
                                        </p:cTn>
                                        <p:tgtEl>
                                          <p:spTgt spid="34821">
                                            <p:txEl>
                                              <p:pRg st="4" end="4"/>
                                            </p:txEl>
                                          </p:spTgt>
                                        </p:tgtEl>
                                        <p:attrNameLst>
                                          <p:attrName>style.visibility</p:attrName>
                                        </p:attrNameLst>
                                      </p:cBhvr>
                                      <p:to>
                                        <p:strVal val="visible"/>
                                      </p:to>
                                    </p:set>
                                    <p:anim calcmode="lin" valueType="num">
                                      <p:cBhvr>
                                        <p:cTn id="107" dur="500" fill="hold"/>
                                        <p:tgtEl>
                                          <p:spTgt spid="34821">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34821">
                                            <p:txEl>
                                              <p:pRg st="4" end="4"/>
                                            </p:txEl>
                                          </p:spTgt>
                                        </p:tgtEl>
                                        <p:attrNameLst>
                                          <p:attrName>ppt_y</p:attrName>
                                        </p:attrNameLst>
                                      </p:cBhvr>
                                      <p:tavLst>
                                        <p:tav tm="0">
                                          <p:val>
                                            <p:strVal val="#ppt_y"/>
                                          </p:val>
                                        </p:tav>
                                        <p:tav tm="100000">
                                          <p:val>
                                            <p:strVal val="#ppt_y"/>
                                          </p:val>
                                        </p:tav>
                                      </p:tavLst>
                                    </p:anim>
                                    <p:anim calcmode="lin" valueType="num">
                                      <p:cBhvr>
                                        <p:cTn id="109" dur="500" fill="hold"/>
                                        <p:tgtEl>
                                          <p:spTgt spid="34821">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34821">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348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nimBg="1"/>
      <p:bldP spid="34821" grpId="0" animBg="1" autoUpdateAnimBg="0"/>
      <p:bldP spid="34822" grpId="0" animBg="1" autoUpdateAnimBg="0"/>
      <p:bldP spid="34823" grpId="0" animBg="1" autoUpdateAnimBg="0"/>
      <p:bldP spid="34824" grpId="0" animBg="1" autoUpdateAnimBg="0"/>
      <p:bldP spid="34825" grpId="0" animBg="1" autoUpdateAnimBg="0"/>
      <p:bldP spid="34826" grpId="0" animBg="1" autoUpdateAnimBg="0"/>
      <p:bldP spid="34826" grpId="1" animBg="1" autoUpdateAnimBg="0"/>
      <p:bldP spid="34827" grpId="0" animBg="1" autoUpdateAnimBg="0"/>
      <p:bldP spid="34827" grpId="1" animBg="1" autoUpdateAnimBg="0"/>
      <p:bldP spid="34828" grpId="0" animBg="1" autoUpdateAnimBg="0"/>
      <p:bldP spid="34828" grpId="1" animBg="1" autoUpdateAnimBg="0"/>
      <p:bldP spid="34832" grpId="0" animBg="1" autoUpdateAnimBg="0"/>
      <p:bldP spid="34833"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5842" name="Group 2"/>
          <p:cNvGrpSpPr>
            <a:grpSpLocks/>
          </p:cNvGrpSpPr>
          <p:nvPr/>
        </p:nvGrpSpPr>
        <p:grpSpPr bwMode="auto">
          <a:xfrm>
            <a:off x="3416300" y="2424113"/>
            <a:ext cx="7270750" cy="1919287"/>
            <a:chOff x="0" y="0"/>
            <a:chExt cx="7270359" cy="1920386"/>
          </a:xfrm>
        </p:grpSpPr>
        <p:sp>
          <p:nvSpPr>
            <p:cNvPr id="35843"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584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584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584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5847" name="Group 7"/>
          <p:cNvGrpSpPr>
            <a:grpSpLocks/>
          </p:cNvGrpSpPr>
          <p:nvPr/>
        </p:nvGrpSpPr>
        <p:grpSpPr bwMode="auto">
          <a:xfrm>
            <a:off x="1392238" y="2473325"/>
            <a:ext cx="2093912" cy="2122488"/>
            <a:chOff x="0" y="0"/>
            <a:chExt cx="2093913" cy="2122488"/>
          </a:xfrm>
        </p:grpSpPr>
        <p:sp>
          <p:nvSpPr>
            <p:cNvPr id="3584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5849" name="组合 23"/>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3912" y="386351"/>
              <a:ext cx="1304544" cy="1298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5846"/>
                                        </p:tgtEl>
                                        <p:attrNameLst>
                                          <p:attrName>style.visibility</p:attrName>
                                        </p:attrNameLst>
                                      </p:cBhvr>
                                      <p:to>
                                        <p:strVal val="visible"/>
                                      </p:to>
                                    </p:set>
                                    <p:anim calcmode="lin" valueType="num">
                                      <p:cBhvr additive="base">
                                        <p:cTn id="7" dur="500" fill="hold"/>
                                        <p:tgtEl>
                                          <p:spTgt spid="35846"/>
                                        </p:tgtEl>
                                        <p:attrNameLst>
                                          <p:attrName>ppt_x</p:attrName>
                                        </p:attrNameLst>
                                      </p:cBhvr>
                                      <p:tavLst>
                                        <p:tav tm="0">
                                          <p:val>
                                            <p:strVal val="1+#ppt_w/2"/>
                                          </p:val>
                                        </p:tav>
                                        <p:tav tm="100000">
                                          <p:val>
                                            <p:strVal val="#ppt_x"/>
                                          </p:val>
                                        </p:tav>
                                      </p:tavLst>
                                    </p:anim>
                                    <p:anim calcmode="lin" valueType="num">
                                      <p:cBhvr additive="base">
                                        <p:cTn id="8" dur="500" fill="hold"/>
                                        <p:tgtEl>
                                          <p:spTgt spid="3584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barn(outHorizontal)">
                                      <p:cBhvr>
                                        <p:cTn id="12" dur="1000"/>
                                        <p:tgtEl>
                                          <p:spTgt spid="35842"/>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5847"/>
                                        </p:tgtEl>
                                        <p:attrNameLst>
                                          <p:attrName>style.visibility</p:attrName>
                                        </p:attrNameLst>
                                      </p:cBhvr>
                                      <p:to>
                                        <p:strVal val="visible"/>
                                      </p:to>
                                    </p:set>
                                    <p:anim calcmode="lin" valueType="num">
                                      <p:cBhvr>
                                        <p:cTn id="16" dur="300" fill="hold"/>
                                        <p:tgtEl>
                                          <p:spTgt spid="35847"/>
                                        </p:tgtEl>
                                        <p:attrNameLst>
                                          <p:attrName>ppt_w</p:attrName>
                                        </p:attrNameLst>
                                      </p:cBhvr>
                                      <p:tavLst>
                                        <p:tav tm="0">
                                          <p:val>
                                            <p:fltVal val="0"/>
                                          </p:val>
                                        </p:tav>
                                        <p:tav tm="100000">
                                          <p:val>
                                            <p:strVal val="#ppt_w"/>
                                          </p:val>
                                        </p:tav>
                                      </p:tavLst>
                                    </p:anim>
                                    <p:anim calcmode="lin" valueType="num">
                                      <p:cBhvr>
                                        <p:cTn id="17" dur="300" fill="hold"/>
                                        <p:tgtEl>
                                          <p:spTgt spid="35847"/>
                                        </p:tgtEl>
                                        <p:attrNameLst>
                                          <p:attrName>ppt_h</p:attrName>
                                        </p:attrNameLst>
                                      </p:cBhvr>
                                      <p:tavLst>
                                        <p:tav tm="0">
                                          <p:val>
                                            <p:fltVal val="0"/>
                                          </p:val>
                                        </p:tav>
                                        <p:tav tm="100000">
                                          <p:val>
                                            <p:strVal val="#ppt_h"/>
                                          </p:val>
                                        </p:tav>
                                      </p:tavLst>
                                    </p:anim>
                                    <p:animEffect transition="in" filter="fade">
                                      <p:cBhvr>
                                        <p:cTn id="18" dur="3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686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686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869" name="Freeform 9"/>
          <p:cNvSpPr>
            <a:spLocks/>
          </p:cNvSpPr>
          <p:nvPr/>
        </p:nvSpPr>
        <p:spPr bwMode="auto">
          <a:xfrm>
            <a:off x="5588000" y="1905000"/>
            <a:ext cx="1960563" cy="2579688"/>
          </a:xfrm>
          <a:custGeom>
            <a:avLst/>
            <a:gdLst>
              <a:gd name="T0" fmla="*/ 5953 w 2105248"/>
              <a:gd name="T1" fmla="*/ 0 h 2842038"/>
              <a:gd name="T2" fmla="*/ 9525 w 2105248"/>
              <a:gd name="T3" fmla="*/ 4763 h 2842038"/>
              <a:gd name="T4" fmla="*/ 1921669 w 2105248"/>
              <a:gd name="T5" fmla="*/ 1916907 h 2842038"/>
              <a:gd name="T6" fmla="*/ 1924050 w 2105248"/>
              <a:gd name="T7" fmla="*/ 1919288 h 2842038"/>
              <a:gd name="T8" fmla="*/ 1800364 w 2105248"/>
              <a:gd name="T9" fmla="*/ 2582669 h 2842038"/>
              <a:gd name="T10" fmla="*/ 2105248 w 2105248"/>
              <a:gd name="T11" fmla="*/ 2718412 h 2842038"/>
              <a:gd name="T12" fmla="*/ 1118368 w 2105248"/>
              <a:gd name="T13" fmla="*/ 2842038 h 2842038"/>
              <a:gd name="T14" fmla="*/ 549889 w 2105248"/>
              <a:gd name="T15" fmla="*/ 2025921 h 2842038"/>
              <a:gd name="T16" fmla="*/ 922384 w 2105248"/>
              <a:gd name="T17" fmla="*/ 2191767 h 2842038"/>
              <a:gd name="T18" fmla="*/ 963811 w 2105248"/>
              <a:gd name="T19" fmla="*/ 1916907 h 2842038"/>
              <a:gd name="T20" fmla="*/ 962025 w 2105248"/>
              <a:gd name="T21" fmla="*/ 1919288 h 2842038"/>
              <a:gd name="T22" fmla="*/ 141685 w 2105248"/>
              <a:gd name="T23" fmla="*/ 967383 h 2842038"/>
              <a:gd name="T24" fmla="*/ 142875 w 2105248"/>
              <a:gd name="T25" fmla="*/ 966788 h 2842038"/>
              <a:gd name="T26" fmla="*/ 361950 w 2105248"/>
              <a:gd name="T27" fmla="*/ 471488 h 2842038"/>
              <a:gd name="T28" fmla="*/ 0 w 2105248"/>
              <a:gd name="T29" fmla="*/ 4763 h 2842038"/>
              <a:gd name="T30" fmla="*/ 5953 w 2105248"/>
              <a:gd name="T31" fmla="*/ 0 h 2842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05248" h="2842038">
                <a:moveTo>
                  <a:pt x="5953" y="0"/>
                </a:moveTo>
                <a:lnTo>
                  <a:pt x="9525" y="4763"/>
                </a:lnTo>
                <a:cubicBezTo>
                  <a:pt x="1063824" y="0"/>
                  <a:pt x="1921669" y="858441"/>
                  <a:pt x="1921669" y="1916907"/>
                </a:cubicBezTo>
                <a:lnTo>
                  <a:pt x="1924050" y="1919288"/>
                </a:lnTo>
                <a:cubicBezTo>
                  <a:pt x="1922092" y="2151415"/>
                  <a:pt x="1879444" y="2375887"/>
                  <a:pt x="1800364" y="2582669"/>
                </a:cubicBezTo>
                <a:lnTo>
                  <a:pt x="2105248" y="2718412"/>
                </a:lnTo>
                <a:lnTo>
                  <a:pt x="1118368" y="2842038"/>
                </a:lnTo>
                <a:lnTo>
                  <a:pt x="549889" y="2025921"/>
                </a:lnTo>
                <a:lnTo>
                  <a:pt x="922384" y="2191767"/>
                </a:lnTo>
                <a:cubicBezTo>
                  <a:pt x="949698" y="2105069"/>
                  <a:pt x="963811" y="2012556"/>
                  <a:pt x="963811" y="1916907"/>
                </a:cubicBezTo>
                <a:lnTo>
                  <a:pt x="962025" y="1919288"/>
                </a:lnTo>
                <a:cubicBezTo>
                  <a:pt x="963811" y="1433513"/>
                  <a:pt x="606624" y="1033463"/>
                  <a:pt x="141685" y="967383"/>
                </a:cubicBezTo>
                <a:lnTo>
                  <a:pt x="142875" y="966788"/>
                </a:lnTo>
                <a:lnTo>
                  <a:pt x="361950" y="471488"/>
                </a:lnTo>
                <a:lnTo>
                  <a:pt x="0" y="4763"/>
                </a:lnTo>
                <a:cubicBezTo>
                  <a:pt x="4763" y="0"/>
                  <a:pt x="5358" y="0"/>
                  <a:pt x="5953" y="0"/>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lIns="0" rIns="0" anchor="b"/>
          <a:lstStyle/>
          <a:p>
            <a:endParaRPr lang="zh-CN" altLang="en-US"/>
          </a:p>
        </p:txBody>
      </p:sp>
      <p:pic>
        <p:nvPicPr>
          <p:cNvPr id="36870" name="矩形 27"/>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6050" y="2024063"/>
            <a:ext cx="3279775" cy="324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Freeform 8"/>
          <p:cNvSpPr>
            <a:spLocks/>
          </p:cNvSpPr>
          <p:nvPr/>
        </p:nvSpPr>
        <p:spPr bwMode="auto">
          <a:xfrm>
            <a:off x="3811588" y="1628775"/>
            <a:ext cx="2003425" cy="2882900"/>
          </a:xfrm>
          <a:custGeom>
            <a:avLst/>
            <a:gdLst>
              <a:gd name="T0" fmla="*/ 1552623 w 2153126"/>
              <a:gd name="T1" fmla="*/ 0 h 3176145"/>
              <a:gd name="T2" fmla="*/ 2153126 w 2153126"/>
              <a:gd name="T3" fmla="*/ 792850 h 3176145"/>
              <a:gd name="T4" fmla="*/ 1730588 w 2153126"/>
              <a:gd name="T5" fmla="*/ 1693225 h 3176145"/>
              <a:gd name="T6" fmla="*/ 1688096 w 2153126"/>
              <a:gd name="T7" fmla="*/ 1288939 h 3176145"/>
              <a:gd name="T8" fmla="*/ 957858 w 2153126"/>
              <a:gd name="T9" fmla="*/ 2221264 h 3176145"/>
              <a:gd name="T10" fmla="*/ 957262 w 2153126"/>
              <a:gd name="T11" fmla="*/ 2223645 h 3176145"/>
              <a:gd name="T12" fmla="*/ 1026914 w 2153126"/>
              <a:gd name="T13" fmla="*/ 2577856 h 3176145"/>
              <a:gd name="T14" fmla="*/ 1023937 w 2153126"/>
              <a:gd name="T15" fmla="*/ 2576070 h 3176145"/>
              <a:gd name="T16" fmla="*/ 490538 w 2153126"/>
              <a:gd name="T17" fmla="*/ 2633220 h 3176145"/>
              <a:gd name="T18" fmla="*/ 261938 w 2153126"/>
              <a:gd name="T19" fmla="*/ 3176145 h 3176145"/>
              <a:gd name="T20" fmla="*/ 0 w 2153126"/>
              <a:gd name="T21" fmla="*/ 2221264 h 3176145"/>
              <a:gd name="T22" fmla="*/ 4763 w 2153126"/>
              <a:gd name="T23" fmla="*/ 2223645 h 3176145"/>
              <a:gd name="T24" fmla="*/ 1587696 w 2153126"/>
              <a:gd name="T25" fmla="*/ 333690 h 3176145"/>
              <a:gd name="T26" fmla="*/ 1552623 w 2153126"/>
              <a:gd name="T27" fmla="*/ 0 h 3176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3126" h="3176145">
                <a:moveTo>
                  <a:pt x="1552623" y="0"/>
                </a:moveTo>
                <a:lnTo>
                  <a:pt x="2153126" y="792850"/>
                </a:lnTo>
                <a:lnTo>
                  <a:pt x="1730588" y="1693225"/>
                </a:lnTo>
                <a:lnTo>
                  <a:pt x="1688096" y="1288939"/>
                </a:lnTo>
                <a:cubicBezTo>
                  <a:pt x="1270395" y="1390256"/>
                  <a:pt x="957858" y="1769253"/>
                  <a:pt x="957858" y="2221264"/>
                </a:cubicBezTo>
                <a:lnTo>
                  <a:pt x="957262" y="2223645"/>
                </a:lnTo>
                <a:cubicBezTo>
                  <a:pt x="957858" y="2346875"/>
                  <a:pt x="982266" y="2467723"/>
                  <a:pt x="1026914" y="2577856"/>
                </a:cubicBezTo>
                <a:lnTo>
                  <a:pt x="1023937" y="2576070"/>
                </a:lnTo>
                <a:lnTo>
                  <a:pt x="490538" y="2633220"/>
                </a:lnTo>
                <a:lnTo>
                  <a:pt x="261938" y="3176145"/>
                </a:lnTo>
                <a:cubicBezTo>
                  <a:pt x="94059" y="2898730"/>
                  <a:pt x="0" y="2570712"/>
                  <a:pt x="0" y="2221264"/>
                </a:cubicBezTo>
                <a:lnTo>
                  <a:pt x="4763" y="2223645"/>
                </a:lnTo>
                <a:cubicBezTo>
                  <a:pt x="245" y="1274964"/>
                  <a:pt x="686173" y="488583"/>
                  <a:pt x="1587696" y="333690"/>
                </a:cubicBezTo>
                <a:lnTo>
                  <a:pt x="1552623" y="0"/>
                </a:ln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36872" name="矩形 29"/>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852863" y="1908175"/>
            <a:ext cx="3481387" cy="346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Freeform 10"/>
          <p:cNvSpPr>
            <a:spLocks/>
          </p:cNvSpPr>
          <p:nvPr/>
        </p:nvSpPr>
        <p:spPr bwMode="auto">
          <a:xfrm>
            <a:off x="3976688" y="4032250"/>
            <a:ext cx="3163887" cy="1352550"/>
          </a:xfrm>
          <a:custGeom>
            <a:avLst/>
            <a:gdLst>
              <a:gd name="T0" fmla="*/ 1377394 w 3398317"/>
              <a:gd name="T1" fmla="*/ 0 h 1489942"/>
              <a:gd name="T2" fmla="*/ 1050692 w 3398317"/>
              <a:gd name="T3" fmla="*/ 237364 h 1489942"/>
              <a:gd name="T4" fmla="*/ 1737600 w 3398317"/>
              <a:gd name="T5" fmla="*/ 531489 h 1489942"/>
              <a:gd name="T6" fmla="*/ 1741171 w 3398317"/>
              <a:gd name="T7" fmla="*/ 527917 h 1489942"/>
              <a:gd name="T8" fmla="*/ 2491173 w 3398317"/>
              <a:gd name="T9" fmla="*/ 164181 h 1489942"/>
              <a:gd name="T10" fmla="*/ 2493554 w 3398317"/>
              <a:gd name="T11" fmla="*/ 165967 h 1489942"/>
              <a:gd name="T12" fmla="*/ 2807840 w 3398317"/>
              <a:gd name="T13" fmla="*/ 604117 h 1489942"/>
              <a:gd name="T14" fmla="*/ 3398317 w 3398317"/>
              <a:gd name="T15" fmla="*/ 527917 h 1489942"/>
              <a:gd name="T16" fmla="*/ 1737600 w 3398317"/>
              <a:gd name="T17" fmla="*/ 1489347 h 1489942"/>
              <a:gd name="T18" fmla="*/ 1741171 w 3398317"/>
              <a:gd name="T19" fmla="*/ 1489942 h 1489942"/>
              <a:gd name="T20" fmla="*/ 272510 w 3398317"/>
              <a:gd name="T21" fmla="*/ 802746 h 1489942"/>
              <a:gd name="T22" fmla="*/ 0 w 3398317"/>
              <a:gd name="T23" fmla="*/ 1000736 h 1489942"/>
              <a:gd name="T24" fmla="*/ 386377 w 3398317"/>
              <a:gd name="T25" fmla="*/ 84260 h 1489942"/>
              <a:gd name="T26" fmla="*/ 1377394 w 3398317"/>
              <a:gd name="T27" fmla="*/ 0 h 1489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98317" h="1489942">
                <a:moveTo>
                  <a:pt x="1377394" y="0"/>
                </a:moveTo>
                <a:lnTo>
                  <a:pt x="1050692" y="237364"/>
                </a:lnTo>
                <a:cubicBezTo>
                  <a:pt x="1222176" y="418784"/>
                  <a:pt x="1466843" y="531489"/>
                  <a:pt x="1737600" y="531489"/>
                </a:cubicBezTo>
                <a:lnTo>
                  <a:pt x="1741171" y="527917"/>
                </a:lnTo>
                <a:cubicBezTo>
                  <a:pt x="2043553" y="531489"/>
                  <a:pt x="2316172" y="388019"/>
                  <a:pt x="2491173" y="164181"/>
                </a:cubicBezTo>
                <a:lnTo>
                  <a:pt x="2493554" y="165967"/>
                </a:lnTo>
                <a:lnTo>
                  <a:pt x="2807840" y="604117"/>
                </a:lnTo>
                <a:lnTo>
                  <a:pt x="3398317" y="527917"/>
                </a:lnTo>
                <a:cubicBezTo>
                  <a:pt x="3066769" y="1102989"/>
                  <a:pt x="2447720" y="1489347"/>
                  <a:pt x="1737600" y="1489347"/>
                </a:cubicBezTo>
                <a:lnTo>
                  <a:pt x="1741171" y="1489942"/>
                </a:lnTo>
                <a:cubicBezTo>
                  <a:pt x="1148863" y="1489399"/>
                  <a:pt x="621661" y="1222932"/>
                  <a:pt x="272510" y="802746"/>
                </a:cubicBezTo>
                <a:lnTo>
                  <a:pt x="0" y="1000736"/>
                </a:lnTo>
                <a:lnTo>
                  <a:pt x="386377" y="84260"/>
                </a:lnTo>
                <a:lnTo>
                  <a:pt x="1377394" y="0"/>
                </a:ln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lIns="0" tIns="44806" rIns="0" bIns="44806" anchor="ctr"/>
          <a:lstStyle/>
          <a:p>
            <a:endParaRPr lang="zh-CN" altLang="en-US"/>
          </a:p>
        </p:txBody>
      </p:sp>
      <p:pic>
        <p:nvPicPr>
          <p:cNvPr id="36874" name="矩形 31"/>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200525" y="2279650"/>
            <a:ext cx="279082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875" name="直接连接符 32"/>
          <p:cNvCxnSpPr>
            <a:cxnSpLocks noChangeShapeType="1"/>
          </p:cNvCxnSpPr>
          <p:nvPr/>
        </p:nvCxnSpPr>
        <p:spPr bwMode="auto">
          <a:xfrm>
            <a:off x="1279525" y="3068638"/>
            <a:ext cx="2924175" cy="1587"/>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cxnSp>
        <p:nvCxnSpPr>
          <p:cNvPr id="36876" name="直接连接符 33"/>
          <p:cNvCxnSpPr>
            <a:cxnSpLocks noChangeShapeType="1"/>
          </p:cNvCxnSpPr>
          <p:nvPr/>
        </p:nvCxnSpPr>
        <p:spPr bwMode="auto">
          <a:xfrm>
            <a:off x="7140575" y="3070225"/>
            <a:ext cx="2924175" cy="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sp>
        <p:nvSpPr>
          <p:cNvPr id="36877" name="TextBox 34"/>
          <p:cNvSpPr txBox="1">
            <a:spLocks noChangeArrowheads="1"/>
          </p:cNvSpPr>
          <p:nvPr/>
        </p:nvSpPr>
        <p:spPr bwMode="auto">
          <a:xfrm>
            <a:off x="1063625" y="2452688"/>
            <a:ext cx="2105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8" name="TextBox 35"/>
          <p:cNvSpPr txBox="1">
            <a:spLocks noChangeArrowheads="1"/>
          </p:cNvSpPr>
          <p:nvPr/>
        </p:nvSpPr>
        <p:spPr bwMode="auto">
          <a:xfrm>
            <a:off x="7980363" y="2452688"/>
            <a:ext cx="2105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9" name="TextBox 36"/>
          <p:cNvSpPr txBox="1">
            <a:spLocks noChangeArrowheads="1"/>
          </p:cNvSpPr>
          <p:nvPr/>
        </p:nvSpPr>
        <p:spPr bwMode="auto">
          <a:xfrm>
            <a:off x="5718175" y="5686425"/>
            <a:ext cx="21050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cxnSp>
        <p:nvCxnSpPr>
          <p:cNvPr id="36880" name="直接连接符 37"/>
          <p:cNvCxnSpPr>
            <a:cxnSpLocks noChangeShapeType="1"/>
          </p:cNvCxnSpPr>
          <p:nvPr/>
        </p:nvCxnSpPr>
        <p:spPr bwMode="auto">
          <a:xfrm flipV="1">
            <a:off x="5557838" y="5259388"/>
            <a:ext cx="38100" cy="107315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500" fill="hold"/>
                                        <p:tgtEl>
                                          <p:spTgt spid="36867"/>
                                        </p:tgtEl>
                                        <p:attrNameLst>
                                          <p:attrName>ppt_x</p:attrName>
                                        </p:attrNameLst>
                                      </p:cBhvr>
                                      <p:tavLst>
                                        <p:tav tm="0">
                                          <p:val>
                                            <p:strVal val="1+#ppt_w/2"/>
                                          </p:val>
                                        </p:tav>
                                        <p:tav tm="100000">
                                          <p:val>
                                            <p:strVal val="#ppt_x"/>
                                          </p:val>
                                        </p:tav>
                                      </p:tavLst>
                                    </p:anim>
                                    <p:anim calcmode="lin" valueType="num">
                                      <p:cBhvr additive="base">
                                        <p:cTn id="8" dur="500" fill="hold"/>
                                        <p:tgtEl>
                                          <p:spTgt spid="3686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6868"/>
                                        </p:tgtEl>
                                        <p:attrNameLst>
                                          <p:attrName>style.visibility</p:attrName>
                                        </p:attrNameLst>
                                      </p:cBhvr>
                                      <p:to>
                                        <p:strVal val="visible"/>
                                      </p:to>
                                    </p:set>
                                    <p:animEffect transition="in" filter="wipe(right)">
                                      <p:cBhvr>
                                        <p:cTn id="11" dur="500"/>
                                        <p:tgtEl>
                                          <p:spTgt spid="3686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6866"/>
                                        </p:tgtEl>
                                        <p:attrNameLst>
                                          <p:attrName>style.visibility</p:attrName>
                                        </p:attrNameLst>
                                      </p:cBhvr>
                                      <p:to>
                                        <p:strVal val="visible"/>
                                      </p:to>
                                    </p:set>
                                    <p:anim calcmode="lin" valueType="num">
                                      <p:cBhvr>
                                        <p:cTn id="15" dur="400" fill="hold"/>
                                        <p:tgtEl>
                                          <p:spTgt spid="3686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6866"/>
                                        </p:tgtEl>
                                        <p:attrNameLst>
                                          <p:attrName>ppt_y</p:attrName>
                                        </p:attrNameLst>
                                      </p:cBhvr>
                                      <p:tavLst>
                                        <p:tav tm="0">
                                          <p:val>
                                            <p:strVal val="#ppt_y"/>
                                          </p:val>
                                        </p:tav>
                                        <p:tav tm="100000">
                                          <p:val>
                                            <p:strVal val="#ppt_y"/>
                                          </p:val>
                                        </p:tav>
                                      </p:tavLst>
                                    </p:anim>
                                    <p:anim calcmode="lin" valueType="num">
                                      <p:cBhvr>
                                        <p:cTn id="17" dur="400" fill="hold"/>
                                        <p:tgtEl>
                                          <p:spTgt spid="3686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686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6866"/>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6872"/>
                                        </p:tgtEl>
                                        <p:attrNameLst>
                                          <p:attrName>style.visibility</p:attrName>
                                        </p:attrNameLst>
                                      </p:cBhvr>
                                      <p:to>
                                        <p:strVal val="visible"/>
                                      </p:to>
                                    </p:set>
                                    <p:animEffect transition="in" filter="wipe(down)">
                                      <p:cBhvr>
                                        <p:cTn id="23" dur="500"/>
                                        <p:tgtEl>
                                          <p:spTgt spid="36872"/>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6871"/>
                                        </p:tgtEl>
                                        <p:attrNameLst>
                                          <p:attrName>style.visibility</p:attrName>
                                        </p:attrNameLst>
                                      </p:cBhvr>
                                      <p:to>
                                        <p:strVal val="visible"/>
                                      </p:to>
                                    </p:set>
                                    <p:animEffect transition="in" filter="wipe(down)">
                                      <p:cBhvr>
                                        <p:cTn id="26" dur="500"/>
                                        <p:tgtEl>
                                          <p:spTgt spid="36871"/>
                                        </p:tgtEl>
                                      </p:cBhvr>
                                    </p:animEffect>
                                  </p:childTnLst>
                                </p:cTn>
                              </p:par>
                              <p:par>
                                <p:cTn id="27" presetID="22" presetClass="entr" presetSubtype="2" fill="hold" nodeType="withEffect">
                                  <p:stCondLst>
                                    <p:cond delay="0"/>
                                  </p:stCondLst>
                                  <p:childTnLst>
                                    <p:set>
                                      <p:cBhvr>
                                        <p:cTn id="28" dur="1" fill="hold">
                                          <p:stCondLst>
                                            <p:cond delay="0"/>
                                          </p:stCondLst>
                                        </p:cTn>
                                        <p:tgtEl>
                                          <p:spTgt spid="36875"/>
                                        </p:tgtEl>
                                        <p:attrNameLst>
                                          <p:attrName>style.visibility</p:attrName>
                                        </p:attrNameLst>
                                      </p:cBhvr>
                                      <p:to>
                                        <p:strVal val="visible"/>
                                      </p:to>
                                    </p:set>
                                    <p:animEffect transition="in" filter="wipe(right)">
                                      <p:cBhvr>
                                        <p:cTn id="29" dur="500"/>
                                        <p:tgtEl>
                                          <p:spTgt spid="36875"/>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36877"/>
                                        </p:tgtEl>
                                        <p:attrNameLst>
                                          <p:attrName>style.visibility</p:attrName>
                                        </p:attrNameLst>
                                      </p:cBhvr>
                                      <p:to>
                                        <p:strVal val="visible"/>
                                      </p:to>
                                    </p:set>
                                    <p:animEffect transition="in" filter="wipe(down)">
                                      <p:cBhvr>
                                        <p:cTn id="32" dur="500"/>
                                        <p:tgtEl>
                                          <p:spTgt spid="36877"/>
                                        </p:tgtEl>
                                      </p:cBhvr>
                                    </p:animEffect>
                                  </p:childTnLst>
                                </p:cTn>
                              </p:par>
                            </p:childTnLst>
                          </p:cTn>
                        </p:par>
                        <p:par>
                          <p:cTn id="33" fill="hold" nodeType="afterGroup">
                            <p:stCondLst>
                              <p:cond delay="1740"/>
                            </p:stCondLst>
                            <p:childTnLst>
                              <p:par>
                                <p:cTn id="34" presetID="22" presetClass="entr" presetSubtype="1" fill="hold" nodeType="afterEffect">
                                  <p:stCondLst>
                                    <p:cond delay="0"/>
                                  </p:stCondLst>
                                  <p:childTnLst>
                                    <p:set>
                                      <p:cBhvr>
                                        <p:cTn id="35" dur="1" fill="hold">
                                          <p:stCondLst>
                                            <p:cond delay="0"/>
                                          </p:stCondLst>
                                        </p:cTn>
                                        <p:tgtEl>
                                          <p:spTgt spid="36870"/>
                                        </p:tgtEl>
                                        <p:attrNameLst>
                                          <p:attrName>style.visibility</p:attrName>
                                        </p:attrNameLst>
                                      </p:cBhvr>
                                      <p:to>
                                        <p:strVal val="visible"/>
                                      </p:to>
                                    </p:set>
                                    <p:animEffect transition="in" filter="wipe(up)">
                                      <p:cBhvr>
                                        <p:cTn id="36" dur="500"/>
                                        <p:tgtEl>
                                          <p:spTgt spid="3687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6869"/>
                                        </p:tgtEl>
                                        <p:attrNameLst>
                                          <p:attrName>style.visibility</p:attrName>
                                        </p:attrNameLst>
                                      </p:cBhvr>
                                      <p:to>
                                        <p:strVal val="visible"/>
                                      </p:to>
                                    </p:set>
                                    <p:animEffect transition="in" filter="wipe(up)">
                                      <p:cBhvr>
                                        <p:cTn id="39" dur="500"/>
                                        <p:tgtEl>
                                          <p:spTgt spid="36869"/>
                                        </p:tgtEl>
                                      </p:cBhvr>
                                    </p:animEffect>
                                  </p:childTnLst>
                                </p:cTn>
                              </p:par>
                              <p:par>
                                <p:cTn id="40" presetID="22" presetClass="entr" presetSubtype="8" fill="hold" nodeType="withEffect">
                                  <p:stCondLst>
                                    <p:cond delay="0"/>
                                  </p:stCondLst>
                                  <p:childTnLst>
                                    <p:set>
                                      <p:cBhvr>
                                        <p:cTn id="41" dur="1" fill="hold">
                                          <p:stCondLst>
                                            <p:cond delay="0"/>
                                          </p:stCondLst>
                                        </p:cTn>
                                        <p:tgtEl>
                                          <p:spTgt spid="36876"/>
                                        </p:tgtEl>
                                        <p:attrNameLst>
                                          <p:attrName>style.visibility</p:attrName>
                                        </p:attrNameLst>
                                      </p:cBhvr>
                                      <p:to>
                                        <p:strVal val="visible"/>
                                      </p:to>
                                    </p:set>
                                    <p:animEffect transition="in" filter="wipe(left)">
                                      <p:cBhvr>
                                        <p:cTn id="42" dur="500"/>
                                        <p:tgtEl>
                                          <p:spTgt spid="36876"/>
                                        </p:tgtEl>
                                      </p:cBhvr>
                                    </p:animEffect>
                                  </p:childTnLst>
                                </p:cTn>
                              </p:par>
                            </p:childTnLst>
                          </p:cTn>
                        </p:par>
                        <p:par>
                          <p:cTn id="43" fill="hold" nodeType="afterGroup">
                            <p:stCondLst>
                              <p:cond delay="2240"/>
                            </p:stCondLst>
                            <p:childTnLst>
                              <p:par>
                                <p:cTn id="44" presetID="22" presetClass="entr" presetSubtype="2" fill="hold" nodeType="afterEffect">
                                  <p:stCondLst>
                                    <p:cond delay="0"/>
                                  </p:stCondLst>
                                  <p:childTnLst>
                                    <p:set>
                                      <p:cBhvr>
                                        <p:cTn id="45" dur="1" fill="hold">
                                          <p:stCondLst>
                                            <p:cond delay="0"/>
                                          </p:stCondLst>
                                        </p:cTn>
                                        <p:tgtEl>
                                          <p:spTgt spid="36874"/>
                                        </p:tgtEl>
                                        <p:attrNameLst>
                                          <p:attrName>style.visibility</p:attrName>
                                        </p:attrNameLst>
                                      </p:cBhvr>
                                      <p:to>
                                        <p:strVal val="visible"/>
                                      </p:to>
                                    </p:set>
                                    <p:animEffect transition="in" filter="wipe(right)">
                                      <p:cBhvr>
                                        <p:cTn id="46" dur="500"/>
                                        <p:tgtEl>
                                          <p:spTgt spid="36874"/>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36873"/>
                                        </p:tgtEl>
                                        <p:attrNameLst>
                                          <p:attrName>style.visibility</p:attrName>
                                        </p:attrNameLst>
                                      </p:cBhvr>
                                      <p:to>
                                        <p:strVal val="visible"/>
                                      </p:to>
                                    </p:set>
                                    <p:animEffect transition="in" filter="wipe(right)">
                                      <p:cBhvr>
                                        <p:cTn id="49" dur="500"/>
                                        <p:tgtEl>
                                          <p:spTgt spid="36873"/>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878"/>
                                        </p:tgtEl>
                                        <p:attrNameLst>
                                          <p:attrName>style.visibility</p:attrName>
                                        </p:attrNameLst>
                                      </p:cBhvr>
                                      <p:to>
                                        <p:strVal val="visible"/>
                                      </p:to>
                                    </p:set>
                                    <p:animEffect transition="in" filter="wipe(down)">
                                      <p:cBhvr>
                                        <p:cTn id="52" dur="500"/>
                                        <p:tgtEl>
                                          <p:spTgt spid="36878"/>
                                        </p:tgtEl>
                                      </p:cBhvr>
                                    </p:animEffect>
                                  </p:childTnLst>
                                </p:cTn>
                              </p:par>
                            </p:childTnLst>
                          </p:cTn>
                        </p:par>
                        <p:par>
                          <p:cTn id="53" fill="hold" nodeType="afterGroup">
                            <p:stCondLst>
                              <p:cond delay="2740"/>
                            </p:stCondLst>
                            <p:childTnLst>
                              <p:par>
                                <p:cTn id="54" presetID="22" presetClass="entr" presetSubtype="1" fill="hold" grpId="0" nodeType="afterEffect">
                                  <p:stCondLst>
                                    <p:cond delay="0"/>
                                  </p:stCondLst>
                                  <p:childTnLst>
                                    <p:set>
                                      <p:cBhvr>
                                        <p:cTn id="55" dur="1" fill="hold">
                                          <p:stCondLst>
                                            <p:cond delay="0"/>
                                          </p:stCondLst>
                                        </p:cTn>
                                        <p:tgtEl>
                                          <p:spTgt spid="36879"/>
                                        </p:tgtEl>
                                        <p:attrNameLst>
                                          <p:attrName>style.visibility</p:attrName>
                                        </p:attrNameLst>
                                      </p:cBhvr>
                                      <p:to>
                                        <p:strVal val="visible"/>
                                      </p:to>
                                    </p:set>
                                    <p:animEffect transition="in" filter="wipe(up)">
                                      <p:cBhvr>
                                        <p:cTn id="56" dur="500"/>
                                        <p:tgtEl>
                                          <p:spTgt spid="36879"/>
                                        </p:tgtEl>
                                      </p:cBhvr>
                                    </p:animEffect>
                                  </p:childTnLst>
                                </p:cTn>
                              </p:par>
                              <p:par>
                                <p:cTn id="57" presetID="22" presetClass="entr" presetSubtype="1" fill="hold" nodeType="withEffect">
                                  <p:stCondLst>
                                    <p:cond delay="0"/>
                                  </p:stCondLst>
                                  <p:childTnLst>
                                    <p:set>
                                      <p:cBhvr>
                                        <p:cTn id="58" dur="1" fill="hold">
                                          <p:stCondLst>
                                            <p:cond delay="0"/>
                                          </p:stCondLst>
                                        </p:cTn>
                                        <p:tgtEl>
                                          <p:spTgt spid="36880"/>
                                        </p:tgtEl>
                                        <p:attrNameLst>
                                          <p:attrName>style.visibility</p:attrName>
                                        </p:attrNameLst>
                                      </p:cBhvr>
                                      <p:to>
                                        <p:strVal val="visible"/>
                                      </p:to>
                                    </p:set>
                                    <p:animEffect transition="in" filter="wipe(up)">
                                      <p:cBhvr>
                                        <p:cTn id="59" dur="500"/>
                                        <p:tgtEl>
                                          <p:spTgt spid="368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utoUpdateAnimBg="0"/>
      <p:bldP spid="36867" grpId="0" animBg="1"/>
      <p:bldP spid="36869" grpId="0" animBg="1"/>
      <p:bldP spid="36871" grpId="0" animBg="1"/>
      <p:bldP spid="36873" grpId="0" animBg="1"/>
      <p:bldP spid="36877" grpId="0" autoUpdateAnimBg="0"/>
      <p:bldP spid="36878" grpId="0" autoUpdateAnimBg="0"/>
      <p:bldP spid="3687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789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789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893" name="任意多边形 16"/>
          <p:cNvSpPr>
            <a:spLocks/>
          </p:cNvSpPr>
          <p:nvPr/>
        </p:nvSpPr>
        <p:spPr bwMode="auto">
          <a:xfrm>
            <a:off x="2062163" y="3660775"/>
            <a:ext cx="7620000" cy="1381125"/>
          </a:xfrm>
          <a:custGeom>
            <a:avLst/>
            <a:gdLst>
              <a:gd name="T0" fmla="*/ 3302454 w 7620000"/>
              <a:gd name="T1" fmla="*/ 1380217 h 1380217"/>
              <a:gd name="T2" fmla="*/ 0 w 7620000"/>
              <a:gd name="T3" fmla="*/ 400050 h 1380217"/>
              <a:gd name="T4" fmla="*/ 7620000 w 7620000"/>
              <a:gd name="T5" fmla="*/ 400050 h 1380217"/>
              <a:gd name="T6" fmla="*/ 4281714 w 7620000"/>
              <a:gd name="T7" fmla="*/ 1357992 h 1380217"/>
              <a:gd name="T8" fmla="*/ 3302454 w 7620000"/>
              <a:gd name="T9" fmla="*/ 1380217 h 1380217"/>
            </a:gdLst>
            <a:ahLst/>
            <a:cxnLst>
              <a:cxn ang="0">
                <a:pos x="T0" y="T1"/>
              </a:cxn>
              <a:cxn ang="0">
                <a:pos x="T2" y="T3"/>
              </a:cxn>
              <a:cxn ang="0">
                <a:pos x="T4" y="T5"/>
              </a:cxn>
              <a:cxn ang="0">
                <a:pos x="T6" y="T7"/>
              </a:cxn>
              <a:cxn ang="0">
                <a:pos x="T8" y="T9"/>
              </a:cxn>
            </a:cxnLst>
            <a:rect l="0" t="0" r="r" b="b"/>
            <a:pathLst>
              <a:path w="7620000" h="1380217">
                <a:moveTo>
                  <a:pt x="3302454" y="1380217"/>
                </a:moveTo>
                <a:lnTo>
                  <a:pt x="0" y="400050"/>
                </a:lnTo>
                <a:cubicBezTo>
                  <a:pt x="2187575" y="85725"/>
                  <a:pt x="4699000" y="0"/>
                  <a:pt x="7620000" y="400050"/>
                </a:cubicBezTo>
                <a:lnTo>
                  <a:pt x="4281714" y="1357992"/>
                </a:lnTo>
                <a:lnTo>
                  <a:pt x="3302454" y="1380217"/>
                </a:lnTo>
                <a:close/>
              </a:path>
            </a:pathLst>
          </a:custGeom>
          <a:solidFill>
            <a:srgbClr val="DADADA">
              <a:alpha val="3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7894" name="任意多边形 17"/>
          <p:cNvSpPr>
            <a:spLocks/>
          </p:cNvSpPr>
          <p:nvPr/>
        </p:nvSpPr>
        <p:spPr bwMode="auto">
          <a:xfrm>
            <a:off x="2809875" y="3902075"/>
            <a:ext cx="2374900"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5" name="任意多边形 18"/>
          <p:cNvSpPr>
            <a:spLocks/>
          </p:cNvSpPr>
          <p:nvPr/>
        </p:nvSpPr>
        <p:spPr bwMode="auto">
          <a:xfrm>
            <a:off x="4419600" y="3771900"/>
            <a:ext cx="1008063"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6" name="任意多边形 19"/>
          <p:cNvSpPr>
            <a:spLocks/>
          </p:cNvSpPr>
          <p:nvPr/>
        </p:nvSpPr>
        <p:spPr bwMode="auto">
          <a:xfrm>
            <a:off x="5872163" y="3713163"/>
            <a:ext cx="0" cy="647700"/>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7" name="任意多边形 20"/>
          <p:cNvSpPr>
            <a:spLocks/>
          </p:cNvSpPr>
          <p:nvPr/>
        </p:nvSpPr>
        <p:spPr bwMode="auto">
          <a:xfrm flipH="1">
            <a:off x="6291263" y="3771900"/>
            <a:ext cx="1008062"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8" name="任意多边形 21"/>
          <p:cNvSpPr>
            <a:spLocks/>
          </p:cNvSpPr>
          <p:nvPr/>
        </p:nvSpPr>
        <p:spPr bwMode="auto">
          <a:xfrm flipH="1">
            <a:off x="6550025" y="3902075"/>
            <a:ext cx="2376488"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9" name="Oval 2"/>
          <p:cNvSpPr>
            <a:spLocks noChangeAspect="1" noChangeArrowheads="1"/>
          </p:cNvSpPr>
          <p:nvPr/>
        </p:nvSpPr>
        <p:spPr bwMode="auto">
          <a:xfrm>
            <a:off x="5246688" y="4464050"/>
            <a:ext cx="1255712" cy="12604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fr-FR" altLang="en-US"/>
          </a:p>
        </p:txBody>
      </p:sp>
      <p:pic>
        <p:nvPicPr>
          <p:cNvPr id="37900" name="TextBox 146"/>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56238" y="4711700"/>
            <a:ext cx="8350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1" name="Freeform 8"/>
          <p:cNvSpPr>
            <a:spLocks/>
          </p:cNvSpPr>
          <p:nvPr/>
        </p:nvSpPr>
        <p:spPr bwMode="auto">
          <a:xfrm>
            <a:off x="3746500" y="2139950"/>
            <a:ext cx="1358900" cy="1612900"/>
          </a:xfrm>
          <a:custGeom>
            <a:avLst/>
            <a:gdLst>
              <a:gd name="T0" fmla="*/ 0 w 117"/>
              <a:gd name="T1" fmla="*/ 0 h 122"/>
              <a:gd name="T2" fmla="*/ 117 w 117"/>
              <a:gd name="T3" fmla="*/ 7 h 122"/>
              <a:gd name="T4" fmla="*/ 117 w 117"/>
              <a:gd name="T5" fmla="*/ 115 h 122"/>
              <a:gd name="T6" fmla="*/ 0 w 117"/>
              <a:gd name="T7" fmla="*/ 122 h 122"/>
              <a:gd name="T8" fmla="*/ 0 w 117"/>
              <a:gd name="T9" fmla="*/ 0 h 122"/>
            </a:gdLst>
            <a:ahLst/>
            <a:cxnLst>
              <a:cxn ang="0">
                <a:pos x="T0" y="T1"/>
              </a:cxn>
              <a:cxn ang="0">
                <a:pos x="T2" y="T3"/>
              </a:cxn>
              <a:cxn ang="0">
                <a:pos x="T4" y="T5"/>
              </a:cxn>
              <a:cxn ang="0">
                <a:pos x="T6" y="T7"/>
              </a:cxn>
              <a:cxn ang="0">
                <a:pos x="T8" y="T9"/>
              </a:cxn>
            </a:cxnLst>
            <a:rect l="0" t="0" r="r" b="b"/>
            <a:pathLst>
              <a:path w="117" h="122">
                <a:moveTo>
                  <a:pt x="0" y="0"/>
                </a:moveTo>
                <a:cubicBezTo>
                  <a:pt x="39" y="3"/>
                  <a:pt x="74" y="6"/>
                  <a:pt x="117" y="7"/>
                </a:cubicBezTo>
                <a:lnTo>
                  <a:pt x="117" y="115"/>
                </a:lnTo>
                <a:cubicBezTo>
                  <a:pt x="78" y="117"/>
                  <a:pt x="39" y="119"/>
                  <a:pt x="0" y="122"/>
                </a:cubicBez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2"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57600" y="27066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3"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57600" y="30480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4" name="Freeform 9"/>
          <p:cNvSpPr>
            <a:spLocks/>
          </p:cNvSpPr>
          <p:nvPr/>
        </p:nvSpPr>
        <p:spPr bwMode="auto">
          <a:xfrm>
            <a:off x="5210175" y="2243138"/>
            <a:ext cx="1311275" cy="1427162"/>
          </a:xfrm>
          <a:custGeom>
            <a:avLst/>
            <a:gdLst>
              <a:gd name="T0" fmla="*/ 1 w 113"/>
              <a:gd name="T1" fmla="*/ 0 h 108"/>
              <a:gd name="T2" fmla="*/ 113 w 113"/>
              <a:gd name="T3" fmla="*/ 0 h 108"/>
              <a:gd name="T4" fmla="*/ 113 w 113"/>
              <a:gd name="T5" fmla="*/ 108 h 108"/>
              <a:gd name="T6" fmla="*/ 0 w 113"/>
              <a:gd name="T7" fmla="*/ 108 h 108"/>
              <a:gd name="T8" fmla="*/ 1 w 113"/>
              <a:gd name="T9" fmla="*/ 0 h 108"/>
            </a:gdLst>
            <a:ahLst/>
            <a:cxnLst>
              <a:cxn ang="0">
                <a:pos x="T0" y="T1"/>
              </a:cxn>
              <a:cxn ang="0">
                <a:pos x="T2" y="T3"/>
              </a:cxn>
              <a:cxn ang="0">
                <a:pos x="T4" y="T5"/>
              </a:cxn>
              <a:cxn ang="0">
                <a:pos x="T6" y="T7"/>
              </a:cxn>
              <a:cxn ang="0">
                <a:pos x="T8" y="T9"/>
              </a:cxn>
            </a:cxnLst>
            <a:rect l="0" t="0" r="r" b="b"/>
            <a:pathLst>
              <a:path w="113" h="108">
                <a:moveTo>
                  <a:pt x="1" y="0"/>
                </a:moveTo>
                <a:cubicBezTo>
                  <a:pt x="38" y="1"/>
                  <a:pt x="75" y="1"/>
                  <a:pt x="113" y="0"/>
                </a:cubicBezTo>
                <a:lnTo>
                  <a:pt x="113" y="108"/>
                </a:lnTo>
                <a:cubicBezTo>
                  <a:pt x="76" y="107"/>
                  <a:pt x="38" y="107"/>
                  <a:pt x="0" y="108"/>
                </a:cubicBezTo>
                <a:lnTo>
                  <a:pt x="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5" name="AutoShape 28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095875" y="2706688"/>
            <a:ext cx="150018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6" name="AutoShape 28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095875" y="3048000"/>
            <a:ext cx="150018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7" name="Freeform 7"/>
          <p:cNvSpPr>
            <a:spLocks/>
          </p:cNvSpPr>
          <p:nvPr/>
        </p:nvSpPr>
        <p:spPr bwMode="auto">
          <a:xfrm>
            <a:off x="2051050" y="1901825"/>
            <a:ext cx="1579563" cy="2047875"/>
          </a:xfrm>
          <a:custGeom>
            <a:avLst/>
            <a:gdLst>
              <a:gd name="T0" fmla="*/ 0 w 136"/>
              <a:gd name="T1" fmla="*/ 0 h 155"/>
              <a:gd name="T2" fmla="*/ 136 w 136"/>
              <a:gd name="T3" fmla="*/ 15 h 155"/>
              <a:gd name="T4" fmla="*/ 136 w 136"/>
              <a:gd name="T5" fmla="*/ 139 h 155"/>
              <a:gd name="T6" fmla="*/ 0 w 136"/>
              <a:gd name="T7" fmla="*/ 155 h 155"/>
              <a:gd name="T8" fmla="*/ 0 w 136"/>
              <a:gd name="T9" fmla="*/ 0 h 155"/>
            </a:gdLst>
            <a:ahLst/>
            <a:cxnLst>
              <a:cxn ang="0">
                <a:pos x="T0" y="T1"/>
              </a:cxn>
              <a:cxn ang="0">
                <a:pos x="T2" y="T3"/>
              </a:cxn>
              <a:cxn ang="0">
                <a:pos x="T4" y="T5"/>
              </a:cxn>
              <a:cxn ang="0">
                <a:pos x="T6" y="T7"/>
              </a:cxn>
              <a:cxn ang="0">
                <a:pos x="T8" y="T9"/>
              </a:cxn>
            </a:cxnLst>
            <a:rect l="0" t="0" r="r" b="b"/>
            <a:pathLst>
              <a:path w="136" h="155">
                <a:moveTo>
                  <a:pt x="0" y="0"/>
                </a:moveTo>
                <a:cubicBezTo>
                  <a:pt x="45" y="6"/>
                  <a:pt x="91" y="12"/>
                  <a:pt x="136" y="15"/>
                </a:cubicBezTo>
                <a:lnTo>
                  <a:pt x="136" y="139"/>
                </a:lnTo>
                <a:cubicBezTo>
                  <a:pt x="90" y="144"/>
                  <a:pt x="45" y="149"/>
                  <a:pt x="0" y="155"/>
                </a:cubicBezTo>
                <a:cubicBezTo>
                  <a:pt x="0" y="103"/>
                  <a:pt x="0" y="52"/>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8"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97088" y="28956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9" name="AutoShape 28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097088" y="3230563"/>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0"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97088" y="25669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1" name="Freeform 10"/>
          <p:cNvSpPr>
            <a:spLocks/>
          </p:cNvSpPr>
          <p:nvPr/>
        </p:nvSpPr>
        <p:spPr bwMode="auto">
          <a:xfrm>
            <a:off x="6638925" y="2152650"/>
            <a:ext cx="1322388" cy="1600200"/>
          </a:xfrm>
          <a:custGeom>
            <a:avLst/>
            <a:gdLst>
              <a:gd name="T0" fmla="*/ 0 w 114"/>
              <a:gd name="T1" fmla="*/ 6 h 121"/>
              <a:gd name="T2" fmla="*/ 114 w 114"/>
              <a:gd name="T3" fmla="*/ 0 h 121"/>
              <a:gd name="T4" fmla="*/ 114 w 114"/>
              <a:gd name="T5" fmla="*/ 121 h 121"/>
              <a:gd name="T6" fmla="*/ 0 w 114"/>
              <a:gd name="T7" fmla="*/ 115 h 121"/>
              <a:gd name="T8" fmla="*/ 0 w 114"/>
              <a:gd name="T9" fmla="*/ 6 h 121"/>
            </a:gdLst>
            <a:ahLst/>
            <a:cxnLst>
              <a:cxn ang="0">
                <a:pos x="T0" y="T1"/>
              </a:cxn>
              <a:cxn ang="0">
                <a:pos x="T2" y="T3"/>
              </a:cxn>
              <a:cxn ang="0">
                <a:pos x="T4" y="T5"/>
              </a:cxn>
              <a:cxn ang="0">
                <a:pos x="T6" y="T7"/>
              </a:cxn>
              <a:cxn ang="0">
                <a:pos x="T8" y="T9"/>
              </a:cxn>
            </a:cxnLst>
            <a:rect l="0" t="0" r="r" b="b"/>
            <a:pathLst>
              <a:path w="114" h="121">
                <a:moveTo>
                  <a:pt x="0" y="6"/>
                </a:moveTo>
                <a:cubicBezTo>
                  <a:pt x="38" y="5"/>
                  <a:pt x="76" y="3"/>
                  <a:pt x="114" y="0"/>
                </a:cubicBezTo>
                <a:lnTo>
                  <a:pt x="114" y="121"/>
                </a:lnTo>
                <a:cubicBezTo>
                  <a:pt x="76" y="118"/>
                  <a:pt x="38" y="116"/>
                  <a:pt x="0" y="115"/>
                </a:cubicBezTo>
                <a:lnTo>
                  <a:pt x="0"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12"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53200" y="27066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3" name="AutoShape 28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53200" y="30480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4" name="Freeform 11"/>
          <p:cNvSpPr>
            <a:spLocks/>
          </p:cNvSpPr>
          <p:nvPr/>
        </p:nvSpPr>
        <p:spPr bwMode="auto">
          <a:xfrm>
            <a:off x="8101013" y="1901825"/>
            <a:ext cx="1590675" cy="2047875"/>
          </a:xfrm>
          <a:custGeom>
            <a:avLst/>
            <a:gdLst>
              <a:gd name="T0" fmla="*/ 1 w 137"/>
              <a:gd name="T1" fmla="*/ 15 h 155"/>
              <a:gd name="T2" fmla="*/ 137 w 137"/>
              <a:gd name="T3" fmla="*/ 0 h 155"/>
              <a:gd name="T4" fmla="*/ 137 w 137"/>
              <a:gd name="T5" fmla="*/ 155 h 155"/>
              <a:gd name="T6" fmla="*/ 0 w 137"/>
              <a:gd name="T7" fmla="*/ 139 h 155"/>
              <a:gd name="T8" fmla="*/ 1 w 137"/>
              <a:gd name="T9" fmla="*/ 15 h 155"/>
            </a:gdLst>
            <a:ahLst/>
            <a:cxnLst>
              <a:cxn ang="0">
                <a:pos x="T0" y="T1"/>
              </a:cxn>
              <a:cxn ang="0">
                <a:pos x="T2" y="T3"/>
              </a:cxn>
              <a:cxn ang="0">
                <a:pos x="T4" y="T5"/>
              </a:cxn>
              <a:cxn ang="0">
                <a:pos x="T6" y="T7"/>
              </a:cxn>
              <a:cxn ang="0">
                <a:pos x="T8" y="T9"/>
              </a:cxn>
            </a:cxnLst>
            <a:rect l="0" t="0" r="r" b="b"/>
            <a:pathLst>
              <a:path w="137" h="155">
                <a:moveTo>
                  <a:pt x="1" y="15"/>
                </a:moveTo>
                <a:cubicBezTo>
                  <a:pt x="46" y="12"/>
                  <a:pt x="92" y="6"/>
                  <a:pt x="137" y="0"/>
                </a:cubicBezTo>
                <a:cubicBezTo>
                  <a:pt x="137" y="52"/>
                  <a:pt x="137" y="103"/>
                  <a:pt x="137" y="155"/>
                </a:cubicBezTo>
                <a:cubicBezTo>
                  <a:pt x="92" y="149"/>
                  <a:pt x="46" y="143"/>
                  <a:pt x="0" y="139"/>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15" name="AutoShape 28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132763" y="2895600"/>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6" name="AutoShape 287"/>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132763" y="3230563"/>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7" name="AutoShape 28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132763" y="2566988"/>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918" name="Group 30"/>
          <p:cNvGrpSpPr>
            <a:grpSpLocks/>
          </p:cNvGrpSpPr>
          <p:nvPr/>
        </p:nvGrpSpPr>
        <p:grpSpPr bwMode="auto">
          <a:xfrm>
            <a:off x="9966325" y="2020888"/>
            <a:ext cx="601663" cy="2279650"/>
            <a:chOff x="0" y="0"/>
            <a:chExt cx="601663" cy="2279650"/>
          </a:xfrm>
        </p:grpSpPr>
        <p:sp>
          <p:nvSpPr>
            <p:cNvPr id="37919" name="Freeform 25"/>
            <p:cNvSpPr>
              <a:spLocks/>
            </p:cNvSpPr>
            <p:nvPr/>
          </p:nvSpPr>
          <p:spPr bwMode="auto">
            <a:xfrm>
              <a:off x="211137" y="277813"/>
              <a:ext cx="212725" cy="312738"/>
            </a:xfrm>
            <a:custGeom>
              <a:avLst/>
              <a:gdLst>
                <a:gd name="T0" fmla="*/ 112 w 134"/>
                <a:gd name="T1" fmla="*/ 0 h 197"/>
                <a:gd name="T2" fmla="*/ 112 w 134"/>
                <a:gd name="T3" fmla="*/ 0 h 197"/>
                <a:gd name="T4" fmla="*/ 116 w 134"/>
                <a:gd name="T5" fmla="*/ 3 h 197"/>
                <a:gd name="T6" fmla="*/ 116 w 134"/>
                <a:gd name="T7" fmla="*/ 3 h 197"/>
                <a:gd name="T8" fmla="*/ 127 w 134"/>
                <a:gd name="T9" fmla="*/ 29 h 197"/>
                <a:gd name="T10" fmla="*/ 127 w 134"/>
                <a:gd name="T11" fmla="*/ 29 h 197"/>
                <a:gd name="T12" fmla="*/ 134 w 134"/>
                <a:gd name="T13" fmla="*/ 41 h 197"/>
                <a:gd name="T14" fmla="*/ 134 w 134"/>
                <a:gd name="T15" fmla="*/ 41 h 197"/>
                <a:gd name="T16" fmla="*/ 93 w 134"/>
                <a:gd name="T17" fmla="*/ 96 h 197"/>
                <a:gd name="T18" fmla="*/ 45 w 134"/>
                <a:gd name="T19" fmla="*/ 167 h 197"/>
                <a:gd name="T20" fmla="*/ 45 w 134"/>
                <a:gd name="T21" fmla="*/ 167 h 197"/>
                <a:gd name="T22" fmla="*/ 38 w 134"/>
                <a:gd name="T23" fmla="*/ 182 h 197"/>
                <a:gd name="T24" fmla="*/ 30 w 134"/>
                <a:gd name="T25" fmla="*/ 189 h 197"/>
                <a:gd name="T26" fmla="*/ 23 w 134"/>
                <a:gd name="T27" fmla="*/ 197 h 197"/>
                <a:gd name="T28" fmla="*/ 23 w 134"/>
                <a:gd name="T29" fmla="*/ 197 h 197"/>
                <a:gd name="T30" fmla="*/ 12 w 134"/>
                <a:gd name="T31" fmla="*/ 160 h 197"/>
                <a:gd name="T32" fmla="*/ 4 w 134"/>
                <a:gd name="T33" fmla="*/ 134 h 197"/>
                <a:gd name="T34" fmla="*/ 0 w 134"/>
                <a:gd name="T35" fmla="*/ 111 h 197"/>
                <a:gd name="T36" fmla="*/ 0 w 134"/>
                <a:gd name="T37" fmla="*/ 111 h 197"/>
                <a:gd name="T38" fmla="*/ 4 w 134"/>
                <a:gd name="T39" fmla="*/ 96 h 197"/>
                <a:gd name="T40" fmla="*/ 12 w 134"/>
                <a:gd name="T41" fmla="*/ 82 h 197"/>
                <a:gd name="T42" fmla="*/ 19 w 134"/>
                <a:gd name="T43" fmla="*/ 63 h 197"/>
                <a:gd name="T44" fmla="*/ 19 w 134"/>
                <a:gd name="T45" fmla="*/ 63 h 197"/>
                <a:gd name="T46" fmla="*/ 23 w 134"/>
                <a:gd name="T47" fmla="*/ 59 h 197"/>
                <a:gd name="T48" fmla="*/ 23 w 134"/>
                <a:gd name="T49" fmla="*/ 59 h 197"/>
                <a:gd name="T50" fmla="*/ 26 w 134"/>
                <a:gd name="T51" fmla="*/ 52 h 197"/>
                <a:gd name="T52" fmla="*/ 30 w 134"/>
                <a:gd name="T53" fmla="*/ 44 h 197"/>
                <a:gd name="T54" fmla="*/ 30 w 134"/>
                <a:gd name="T55" fmla="*/ 44 h 197"/>
                <a:gd name="T56" fmla="*/ 30 w 134"/>
                <a:gd name="T57" fmla="*/ 33 h 197"/>
                <a:gd name="T58" fmla="*/ 30 w 134"/>
                <a:gd name="T59" fmla="*/ 33 h 197"/>
                <a:gd name="T60" fmla="*/ 75 w 134"/>
                <a:gd name="T61" fmla="*/ 18 h 197"/>
                <a:gd name="T62" fmla="*/ 75 w 134"/>
                <a:gd name="T63" fmla="*/ 18 h 197"/>
                <a:gd name="T64" fmla="*/ 112 w 134"/>
                <a:gd name="T65" fmla="*/ 0 h 197"/>
                <a:gd name="T66" fmla="*/ 112 w 134"/>
                <a:gd name="T6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97">
                  <a:moveTo>
                    <a:pt x="112" y="0"/>
                  </a:moveTo>
                  <a:lnTo>
                    <a:pt x="112" y="0"/>
                  </a:lnTo>
                  <a:lnTo>
                    <a:pt x="116" y="3"/>
                  </a:lnTo>
                  <a:lnTo>
                    <a:pt x="127" y="29"/>
                  </a:lnTo>
                  <a:lnTo>
                    <a:pt x="134" y="41"/>
                  </a:lnTo>
                  <a:lnTo>
                    <a:pt x="93" y="96"/>
                  </a:lnTo>
                  <a:lnTo>
                    <a:pt x="45" y="167"/>
                  </a:lnTo>
                  <a:lnTo>
                    <a:pt x="38" y="182"/>
                  </a:lnTo>
                  <a:lnTo>
                    <a:pt x="30" y="189"/>
                  </a:lnTo>
                  <a:lnTo>
                    <a:pt x="23" y="197"/>
                  </a:lnTo>
                  <a:lnTo>
                    <a:pt x="12" y="160"/>
                  </a:lnTo>
                  <a:lnTo>
                    <a:pt x="4" y="134"/>
                  </a:lnTo>
                  <a:lnTo>
                    <a:pt x="0" y="111"/>
                  </a:lnTo>
                  <a:lnTo>
                    <a:pt x="4" y="96"/>
                  </a:lnTo>
                  <a:lnTo>
                    <a:pt x="12" y="82"/>
                  </a:lnTo>
                  <a:lnTo>
                    <a:pt x="19" y="63"/>
                  </a:lnTo>
                  <a:lnTo>
                    <a:pt x="23" y="59"/>
                  </a:lnTo>
                  <a:lnTo>
                    <a:pt x="26" y="52"/>
                  </a:lnTo>
                  <a:lnTo>
                    <a:pt x="30" y="44"/>
                  </a:lnTo>
                  <a:lnTo>
                    <a:pt x="30" y="33"/>
                  </a:lnTo>
                  <a:lnTo>
                    <a:pt x="75" y="18"/>
                  </a:lnTo>
                  <a:lnTo>
                    <a:pt x="1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0" name="Freeform 26"/>
            <p:cNvSpPr>
              <a:spLocks/>
            </p:cNvSpPr>
            <p:nvPr/>
          </p:nvSpPr>
          <p:spPr bwMode="auto">
            <a:xfrm>
              <a:off x="0" y="323850"/>
              <a:ext cx="601663" cy="1955800"/>
            </a:xfrm>
            <a:custGeom>
              <a:avLst/>
              <a:gdLst>
                <a:gd name="T0" fmla="*/ 208 w 379"/>
                <a:gd name="T1" fmla="*/ 737 h 1232"/>
                <a:gd name="T2" fmla="*/ 208 w 379"/>
                <a:gd name="T3" fmla="*/ 867 h 1232"/>
                <a:gd name="T4" fmla="*/ 208 w 379"/>
                <a:gd name="T5" fmla="*/ 986 h 1232"/>
                <a:gd name="T6" fmla="*/ 204 w 379"/>
                <a:gd name="T7" fmla="*/ 1050 h 1232"/>
                <a:gd name="T8" fmla="*/ 204 w 379"/>
                <a:gd name="T9" fmla="*/ 1079 h 1232"/>
                <a:gd name="T10" fmla="*/ 204 w 379"/>
                <a:gd name="T11" fmla="*/ 1131 h 1232"/>
                <a:gd name="T12" fmla="*/ 145 w 379"/>
                <a:gd name="T13" fmla="*/ 1128 h 1232"/>
                <a:gd name="T14" fmla="*/ 37 w 379"/>
                <a:gd name="T15" fmla="*/ 1154 h 1232"/>
                <a:gd name="T16" fmla="*/ 7 w 379"/>
                <a:gd name="T17" fmla="*/ 1131 h 1232"/>
                <a:gd name="T18" fmla="*/ 63 w 379"/>
                <a:gd name="T19" fmla="*/ 1109 h 1232"/>
                <a:gd name="T20" fmla="*/ 107 w 379"/>
                <a:gd name="T21" fmla="*/ 1076 h 1232"/>
                <a:gd name="T22" fmla="*/ 126 w 379"/>
                <a:gd name="T23" fmla="*/ 1038 h 1232"/>
                <a:gd name="T24" fmla="*/ 119 w 379"/>
                <a:gd name="T25" fmla="*/ 1001 h 1232"/>
                <a:gd name="T26" fmla="*/ 111 w 379"/>
                <a:gd name="T27" fmla="*/ 942 h 1232"/>
                <a:gd name="T28" fmla="*/ 104 w 379"/>
                <a:gd name="T29" fmla="*/ 849 h 1232"/>
                <a:gd name="T30" fmla="*/ 93 w 379"/>
                <a:gd name="T31" fmla="*/ 711 h 1232"/>
                <a:gd name="T32" fmla="*/ 81 w 379"/>
                <a:gd name="T33" fmla="*/ 629 h 1232"/>
                <a:gd name="T34" fmla="*/ 74 w 379"/>
                <a:gd name="T35" fmla="*/ 529 h 1232"/>
                <a:gd name="T36" fmla="*/ 70 w 379"/>
                <a:gd name="T37" fmla="*/ 451 h 1232"/>
                <a:gd name="T38" fmla="*/ 81 w 379"/>
                <a:gd name="T39" fmla="*/ 369 h 1232"/>
                <a:gd name="T40" fmla="*/ 85 w 379"/>
                <a:gd name="T41" fmla="*/ 309 h 1232"/>
                <a:gd name="T42" fmla="*/ 22 w 379"/>
                <a:gd name="T43" fmla="*/ 298 h 1232"/>
                <a:gd name="T44" fmla="*/ 0 w 379"/>
                <a:gd name="T45" fmla="*/ 246 h 1232"/>
                <a:gd name="T46" fmla="*/ 11 w 379"/>
                <a:gd name="T47" fmla="*/ 205 h 1232"/>
                <a:gd name="T48" fmla="*/ 40 w 379"/>
                <a:gd name="T49" fmla="*/ 157 h 1232"/>
                <a:gd name="T50" fmla="*/ 55 w 379"/>
                <a:gd name="T51" fmla="*/ 97 h 1232"/>
                <a:gd name="T52" fmla="*/ 96 w 379"/>
                <a:gd name="T53" fmla="*/ 64 h 1232"/>
                <a:gd name="T54" fmla="*/ 145 w 379"/>
                <a:gd name="T55" fmla="*/ 41 h 1232"/>
                <a:gd name="T56" fmla="*/ 156 w 379"/>
                <a:gd name="T57" fmla="*/ 97 h 1232"/>
                <a:gd name="T58" fmla="*/ 171 w 379"/>
                <a:gd name="T59" fmla="*/ 30 h 1232"/>
                <a:gd name="T60" fmla="*/ 186 w 379"/>
                <a:gd name="T61" fmla="*/ 53 h 1232"/>
                <a:gd name="T62" fmla="*/ 212 w 379"/>
                <a:gd name="T63" fmla="*/ 56 h 1232"/>
                <a:gd name="T64" fmla="*/ 260 w 379"/>
                <a:gd name="T65" fmla="*/ 0 h 1232"/>
                <a:gd name="T66" fmla="*/ 327 w 379"/>
                <a:gd name="T67" fmla="*/ 30 h 1232"/>
                <a:gd name="T68" fmla="*/ 357 w 379"/>
                <a:gd name="T69" fmla="*/ 41 h 1232"/>
                <a:gd name="T70" fmla="*/ 375 w 379"/>
                <a:gd name="T71" fmla="*/ 127 h 1232"/>
                <a:gd name="T72" fmla="*/ 357 w 379"/>
                <a:gd name="T73" fmla="*/ 216 h 1232"/>
                <a:gd name="T74" fmla="*/ 331 w 379"/>
                <a:gd name="T75" fmla="*/ 302 h 1232"/>
                <a:gd name="T76" fmla="*/ 346 w 379"/>
                <a:gd name="T77" fmla="*/ 391 h 1232"/>
                <a:gd name="T78" fmla="*/ 331 w 379"/>
                <a:gd name="T79" fmla="*/ 510 h 1232"/>
                <a:gd name="T80" fmla="*/ 334 w 379"/>
                <a:gd name="T81" fmla="*/ 562 h 1232"/>
                <a:gd name="T82" fmla="*/ 323 w 379"/>
                <a:gd name="T83" fmla="*/ 692 h 1232"/>
                <a:gd name="T84" fmla="*/ 319 w 379"/>
                <a:gd name="T85" fmla="*/ 756 h 1232"/>
                <a:gd name="T86" fmla="*/ 323 w 379"/>
                <a:gd name="T87" fmla="*/ 789 h 1232"/>
                <a:gd name="T88" fmla="*/ 334 w 379"/>
                <a:gd name="T89" fmla="*/ 837 h 1232"/>
                <a:gd name="T90" fmla="*/ 346 w 379"/>
                <a:gd name="T91" fmla="*/ 945 h 1232"/>
                <a:gd name="T92" fmla="*/ 357 w 379"/>
                <a:gd name="T93" fmla="*/ 1087 h 1232"/>
                <a:gd name="T94" fmla="*/ 342 w 379"/>
                <a:gd name="T95" fmla="*/ 1143 h 1232"/>
                <a:gd name="T96" fmla="*/ 357 w 379"/>
                <a:gd name="T97" fmla="*/ 1217 h 1232"/>
                <a:gd name="T98" fmla="*/ 282 w 379"/>
                <a:gd name="T99" fmla="*/ 1228 h 1232"/>
                <a:gd name="T100" fmla="*/ 275 w 379"/>
                <a:gd name="T101" fmla="*/ 1202 h 1232"/>
                <a:gd name="T102" fmla="*/ 267 w 379"/>
                <a:gd name="T103" fmla="*/ 1124 h 1232"/>
                <a:gd name="T104" fmla="*/ 260 w 379"/>
                <a:gd name="T105" fmla="*/ 1068 h 1232"/>
                <a:gd name="T106" fmla="*/ 252 w 379"/>
                <a:gd name="T107" fmla="*/ 1020 h 1232"/>
                <a:gd name="T108" fmla="*/ 234 w 379"/>
                <a:gd name="T109" fmla="*/ 893 h 1232"/>
                <a:gd name="T110" fmla="*/ 226 w 379"/>
                <a:gd name="T111" fmla="*/ 815 h 1232"/>
                <a:gd name="T112" fmla="*/ 215 w 379"/>
                <a:gd name="T113" fmla="*/ 711 h 1232"/>
                <a:gd name="T114" fmla="*/ 212 w 379"/>
                <a:gd name="T115" fmla="*/ 674 h 1232"/>
                <a:gd name="T116" fmla="*/ 212 w 379"/>
                <a:gd name="T117"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9" h="1232">
                  <a:moveTo>
                    <a:pt x="212" y="678"/>
                  </a:moveTo>
                  <a:lnTo>
                    <a:pt x="212" y="678"/>
                  </a:lnTo>
                  <a:lnTo>
                    <a:pt x="212" y="685"/>
                  </a:lnTo>
                  <a:lnTo>
                    <a:pt x="212" y="704"/>
                  </a:lnTo>
                  <a:lnTo>
                    <a:pt x="208" y="722"/>
                  </a:lnTo>
                  <a:lnTo>
                    <a:pt x="208" y="737"/>
                  </a:lnTo>
                  <a:lnTo>
                    <a:pt x="208" y="759"/>
                  </a:lnTo>
                  <a:lnTo>
                    <a:pt x="208" y="800"/>
                  </a:lnTo>
                  <a:lnTo>
                    <a:pt x="208" y="811"/>
                  </a:lnTo>
                  <a:lnTo>
                    <a:pt x="208" y="845"/>
                  </a:lnTo>
                  <a:lnTo>
                    <a:pt x="208" y="867"/>
                  </a:lnTo>
                  <a:lnTo>
                    <a:pt x="208" y="901"/>
                  </a:lnTo>
                  <a:lnTo>
                    <a:pt x="204" y="923"/>
                  </a:lnTo>
                  <a:lnTo>
                    <a:pt x="204" y="942"/>
                  </a:lnTo>
                  <a:lnTo>
                    <a:pt x="208" y="971"/>
                  </a:lnTo>
                  <a:lnTo>
                    <a:pt x="208" y="986"/>
                  </a:lnTo>
                  <a:lnTo>
                    <a:pt x="212" y="1001"/>
                  </a:lnTo>
                  <a:lnTo>
                    <a:pt x="208" y="1020"/>
                  </a:lnTo>
                  <a:lnTo>
                    <a:pt x="208" y="1042"/>
                  </a:lnTo>
                  <a:lnTo>
                    <a:pt x="208" y="1046"/>
                  </a:lnTo>
                  <a:lnTo>
                    <a:pt x="204" y="1050"/>
                  </a:lnTo>
                  <a:lnTo>
                    <a:pt x="200" y="1050"/>
                  </a:lnTo>
                  <a:lnTo>
                    <a:pt x="200" y="1053"/>
                  </a:lnTo>
                  <a:lnTo>
                    <a:pt x="200" y="1061"/>
                  </a:lnTo>
                  <a:lnTo>
                    <a:pt x="200" y="1079"/>
                  </a:lnTo>
                  <a:lnTo>
                    <a:pt x="204" y="1079"/>
                  </a:lnTo>
                  <a:lnTo>
                    <a:pt x="204" y="1087"/>
                  </a:lnTo>
                  <a:lnTo>
                    <a:pt x="204" y="1094"/>
                  </a:lnTo>
                  <a:lnTo>
                    <a:pt x="204" y="1098"/>
                  </a:lnTo>
                  <a:lnTo>
                    <a:pt x="204" y="1120"/>
                  </a:lnTo>
                  <a:lnTo>
                    <a:pt x="204" y="1128"/>
                  </a:lnTo>
                  <a:lnTo>
                    <a:pt x="204" y="1131"/>
                  </a:lnTo>
                  <a:lnTo>
                    <a:pt x="193" y="1131"/>
                  </a:lnTo>
                  <a:lnTo>
                    <a:pt x="163" y="1139"/>
                  </a:lnTo>
                  <a:lnTo>
                    <a:pt x="156" y="1139"/>
                  </a:lnTo>
                  <a:lnTo>
                    <a:pt x="156" y="1124"/>
                  </a:lnTo>
                  <a:lnTo>
                    <a:pt x="145" y="1128"/>
                  </a:lnTo>
                  <a:lnTo>
                    <a:pt x="122" y="1143"/>
                  </a:lnTo>
                  <a:lnTo>
                    <a:pt x="107" y="1150"/>
                  </a:lnTo>
                  <a:lnTo>
                    <a:pt x="89" y="1154"/>
                  </a:lnTo>
                  <a:lnTo>
                    <a:pt x="55" y="1157"/>
                  </a:lnTo>
                  <a:lnTo>
                    <a:pt x="37" y="1154"/>
                  </a:lnTo>
                  <a:lnTo>
                    <a:pt x="18" y="1150"/>
                  </a:lnTo>
                  <a:lnTo>
                    <a:pt x="11" y="1146"/>
                  </a:lnTo>
                  <a:lnTo>
                    <a:pt x="3" y="1139"/>
                  </a:lnTo>
                  <a:lnTo>
                    <a:pt x="3" y="1135"/>
                  </a:lnTo>
                  <a:lnTo>
                    <a:pt x="7" y="1131"/>
                  </a:lnTo>
                  <a:lnTo>
                    <a:pt x="11" y="1124"/>
                  </a:lnTo>
                  <a:lnTo>
                    <a:pt x="18" y="1120"/>
                  </a:lnTo>
                  <a:lnTo>
                    <a:pt x="37" y="1116"/>
                  </a:lnTo>
                  <a:lnTo>
                    <a:pt x="52" y="1113"/>
                  </a:lnTo>
                  <a:lnTo>
                    <a:pt x="63" y="1109"/>
                  </a:lnTo>
                  <a:lnTo>
                    <a:pt x="78" y="1105"/>
                  </a:lnTo>
                  <a:lnTo>
                    <a:pt x="81" y="1102"/>
                  </a:lnTo>
                  <a:lnTo>
                    <a:pt x="89" y="1098"/>
                  </a:lnTo>
                  <a:lnTo>
                    <a:pt x="100" y="1083"/>
                  </a:lnTo>
                  <a:lnTo>
                    <a:pt x="107" y="1076"/>
                  </a:lnTo>
                  <a:lnTo>
                    <a:pt x="111" y="1072"/>
                  </a:lnTo>
                  <a:lnTo>
                    <a:pt x="111" y="1068"/>
                  </a:lnTo>
                  <a:lnTo>
                    <a:pt x="111" y="1064"/>
                  </a:lnTo>
                  <a:lnTo>
                    <a:pt x="126" y="1042"/>
                  </a:lnTo>
                  <a:lnTo>
                    <a:pt x="126" y="1038"/>
                  </a:lnTo>
                  <a:lnTo>
                    <a:pt x="115" y="1031"/>
                  </a:lnTo>
                  <a:lnTo>
                    <a:pt x="111" y="1023"/>
                  </a:lnTo>
                  <a:lnTo>
                    <a:pt x="115" y="1012"/>
                  </a:lnTo>
                  <a:lnTo>
                    <a:pt x="119" y="1005"/>
                  </a:lnTo>
                  <a:lnTo>
                    <a:pt x="119" y="1001"/>
                  </a:lnTo>
                  <a:lnTo>
                    <a:pt x="119" y="997"/>
                  </a:lnTo>
                  <a:lnTo>
                    <a:pt x="115" y="994"/>
                  </a:lnTo>
                  <a:lnTo>
                    <a:pt x="111" y="986"/>
                  </a:lnTo>
                  <a:lnTo>
                    <a:pt x="107" y="979"/>
                  </a:lnTo>
                  <a:lnTo>
                    <a:pt x="107" y="964"/>
                  </a:lnTo>
                  <a:lnTo>
                    <a:pt x="111" y="942"/>
                  </a:lnTo>
                  <a:lnTo>
                    <a:pt x="107" y="919"/>
                  </a:lnTo>
                  <a:lnTo>
                    <a:pt x="107" y="897"/>
                  </a:lnTo>
                  <a:lnTo>
                    <a:pt x="107" y="882"/>
                  </a:lnTo>
                  <a:lnTo>
                    <a:pt x="104" y="849"/>
                  </a:lnTo>
                  <a:lnTo>
                    <a:pt x="104" y="845"/>
                  </a:lnTo>
                  <a:lnTo>
                    <a:pt x="104" y="815"/>
                  </a:lnTo>
                  <a:lnTo>
                    <a:pt x="100" y="785"/>
                  </a:lnTo>
                  <a:lnTo>
                    <a:pt x="96" y="752"/>
                  </a:lnTo>
                  <a:lnTo>
                    <a:pt x="93" y="711"/>
                  </a:lnTo>
                  <a:lnTo>
                    <a:pt x="89" y="685"/>
                  </a:lnTo>
                  <a:lnTo>
                    <a:pt x="85" y="670"/>
                  </a:lnTo>
                  <a:lnTo>
                    <a:pt x="81" y="644"/>
                  </a:lnTo>
                  <a:lnTo>
                    <a:pt x="81" y="629"/>
                  </a:lnTo>
                  <a:lnTo>
                    <a:pt x="78" y="614"/>
                  </a:lnTo>
                  <a:lnTo>
                    <a:pt x="74" y="592"/>
                  </a:lnTo>
                  <a:lnTo>
                    <a:pt x="74" y="573"/>
                  </a:lnTo>
                  <a:lnTo>
                    <a:pt x="74" y="547"/>
                  </a:lnTo>
                  <a:lnTo>
                    <a:pt x="74" y="529"/>
                  </a:lnTo>
                  <a:lnTo>
                    <a:pt x="74" y="506"/>
                  </a:lnTo>
                  <a:lnTo>
                    <a:pt x="70" y="503"/>
                  </a:lnTo>
                  <a:lnTo>
                    <a:pt x="70" y="495"/>
                  </a:lnTo>
                  <a:lnTo>
                    <a:pt x="70" y="469"/>
                  </a:lnTo>
                  <a:lnTo>
                    <a:pt x="70" y="451"/>
                  </a:lnTo>
                  <a:lnTo>
                    <a:pt x="70" y="439"/>
                  </a:lnTo>
                  <a:lnTo>
                    <a:pt x="78" y="395"/>
                  </a:lnTo>
                  <a:lnTo>
                    <a:pt x="78" y="380"/>
                  </a:lnTo>
                  <a:lnTo>
                    <a:pt x="81" y="369"/>
                  </a:lnTo>
                  <a:lnTo>
                    <a:pt x="81" y="358"/>
                  </a:lnTo>
                  <a:lnTo>
                    <a:pt x="81" y="343"/>
                  </a:lnTo>
                  <a:lnTo>
                    <a:pt x="85" y="339"/>
                  </a:lnTo>
                  <a:lnTo>
                    <a:pt x="85" y="332"/>
                  </a:lnTo>
                  <a:lnTo>
                    <a:pt x="85" y="309"/>
                  </a:lnTo>
                  <a:lnTo>
                    <a:pt x="85" y="298"/>
                  </a:lnTo>
                  <a:lnTo>
                    <a:pt x="63" y="302"/>
                  </a:lnTo>
                  <a:lnTo>
                    <a:pt x="40" y="302"/>
                  </a:lnTo>
                  <a:lnTo>
                    <a:pt x="22" y="298"/>
                  </a:lnTo>
                  <a:lnTo>
                    <a:pt x="11" y="291"/>
                  </a:lnTo>
                  <a:lnTo>
                    <a:pt x="3" y="279"/>
                  </a:lnTo>
                  <a:lnTo>
                    <a:pt x="0" y="268"/>
                  </a:lnTo>
                  <a:lnTo>
                    <a:pt x="0" y="265"/>
                  </a:lnTo>
                  <a:lnTo>
                    <a:pt x="0" y="246"/>
                  </a:lnTo>
                  <a:lnTo>
                    <a:pt x="0" y="242"/>
                  </a:lnTo>
                  <a:lnTo>
                    <a:pt x="0" y="235"/>
                  </a:lnTo>
                  <a:lnTo>
                    <a:pt x="0" y="231"/>
                  </a:lnTo>
                  <a:lnTo>
                    <a:pt x="7" y="216"/>
                  </a:lnTo>
                  <a:lnTo>
                    <a:pt x="11" y="205"/>
                  </a:lnTo>
                  <a:lnTo>
                    <a:pt x="22" y="190"/>
                  </a:lnTo>
                  <a:lnTo>
                    <a:pt x="29" y="175"/>
                  </a:lnTo>
                  <a:lnTo>
                    <a:pt x="33" y="172"/>
                  </a:lnTo>
                  <a:lnTo>
                    <a:pt x="37" y="164"/>
                  </a:lnTo>
                  <a:lnTo>
                    <a:pt x="40" y="157"/>
                  </a:lnTo>
                  <a:lnTo>
                    <a:pt x="40" y="146"/>
                  </a:lnTo>
                  <a:lnTo>
                    <a:pt x="44" y="131"/>
                  </a:lnTo>
                  <a:lnTo>
                    <a:pt x="52" y="112"/>
                  </a:lnTo>
                  <a:lnTo>
                    <a:pt x="55" y="105"/>
                  </a:lnTo>
                  <a:lnTo>
                    <a:pt x="55" y="97"/>
                  </a:lnTo>
                  <a:lnTo>
                    <a:pt x="59" y="82"/>
                  </a:lnTo>
                  <a:lnTo>
                    <a:pt x="63" y="79"/>
                  </a:lnTo>
                  <a:lnTo>
                    <a:pt x="74" y="75"/>
                  </a:lnTo>
                  <a:lnTo>
                    <a:pt x="85" y="71"/>
                  </a:lnTo>
                  <a:lnTo>
                    <a:pt x="96" y="64"/>
                  </a:lnTo>
                  <a:lnTo>
                    <a:pt x="107" y="60"/>
                  </a:lnTo>
                  <a:lnTo>
                    <a:pt x="122" y="53"/>
                  </a:lnTo>
                  <a:lnTo>
                    <a:pt x="130" y="53"/>
                  </a:lnTo>
                  <a:lnTo>
                    <a:pt x="137" y="45"/>
                  </a:lnTo>
                  <a:lnTo>
                    <a:pt x="145" y="41"/>
                  </a:lnTo>
                  <a:lnTo>
                    <a:pt x="156" y="30"/>
                  </a:lnTo>
                  <a:lnTo>
                    <a:pt x="152" y="45"/>
                  </a:lnTo>
                  <a:lnTo>
                    <a:pt x="152" y="64"/>
                  </a:lnTo>
                  <a:lnTo>
                    <a:pt x="156" y="97"/>
                  </a:lnTo>
                  <a:lnTo>
                    <a:pt x="156" y="93"/>
                  </a:lnTo>
                  <a:lnTo>
                    <a:pt x="159" y="67"/>
                  </a:lnTo>
                  <a:lnTo>
                    <a:pt x="163" y="41"/>
                  </a:lnTo>
                  <a:lnTo>
                    <a:pt x="167" y="34"/>
                  </a:lnTo>
                  <a:lnTo>
                    <a:pt x="171" y="30"/>
                  </a:lnTo>
                  <a:lnTo>
                    <a:pt x="178" y="30"/>
                  </a:lnTo>
                  <a:lnTo>
                    <a:pt x="197" y="34"/>
                  </a:lnTo>
                  <a:lnTo>
                    <a:pt x="200" y="38"/>
                  </a:lnTo>
                  <a:lnTo>
                    <a:pt x="197" y="41"/>
                  </a:lnTo>
                  <a:lnTo>
                    <a:pt x="189" y="49"/>
                  </a:lnTo>
                  <a:lnTo>
                    <a:pt x="186" y="53"/>
                  </a:lnTo>
                  <a:lnTo>
                    <a:pt x="186" y="67"/>
                  </a:lnTo>
                  <a:lnTo>
                    <a:pt x="186" y="97"/>
                  </a:lnTo>
                  <a:lnTo>
                    <a:pt x="189" y="101"/>
                  </a:lnTo>
                  <a:lnTo>
                    <a:pt x="189" y="97"/>
                  </a:lnTo>
                  <a:lnTo>
                    <a:pt x="212" y="56"/>
                  </a:lnTo>
                  <a:lnTo>
                    <a:pt x="226" y="30"/>
                  </a:lnTo>
                  <a:lnTo>
                    <a:pt x="234" y="19"/>
                  </a:lnTo>
                  <a:lnTo>
                    <a:pt x="245" y="8"/>
                  </a:lnTo>
                  <a:lnTo>
                    <a:pt x="260" y="0"/>
                  </a:lnTo>
                  <a:lnTo>
                    <a:pt x="264" y="0"/>
                  </a:lnTo>
                  <a:lnTo>
                    <a:pt x="279" y="12"/>
                  </a:lnTo>
                  <a:lnTo>
                    <a:pt x="286" y="19"/>
                  </a:lnTo>
                  <a:lnTo>
                    <a:pt x="308" y="26"/>
                  </a:lnTo>
                  <a:lnTo>
                    <a:pt x="327" y="30"/>
                  </a:lnTo>
                  <a:lnTo>
                    <a:pt x="346" y="38"/>
                  </a:lnTo>
                  <a:lnTo>
                    <a:pt x="353" y="41"/>
                  </a:lnTo>
                  <a:lnTo>
                    <a:pt x="353" y="38"/>
                  </a:lnTo>
                  <a:lnTo>
                    <a:pt x="357" y="41"/>
                  </a:lnTo>
                  <a:lnTo>
                    <a:pt x="364" y="45"/>
                  </a:lnTo>
                  <a:lnTo>
                    <a:pt x="372" y="56"/>
                  </a:lnTo>
                  <a:lnTo>
                    <a:pt x="375" y="71"/>
                  </a:lnTo>
                  <a:lnTo>
                    <a:pt x="379" y="90"/>
                  </a:lnTo>
                  <a:lnTo>
                    <a:pt x="375" y="108"/>
                  </a:lnTo>
                  <a:lnTo>
                    <a:pt x="375" y="127"/>
                  </a:lnTo>
                  <a:lnTo>
                    <a:pt x="372" y="149"/>
                  </a:lnTo>
                  <a:lnTo>
                    <a:pt x="368" y="172"/>
                  </a:lnTo>
                  <a:lnTo>
                    <a:pt x="364" y="194"/>
                  </a:lnTo>
                  <a:lnTo>
                    <a:pt x="357" y="216"/>
                  </a:lnTo>
                  <a:lnTo>
                    <a:pt x="346" y="242"/>
                  </a:lnTo>
                  <a:lnTo>
                    <a:pt x="334" y="265"/>
                  </a:lnTo>
                  <a:lnTo>
                    <a:pt x="327" y="279"/>
                  </a:lnTo>
                  <a:lnTo>
                    <a:pt x="327" y="283"/>
                  </a:lnTo>
                  <a:lnTo>
                    <a:pt x="331" y="302"/>
                  </a:lnTo>
                  <a:lnTo>
                    <a:pt x="334" y="309"/>
                  </a:lnTo>
                  <a:lnTo>
                    <a:pt x="334" y="332"/>
                  </a:lnTo>
                  <a:lnTo>
                    <a:pt x="338" y="350"/>
                  </a:lnTo>
                  <a:lnTo>
                    <a:pt x="342" y="372"/>
                  </a:lnTo>
                  <a:lnTo>
                    <a:pt x="346" y="391"/>
                  </a:lnTo>
                  <a:lnTo>
                    <a:pt x="349" y="425"/>
                  </a:lnTo>
                  <a:lnTo>
                    <a:pt x="353" y="462"/>
                  </a:lnTo>
                  <a:lnTo>
                    <a:pt x="357" y="488"/>
                  </a:lnTo>
                  <a:lnTo>
                    <a:pt x="331" y="491"/>
                  </a:lnTo>
                  <a:lnTo>
                    <a:pt x="331" y="510"/>
                  </a:lnTo>
                  <a:lnTo>
                    <a:pt x="334" y="525"/>
                  </a:lnTo>
                  <a:lnTo>
                    <a:pt x="331" y="536"/>
                  </a:lnTo>
                  <a:lnTo>
                    <a:pt x="334" y="558"/>
                  </a:lnTo>
                  <a:lnTo>
                    <a:pt x="334" y="562"/>
                  </a:lnTo>
                  <a:lnTo>
                    <a:pt x="334" y="588"/>
                  </a:lnTo>
                  <a:lnTo>
                    <a:pt x="331" y="618"/>
                  </a:lnTo>
                  <a:lnTo>
                    <a:pt x="327" y="648"/>
                  </a:lnTo>
                  <a:lnTo>
                    <a:pt x="327" y="670"/>
                  </a:lnTo>
                  <a:lnTo>
                    <a:pt x="323" y="692"/>
                  </a:lnTo>
                  <a:lnTo>
                    <a:pt x="323" y="704"/>
                  </a:lnTo>
                  <a:lnTo>
                    <a:pt x="323" y="726"/>
                  </a:lnTo>
                  <a:lnTo>
                    <a:pt x="319" y="744"/>
                  </a:lnTo>
                  <a:lnTo>
                    <a:pt x="319" y="756"/>
                  </a:lnTo>
                  <a:lnTo>
                    <a:pt x="319" y="759"/>
                  </a:lnTo>
                  <a:lnTo>
                    <a:pt x="323" y="767"/>
                  </a:lnTo>
                  <a:lnTo>
                    <a:pt x="323" y="774"/>
                  </a:lnTo>
                  <a:lnTo>
                    <a:pt x="323" y="782"/>
                  </a:lnTo>
                  <a:lnTo>
                    <a:pt x="323" y="789"/>
                  </a:lnTo>
                  <a:lnTo>
                    <a:pt x="327" y="797"/>
                  </a:lnTo>
                  <a:lnTo>
                    <a:pt x="323" y="804"/>
                  </a:lnTo>
                  <a:lnTo>
                    <a:pt x="323" y="808"/>
                  </a:lnTo>
                  <a:lnTo>
                    <a:pt x="327" y="819"/>
                  </a:lnTo>
                  <a:lnTo>
                    <a:pt x="331" y="830"/>
                  </a:lnTo>
                  <a:lnTo>
                    <a:pt x="334" y="837"/>
                  </a:lnTo>
                  <a:lnTo>
                    <a:pt x="338" y="864"/>
                  </a:lnTo>
                  <a:lnTo>
                    <a:pt x="342" y="886"/>
                  </a:lnTo>
                  <a:lnTo>
                    <a:pt x="342" y="923"/>
                  </a:lnTo>
                  <a:lnTo>
                    <a:pt x="346" y="945"/>
                  </a:lnTo>
                  <a:lnTo>
                    <a:pt x="349" y="968"/>
                  </a:lnTo>
                  <a:lnTo>
                    <a:pt x="349" y="994"/>
                  </a:lnTo>
                  <a:lnTo>
                    <a:pt x="353" y="1031"/>
                  </a:lnTo>
                  <a:lnTo>
                    <a:pt x="353" y="1068"/>
                  </a:lnTo>
                  <a:lnTo>
                    <a:pt x="357" y="1087"/>
                  </a:lnTo>
                  <a:lnTo>
                    <a:pt x="353" y="1102"/>
                  </a:lnTo>
                  <a:lnTo>
                    <a:pt x="349" y="1116"/>
                  </a:lnTo>
                  <a:lnTo>
                    <a:pt x="346" y="1131"/>
                  </a:lnTo>
                  <a:lnTo>
                    <a:pt x="342" y="1131"/>
                  </a:lnTo>
                  <a:lnTo>
                    <a:pt x="342" y="1143"/>
                  </a:lnTo>
                  <a:lnTo>
                    <a:pt x="346" y="1157"/>
                  </a:lnTo>
                  <a:lnTo>
                    <a:pt x="353" y="1183"/>
                  </a:lnTo>
                  <a:lnTo>
                    <a:pt x="360" y="1198"/>
                  </a:lnTo>
                  <a:lnTo>
                    <a:pt x="360" y="1209"/>
                  </a:lnTo>
                  <a:lnTo>
                    <a:pt x="357" y="1217"/>
                  </a:lnTo>
                  <a:lnTo>
                    <a:pt x="349" y="1224"/>
                  </a:lnTo>
                  <a:lnTo>
                    <a:pt x="342" y="1228"/>
                  </a:lnTo>
                  <a:lnTo>
                    <a:pt x="327" y="1232"/>
                  </a:lnTo>
                  <a:lnTo>
                    <a:pt x="305" y="1232"/>
                  </a:lnTo>
                  <a:lnTo>
                    <a:pt x="282" y="1228"/>
                  </a:lnTo>
                  <a:lnTo>
                    <a:pt x="279" y="1224"/>
                  </a:lnTo>
                  <a:lnTo>
                    <a:pt x="275" y="1221"/>
                  </a:lnTo>
                  <a:lnTo>
                    <a:pt x="275" y="1213"/>
                  </a:lnTo>
                  <a:lnTo>
                    <a:pt x="271" y="1206"/>
                  </a:lnTo>
                  <a:lnTo>
                    <a:pt x="275" y="1202"/>
                  </a:lnTo>
                  <a:lnTo>
                    <a:pt x="275" y="1157"/>
                  </a:lnTo>
                  <a:lnTo>
                    <a:pt x="275" y="1146"/>
                  </a:lnTo>
                  <a:lnTo>
                    <a:pt x="275" y="1143"/>
                  </a:lnTo>
                  <a:lnTo>
                    <a:pt x="275" y="1139"/>
                  </a:lnTo>
                  <a:lnTo>
                    <a:pt x="271" y="1131"/>
                  </a:lnTo>
                  <a:lnTo>
                    <a:pt x="267" y="1124"/>
                  </a:lnTo>
                  <a:lnTo>
                    <a:pt x="252" y="1098"/>
                  </a:lnTo>
                  <a:lnTo>
                    <a:pt x="252" y="1083"/>
                  </a:lnTo>
                  <a:lnTo>
                    <a:pt x="252" y="1076"/>
                  </a:lnTo>
                  <a:lnTo>
                    <a:pt x="260" y="1072"/>
                  </a:lnTo>
                  <a:lnTo>
                    <a:pt x="260" y="1068"/>
                  </a:lnTo>
                  <a:lnTo>
                    <a:pt x="256" y="1057"/>
                  </a:lnTo>
                  <a:lnTo>
                    <a:pt x="256" y="1046"/>
                  </a:lnTo>
                  <a:lnTo>
                    <a:pt x="252" y="1035"/>
                  </a:lnTo>
                  <a:lnTo>
                    <a:pt x="252" y="1020"/>
                  </a:lnTo>
                  <a:lnTo>
                    <a:pt x="245" y="994"/>
                  </a:lnTo>
                  <a:lnTo>
                    <a:pt x="241" y="968"/>
                  </a:lnTo>
                  <a:lnTo>
                    <a:pt x="238" y="942"/>
                  </a:lnTo>
                  <a:lnTo>
                    <a:pt x="238" y="919"/>
                  </a:lnTo>
                  <a:lnTo>
                    <a:pt x="234" y="893"/>
                  </a:lnTo>
                  <a:lnTo>
                    <a:pt x="230" y="875"/>
                  </a:lnTo>
                  <a:lnTo>
                    <a:pt x="230" y="849"/>
                  </a:lnTo>
                  <a:lnTo>
                    <a:pt x="226" y="815"/>
                  </a:lnTo>
                  <a:lnTo>
                    <a:pt x="226" y="793"/>
                  </a:lnTo>
                  <a:lnTo>
                    <a:pt x="226" y="774"/>
                  </a:lnTo>
                  <a:lnTo>
                    <a:pt x="223" y="744"/>
                  </a:lnTo>
                  <a:lnTo>
                    <a:pt x="219" y="718"/>
                  </a:lnTo>
                  <a:lnTo>
                    <a:pt x="215" y="711"/>
                  </a:lnTo>
                  <a:lnTo>
                    <a:pt x="215" y="689"/>
                  </a:lnTo>
                  <a:lnTo>
                    <a:pt x="212" y="678"/>
                  </a:lnTo>
                  <a:lnTo>
                    <a:pt x="212" y="674"/>
                  </a:lnTo>
                  <a:lnTo>
                    <a:pt x="208" y="655"/>
                  </a:lnTo>
                  <a:lnTo>
                    <a:pt x="208" y="644"/>
                  </a:lnTo>
                  <a:lnTo>
                    <a:pt x="204" y="644"/>
                  </a:lnTo>
                  <a:lnTo>
                    <a:pt x="204" y="651"/>
                  </a:lnTo>
                  <a:lnTo>
                    <a:pt x="212" y="670"/>
                  </a:lnTo>
                  <a:lnTo>
                    <a:pt x="212" y="6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1" name="Freeform 27"/>
            <p:cNvSpPr>
              <a:spLocks/>
            </p:cNvSpPr>
            <p:nvPr/>
          </p:nvSpPr>
          <p:spPr bwMode="auto">
            <a:xfrm>
              <a:off x="147637" y="0"/>
              <a:ext cx="252413" cy="371475"/>
            </a:xfrm>
            <a:custGeom>
              <a:avLst/>
              <a:gdLst>
                <a:gd name="T0" fmla="*/ 156 w 159"/>
                <a:gd name="T1" fmla="*/ 93 h 234"/>
                <a:gd name="T2" fmla="*/ 156 w 159"/>
                <a:gd name="T3" fmla="*/ 74 h 234"/>
                <a:gd name="T4" fmla="*/ 152 w 159"/>
                <a:gd name="T5" fmla="*/ 67 h 234"/>
                <a:gd name="T6" fmla="*/ 152 w 159"/>
                <a:gd name="T7" fmla="*/ 52 h 234"/>
                <a:gd name="T8" fmla="*/ 152 w 159"/>
                <a:gd name="T9" fmla="*/ 48 h 234"/>
                <a:gd name="T10" fmla="*/ 148 w 159"/>
                <a:gd name="T11" fmla="*/ 48 h 234"/>
                <a:gd name="T12" fmla="*/ 148 w 159"/>
                <a:gd name="T13" fmla="*/ 41 h 234"/>
                <a:gd name="T14" fmla="*/ 148 w 159"/>
                <a:gd name="T15" fmla="*/ 37 h 234"/>
                <a:gd name="T16" fmla="*/ 141 w 159"/>
                <a:gd name="T17" fmla="*/ 33 h 234"/>
                <a:gd name="T18" fmla="*/ 130 w 159"/>
                <a:gd name="T19" fmla="*/ 26 h 234"/>
                <a:gd name="T20" fmla="*/ 122 w 159"/>
                <a:gd name="T21" fmla="*/ 26 h 234"/>
                <a:gd name="T22" fmla="*/ 115 w 159"/>
                <a:gd name="T23" fmla="*/ 15 h 234"/>
                <a:gd name="T24" fmla="*/ 111 w 159"/>
                <a:gd name="T25" fmla="*/ 11 h 234"/>
                <a:gd name="T26" fmla="*/ 100 w 159"/>
                <a:gd name="T27" fmla="*/ 11 h 234"/>
                <a:gd name="T28" fmla="*/ 85 w 159"/>
                <a:gd name="T29" fmla="*/ 7 h 234"/>
                <a:gd name="T30" fmla="*/ 81 w 159"/>
                <a:gd name="T31" fmla="*/ 7 h 234"/>
                <a:gd name="T32" fmla="*/ 66 w 159"/>
                <a:gd name="T33" fmla="*/ 7 h 234"/>
                <a:gd name="T34" fmla="*/ 59 w 159"/>
                <a:gd name="T35" fmla="*/ 7 h 234"/>
                <a:gd name="T36" fmla="*/ 48 w 159"/>
                <a:gd name="T37" fmla="*/ 0 h 234"/>
                <a:gd name="T38" fmla="*/ 44 w 159"/>
                <a:gd name="T39" fmla="*/ 4 h 234"/>
                <a:gd name="T40" fmla="*/ 40 w 159"/>
                <a:gd name="T41" fmla="*/ 4 h 234"/>
                <a:gd name="T42" fmla="*/ 40 w 159"/>
                <a:gd name="T43" fmla="*/ 11 h 234"/>
                <a:gd name="T44" fmla="*/ 33 w 159"/>
                <a:gd name="T45" fmla="*/ 11 h 234"/>
                <a:gd name="T46" fmla="*/ 33 w 159"/>
                <a:gd name="T47" fmla="*/ 7 h 234"/>
                <a:gd name="T48" fmla="*/ 29 w 159"/>
                <a:gd name="T49" fmla="*/ 11 h 234"/>
                <a:gd name="T50" fmla="*/ 29 w 159"/>
                <a:gd name="T51" fmla="*/ 15 h 234"/>
                <a:gd name="T52" fmla="*/ 26 w 159"/>
                <a:gd name="T53" fmla="*/ 15 h 234"/>
                <a:gd name="T54" fmla="*/ 26 w 159"/>
                <a:gd name="T55" fmla="*/ 18 h 234"/>
                <a:gd name="T56" fmla="*/ 18 w 159"/>
                <a:gd name="T57" fmla="*/ 26 h 234"/>
                <a:gd name="T58" fmla="*/ 14 w 159"/>
                <a:gd name="T59" fmla="*/ 30 h 234"/>
                <a:gd name="T60" fmla="*/ 11 w 159"/>
                <a:gd name="T61" fmla="*/ 30 h 234"/>
                <a:gd name="T62" fmla="*/ 7 w 159"/>
                <a:gd name="T63" fmla="*/ 41 h 234"/>
                <a:gd name="T64" fmla="*/ 3 w 159"/>
                <a:gd name="T65" fmla="*/ 56 h 234"/>
                <a:gd name="T66" fmla="*/ 0 w 159"/>
                <a:gd name="T67" fmla="*/ 63 h 234"/>
                <a:gd name="T68" fmla="*/ 7 w 159"/>
                <a:gd name="T69" fmla="*/ 67 h 234"/>
                <a:gd name="T70" fmla="*/ 0 w 159"/>
                <a:gd name="T71" fmla="*/ 67 h 234"/>
                <a:gd name="T72" fmla="*/ 3 w 159"/>
                <a:gd name="T73" fmla="*/ 78 h 234"/>
                <a:gd name="T74" fmla="*/ 7 w 159"/>
                <a:gd name="T75" fmla="*/ 74 h 234"/>
                <a:gd name="T76" fmla="*/ 7 w 159"/>
                <a:gd name="T77" fmla="*/ 82 h 234"/>
                <a:gd name="T78" fmla="*/ 11 w 159"/>
                <a:gd name="T79" fmla="*/ 89 h 234"/>
                <a:gd name="T80" fmla="*/ 18 w 159"/>
                <a:gd name="T81" fmla="*/ 119 h 234"/>
                <a:gd name="T82" fmla="*/ 29 w 159"/>
                <a:gd name="T83" fmla="*/ 156 h 234"/>
                <a:gd name="T84" fmla="*/ 48 w 159"/>
                <a:gd name="T85" fmla="*/ 186 h 234"/>
                <a:gd name="T86" fmla="*/ 66 w 159"/>
                <a:gd name="T87" fmla="*/ 201 h 234"/>
                <a:gd name="T88" fmla="*/ 74 w 159"/>
                <a:gd name="T89" fmla="*/ 216 h 234"/>
                <a:gd name="T90" fmla="*/ 96 w 159"/>
                <a:gd name="T91" fmla="*/ 230 h 234"/>
                <a:gd name="T92" fmla="*/ 152 w 159"/>
                <a:gd name="T93" fmla="*/ 182 h 234"/>
                <a:gd name="T94" fmla="*/ 145 w 159"/>
                <a:gd name="T95" fmla="*/ 152 h 234"/>
                <a:gd name="T96" fmla="*/ 148 w 159"/>
                <a:gd name="T97" fmla="*/ 141 h 234"/>
                <a:gd name="T98" fmla="*/ 152 w 159"/>
                <a:gd name="T99" fmla="*/ 123 h 234"/>
                <a:gd name="T100" fmla="*/ 159 w 159"/>
                <a:gd name="T101" fmla="*/ 11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9" h="234">
                  <a:moveTo>
                    <a:pt x="159" y="108"/>
                  </a:moveTo>
                  <a:lnTo>
                    <a:pt x="159" y="108"/>
                  </a:lnTo>
                  <a:lnTo>
                    <a:pt x="159" y="100"/>
                  </a:lnTo>
                  <a:lnTo>
                    <a:pt x="156" y="93"/>
                  </a:lnTo>
                  <a:lnTo>
                    <a:pt x="156" y="89"/>
                  </a:lnTo>
                  <a:lnTo>
                    <a:pt x="156" y="74"/>
                  </a:lnTo>
                  <a:lnTo>
                    <a:pt x="148" y="63"/>
                  </a:lnTo>
                  <a:lnTo>
                    <a:pt x="152" y="67"/>
                  </a:lnTo>
                  <a:lnTo>
                    <a:pt x="152" y="63"/>
                  </a:lnTo>
                  <a:lnTo>
                    <a:pt x="152" y="52"/>
                  </a:lnTo>
                  <a:lnTo>
                    <a:pt x="152" y="48"/>
                  </a:lnTo>
                  <a:lnTo>
                    <a:pt x="152" y="44"/>
                  </a:lnTo>
                  <a:lnTo>
                    <a:pt x="148" y="48"/>
                  </a:lnTo>
                  <a:lnTo>
                    <a:pt x="145" y="44"/>
                  </a:lnTo>
                  <a:lnTo>
                    <a:pt x="145" y="37"/>
                  </a:lnTo>
                  <a:lnTo>
                    <a:pt x="148" y="41"/>
                  </a:lnTo>
                  <a:lnTo>
                    <a:pt x="152" y="44"/>
                  </a:lnTo>
                  <a:lnTo>
                    <a:pt x="148" y="37"/>
                  </a:lnTo>
                  <a:lnTo>
                    <a:pt x="145" y="37"/>
                  </a:lnTo>
                  <a:lnTo>
                    <a:pt x="141" y="33"/>
                  </a:lnTo>
                  <a:lnTo>
                    <a:pt x="133" y="30"/>
                  </a:lnTo>
                  <a:lnTo>
                    <a:pt x="130" y="26"/>
                  </a:lnTo>
                  <a:lnTo>
                    <a:pt x="126" y="22"/>
                  </a:lnTo>
                  <a:lnTo>
                    <a:pt x="122" y="26"/>
                  </a:lnTo>
                  <a:lnTo>
                    <a:pt x="119" y="18"/>
                  </a:lnTo>
                  <a:lnTo>
                    <a:pt x="115" y="15"/>
                  </a:lnTo>
                  <a:lnTo>
                    <a:pt x="111" y="11"/>
                  </a:lnTo>
                  <a:lnTo>
                    <a:pt x="111" y="15"/>
                  </a:lnTo>
                  <a:lnTo>
                    <a:pt x="104" y="15"/>
                  </a:lnTo>
                  <a:lnTo>
                    <a:pt x="100" y="11"/>
                  </a:lnTo>
                  <a:lnTo>
                    <a:pt x="93" y="11"/>
                  </a:lnTo>
                  <a:lnTo>
                    <a:pt x="85" y="7"/>
                  </a:lnTo>
                  <a:lnTo>
                    <a:pt x="81" y="7"/>
                  </a:lnTo>
                  <a:lnTo>
                    <a:pt x="70" y="7"/>
                  </a:lnTo>
                  <a:lnTo>
                    <a:pt x="66" y="7"/>
                  </a:lnTo>
                  <a:lnTo>
                    <a:pt x="63" y="7"/>
                  </a:lnTo>
                  <a:lnTo>
                    <a:pt x="59" y="7"/>
                  </a:lnTo>
                  <a:lnTo>
                    <a:pt x="52" y="4"/>
                  </a:lnTo>
                  <a:lnTo>
                    <a:pt x="48" y="0"/>
                  </a:lnTo>
                  <a:lnTo>
                    <a:pt x="44" y="0"/>
                  </a:lnTo>
                  <a:lnTo>
                    <a:pt x="44" y="4"/>
                  </a:lnTo>
                  <a:lnTo>
                    <a:pt x="40" y="4"/>
                  </a:lnTo>
                  <a:lnTo>
                    <a:pt x="44" y="7"/>
                  </a:lnTo>
                  <a:lnTo>
                    <a:pt x="40" y="11"/>
                  </a:lnTo>
                  <a:lnTo>
                    <a:pt x="33" y="11"/>
                  </a:lnTo>
                  <a:lnTo>
                    <a:pt x="37" y="11"/>
                  </a:lnTo>
                  <a:lnTo>
                    <a:pt x="33" y="11"/>
                  </a:lnTo>
                  <a:lnTo>
                    <a:pt x="33" y="7"/>
                  </a:lnTo>
                  <a:lnTo>
                    <a:pt x="29" y="7"/>
                  </a:lnTo>
                  <a:lnTo>
                    <a:pt x="29" y="11"/>
                  </a:lnTo>
                  <a:lnTo>
                    <a:pt x="29" y="7"/>
                  </a:lnTo>
                  <a:lnTo>
                    <a:pt x="29" y="15"/>
                  </a:lnTo>
                  <a:lnTo>
                    <a:pt x="26" y="15"/>
                  </a:lnTo>
                  <a:lnTo>
                    <a:pt x="22" y="15"/>
                  </a:lnTo>
                  <a:lnTo>
                    <a:pt x="26" y="18"/>
                  </a:lnTo>
                  <a:lnTo>
                    <a:pt x="18" y="26"/>
                  </a:lnTo>
                  <a:lnTo>
                    <a:pt x="14" y="30"/>
                  </a:lnTo>
                  <a:lnTo>
                    <a:pt x="11" y="22"/>
                  </a:lnTo>
                  <a:lnTo>
                    <a:pt x="11" y="30"/>
                  </a:lnTo>
                  <a:lnTo>
                    <a:pt x="11" y="37"/>
                  </a:lnTo>
                  <a:lnTo>
                    <a:pt x="7" y="41"/>
                  </a:lnTo>
                  <a:lnTo>
                    <a:pt x="7" y="52"/>
                  </a:lnTo>
                  <a:lnTo>
                    <a:pt x="3" y="56"/>
                  </a:lnTo>
                  <a:lnTo>
                    <a:pt x="0" y="56"/>
                  </a:lnTo>
                  <a:lnTo>
                    <a:pt x="0" y="63"/>
                  </a:lnTo>
                  <a:lnTo>
                    <a:pt x="3" y="63"/>
                  </a:lnTo>
                  <a:lnTo>
                    <a:pt x="7" y="67"/>
                  </a:lnTo>
                  <a:lnTo>
                    <a:pt x="0" y="67"/>
                  </a:lnTo>
                  <a:lnTo>
                    <a:pt x="7" y="71"/>
                  </a:lnTo>
                  <a:lnTo>
                    <a:pt x="3" y="78"/>
                  </a:lnTo>
                  <a:lnTo>
                    <a:pt x="7" y="74"/>
                  </a:lnTo>
                  <a:lnTo>
                    <a:pt x="7" y="82"/>
                  </a:lnTo>
                  <a:lnTo>
                    <a:pt x="11" y="74"/>
                  </a:lnTo>
                  <a:lnTo>
                    <a:pt x="11" y="89"/>
                  </a:lnTo>
                  <a:lnTo>
                    <a:pt x="18" y="115"/>
                  </a:lnTo>
                  <a:lnTo>
                    <a:pt x="18" y="119"/>
                  </a:lnTo>
                  <a:lnTo>
                    <a:pt x="22" y="137"/>
                  </a:lnTo>
                  <a:lnTo>
                    <a:pt x="29" y="156"/>
                  </a:lnTo>
                  <a:lnTo>
                    <a:pt x="37" y="167"/>
                  </a:lnTo>
                  <a:lnTo>
                    <a:pt x="48" y="186"/>
                  </a:lnTo>
                  <a:lnTo>
                    <a:pt x="52" y="193"/>
                  </a:lnTo>
                  <a:lnTo>
                    <a:pt x="59" y="197"/>
                  </a:lnTo>
                  <a:lnTo>
                    <a:pt x="66" y="201"/>
                  </a:lnTo>
                  <a:lnTo>
                    <a:pt x="66" y="204"/>
                  </a:lnTo>
                  <a:lnTo>
                    <a:pt x="74" y="216"/>
                  </a:lnTo>
                  <a:lnTo>
                    <a:pt x="85" y="230"/>
                  </a:lnTo>
                  <a:lnTo>
                    <a:pt x="89" y="234"/>
                  </a:lnTo>
                  <a:lnTo>
                    <a:pt x="96" y="230"/>
                  </a:lnTo>
                  <a:lnTo>
                    <a:pt x="148" y="186"/>
                  </a:lnTo>
                  <a:lnTo>
                    <a:pt x="152" y="182"/>
                  </a:lnTo>
                  <a:lnTo>
                    <a:pt x="152" y="178"/>
                  </a:lnTo>
                  <a:lnTo>
                    <a:pt x="145" y="160"/>
                  </a:lnTo>
                  <a:lnTo>
                    <a:pt x="145" y="152"/>
                  </a:lnTo>
                  <a:lnTo>
                    <a:pt x="148" y="145"/>
                  </a:lnTo>
                  <a:lnTo>
                    <a:pt x="148" y="141"/>
                  </a:lnTo>
                  <a:lnTo>
                    <a:pt x="148" y="134"/>
                  </a:lnTo>
                  <a:lnTo>
                    <a:pt x="152" y="130"/>
                  </a:lnTo>
                  <a:lnTo>
                    <a:pt x="152" y="123"/>
                  </a:lnTo>
                  <a:lnTo>
                    <a:pt x="159" y="115"/>
                  </a:lnTo>
                  <a:lnTo>
                    <a:pt x="159" y="10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2" name="Freeform 28"/>
            <p:cNvSpPr>
              <a:spLocks/>
            </p:cNvSpPr>
            <p:nvPr/>
          </p:nvSpPr>
          <p:spPr bwMode="auto">
            <a:xfrm>
              <a:off x="317500" y="642938"/>
              <a:ext cx="23813" cy="106363"/>
            </a:xfrm>
            <a:custGeom>
              <a:avLst/>
              <a:gdLst>
                <a:gd name="T0" fmla="*/ 15 w 15"/>
                <a:gd name="T1" fmla="*/ 0 h 67"/>
                <a:gd name="T2" fmla="*/ 15 w 15"/>
                <a:gd name="T3" fmla="*/ 0 h 67"/>
                <a:gd name="T4" fmla="*/ 12 w 15"/>
                <a:gd name="T5" fmla="*/ 8 h 67"/>
                <a:gd name="T6" fmla="*/ 12 w 15"/>
                <a:gd name="T7" fmla="*/ 30 h 67"/>
                <a:gd name="T8" fmla="*/ 12 w 15"/>
                <a:gd name="T9" fmla="*/ 30 h 67"/>
                <a:gd name="T10" fmla="*/ 12 w 15"/>
                <a:gd name="T11" fmla="*/ 67 h 67"/>
                <a:gd name="T12" fmla="*/ 4 w 15"/>
                <a:gd name="T13" fmla="*/ 67 h 67"/>
                <a:gd name="T14" fmla="*/ 4 w 15"/>
                <a:gd name="T15" fmla="*/ 67 h 67"/>
                <a:gd name="T16" fmla="*/ 0 w 15"/>
                <a:gd name="T17" fmla="*/ 56 h 67"/>
                <a:gd name="T18" fmla="*/ 0 w 15"/>
                <a:gd name="T19" fmla="*/ 30 h 67"/>
                <a:gd name="T20" fmla="*/ 0 w 15"/>
                <a:gd name="T21" fmla="*/ 30 h 67"/>
                <a:gd name="T22" fmla="*/ 4 w 15"/>
                <a:gd name="T23" fmla="*/ 0 h 67"/>
                <a:gd name="T24" fmla="*/ 15 w 15"/>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67">
                  <a:moveTo>
                    <a:pt x="15" y="0"/>
                  </a:moveTo>
                  <a:lnTo>
                    <a:pt x="15" y="0"/>
                  </a:lnTo>
                  <a:lnTo>
                    <a:pt x="12" y="8"/>
                  </a:lnTo>
                  <a:lnTo>
                    <a:pt x="12" y="30"/>
                  </a:lnTo>
                  <a:lnTo>
                    <a:pt x="12" y="67"/>
                  </a:lnTo>
                  <a:lnTo>
                    <a:pt x="4" y="67"/>
                  </a:lnTo>
                  <a:lnTo>
                    <a:pt x="0" y="56"/>
                  </a:lnTo>
                  <a:lnTo>
                    <a:pt x="0" y="30"/>
                  </a:lnTo>
                  <a:lnTo>
                    <a:pt x="4" y="0"/>
                  </a:ln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3" name="Freeform 29"/>
            <p:cNvSpPr>
              <a:spLocks/>
            </p:cNvSpPr>
            <p:nvPr/>
          </p:nvSpPr>
          <p:spPr bwMode="auto">
            <a:xfrm>
              <a:off x="206375" y="779463"/>
              <a:ext cx="17463" cy="34925"/>
            </a:xfrm>
            <a:custGeom>
              <a:avLst/>
              <a:gdLst>
                <a:gd name="T0" fmla="*/ 0 w 11"/>
                <a:gd name="T1" fmla="*/ 0 h 22"/>
                <a:gd name="T2" fmla="*/ 0 w 11"/>
                <a:gd name="T3" fmla="*/ 0 h 22"/>
                <a:gd name="T4" fmla="*/ 0 w 11"/>
                <a:gd name="T5" fmla="*/ 18 h 22"/>
                <a:gd name="T6" fmla="*/ 7 w 11"/>
                <a:gd name="T7" fmla="*/ 22 h 22"/>
                <a:gd name="T8" fmla="*/ 7 w 11"/>
                <a:gd name="T9" fmla="*/ 22 h 22"/>
                <a:gd name="T10" fmla="*/ 11 w 11"/>
                <a:gd name="T11" fmla="*/ 15 h 22"/>
                <a:gd name="T12" fmla="*/ 11 w 11"/>
                <a:gd name="T13" fmla="*/ 0 h 22"/>
                <a:gd name="T14" fmla="*/ 11 w 11"/>
                <a:gd name="T15" fmla="*/ 0 h 22"/>
                <a:gd name="T16" fmla="*/ 0 w 11"/>
                <a:gd name="T17" fmla="*/ 0 h 22"/>
                <a:gd name="T18" fmla="*/ 0 w 11"/>
                <a:gd name="T19"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2">
                  <a:moveTo>
                    <a:pt x="0" y="0"/>
                  </a:moveTo>
                  <a:lnTo>
                    <a:pt x="0" y="0"/>
                  </a:lnTo>
                  <a:lnTo>
                    <a:pt x="0" y="18"/>
                  </a:lnTo>
                  <a:lnTo>
                    <a:pt x="7" y="22"/>
                  </a:lnTo>
                  <a:lnTo>
                    <a:pt x="11" y="15"/>
                  </a:lnTo>
                  <a:lnTo>
                    <a:pt x="1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7924" name="Group 36"/>
          <p:cNvGrpSpPr>
            <a:grpSpLocks/>
          </p:cNvGrpSpPr>
          <p:nvPr/>
        </p:nvGrpSpPr>
        <p:grpSpPr bwMode="auto">
          <a:xfrm>
            <a:off x="914400" y="1979613"/>
            <a:ext cx="727075" cy="2320925"/>
            <a:chOff x="0" y="0"/>
            <a:chExt cx="727076" cy="2320925"/>
          </a:xfrm>
        </p:grpSpPr>
        <p:sp>
          <p:nvSpPr>
            <p:cNvPr id="37925" name="Freeform 36"/>
            <p:cNvSpPr>
              <a:spLocks/>
            </p:cNvSpPr>
            <p:nvPr/>
          </p:nvSpPr>
          <p:spPr bwMode="auto">
            <a:xfrm>
              <a:off x="377825" y="312737"/>
              <a:ext cx="288925" cy="703263"/>
            </a:xfrm>
            <a:custGeom>
              <a:avLst/>
              <a:gdLst>
                <a:gd name="T0" fmla="*/ 11 w 182"/>
                <a:gd name="T1" fmla="*/ 0 h 443"/>
                <a:gd name="T2" fmla="*/ 0 w 182"/>
                <a:gd name="T3" fmla="*/ 26 h 443"/>
                <a:gd name="T4" fmla="*/ 108 w 182"/>
                <a:gd name="T5" fmla="*/ 443 h 443"/>
                <a:gd name="T6" fmla="*/ 182 w 182"/>
                <a:gd name="T7" fmla="*/ 436 h 443"/>
                <a:gd name="T8" fmla="*/ 153 w 182"/>
                <a:gd name="T9" fmla="*/ 112 h 443"/>
                <a:gd name="T10" fmla="*/ 153 w 182"/>
                <a:gd name="T11" fmla="*/ 112 h 443"/>
                <a:gd name="T12" fmla="*/ 112 w 182"/>
                <a:gd name="T13" fmla="*/ 60 h 443"/>
                <a:gd name="T14" fmla="*/ 112 w 182"/>
                <a:gd name="T15" fmla="*/ 60 h 443"/>
                <a:gd name="T16" fmla="*/ 101 w 182"/>
                <a:gd name="T17" fmla="*/ 30 h 443"/>
                <a:gd name="T18" fmla="*/ 101 w 182"/>
                <a:gd name="T19" fmla="*/ 30 h 443"/>
                <a:gd name="T20" fmla="*/ 89 w 182"/>
                <a:gd name="T21" fmla="*/ 34 h 443"/>
                <a:gd name="T22" fmla="*/ 78 w 182"/>
                <a:gd name="T23" fmla="*/ 38 h 443"/>
                <a:gd name="T24" fmla="*/ 78 w 182"/>
                <a:gd name="T25" fmla="*/ 38 h 443"/>
                <a:gd name="T26" fmla="*/ 67 w 182"/>
                <a:gd name="T27" fmla="*/ 30 h 443"/>
                <a:gd name="T28" fmla="*/ 48 w 182"/>
                <a:gd name="T29" fmla="*/ 15 h 443"/>
                <a:gd name="T30" fmla="*/ 15 w 182"/>
                <a:gd name="T31" fmla="*/ 0 h 443"/>
                <a:gd name="T32" fmla="*/ 15 w 182"/>
                <a:gd name="T33" fmla="*/ 0 h 443"/>
                <a:gd name="T34" fmla="*/ 11 w 182"/>
                <a:gd name="T35" fmla="*/ 0 h 443"/>
                <a:gd name="T36" fmla="*/ 11 w 182"/>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2" h="443">
                  <a:moveTo>
                    <a:pt x="11" y="0"/>
                  </a:moveTo>
                  <a:lnTo>
                    <a:pt x="0" y="26"/>
                  </a:lnTo>
                  <a:lnTo>
                    <a:pt x="108" y="443"/>
                  </a:lnTo>
                  <a:lnTo>
                    <a:pt x="182" y="436"/>
                  </a:lnTo>
                  <a:lnTo>
                    <a:pt x="153" y="112"/>
                  </a:lnTo>
                  <a:lnTo>
                    <a:pt x="112" y="60"/>
                  </a:lnTo>
                  <a:lnTo>
                    <a:pt x="101" y="30"/>
                  </a:lnTo>
                  <a:lnTo>
                    <a:pt x="89" y="34"/>
                  </a:lnTo>
                  <a:lnTo>
                    <a:pt x="78" y="38"/>
                  </a:lnTo>
                  <a:lnTo>
                    <a:pt x="67" y="30"/>
                  </a:lnTo>
                  <a:lnTo>
                    <a:pt x="48" y="15"/>
                  </a:lnTo>
                  <a:lnTo>
                    <a:pt x="15"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6" name="Freeform 37"/>
            <p:cNvSpPr>
              <a:spLocks/>
            </p:cNvSpPr>
            <p:nvPr/>
          </p:nvSpPr>
          <p:spPr bwMode="auto">
            <a:xfrm>
              <a:off x="0" y="950912"/>
              <a:ext cx="514350" cy="288925"/>
            </a:xfrm>
            <a:custGeom>
              <a:avLst/>
              <a:gdLst>
                <a:gd name="T0" fmla="*/ 324 w 324"/>
                <a:gd name="T1" fmla="*/ 0 h 182"/>
                <a:gd name="T2" fmla="*/ 279 w 324"/>
                <a:gd name="T3" fmla="*/ 182 h 182"/>
                <a:gd name="T4" fmla="*/ 7 w 324"/>
                <a:gd name="T5" fmla="*/ 168 h 182"/>
                <a:gd name="T6" fmla="*/ 7 w 324"/>
                <a:gd name="T7" fmla="*/ 168 h 182"/>
                <a:gd name="T8" fmla="*/ 0 w 324"/>
                <a:gd name="T9" fmla="*/ 164 h 182"/>
                <a:gd name="T10" fmla="*/ 0 w 324"/>
                <a:gd name="T11" fmla="*/ 160 h 182"/>
                <a:gd name="T12" fmla="*/ 48 w 324"/>
                <a:gd name="T13" fmla="*/ 8 h 182"/>
                <a:gd name="T14" fmla="*/ 48 w 324"/>
                <a:gd name="T15" fmla="*/ 8 h 182"/>
                <a:gd name="T16" fmla="*/ 52 w 324"/>
                <a:gd name="T17" fmla="*/ 0 h 182"/>
                <a:gd name="T18" fmla="*/ 60 w 324"/>
                <a:gd name="T19" fmla="*/ 0 h 182"/>
                <a:gd name="T20" fmla="*/ 324 w 324"/>
                <a:gd name="T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4" h="182">
                  <a:moveTo>
                    <a:pt x="324" y="0"/>
                  </a:moveTo>
                  <a:lnTo>
                    <a:pt x="279" y="182"/>
                  </a:lnTo>
                  <a:lnTo>
                    <a:pt x="7" y="168"/>
                  </a:lnTo>
                  <a:lnTo>
                    <a:pt x="0" y="164"/>
                  </a:lnTo>
                  <a:lnTo>
                    <a:pt x="0" y="160"/>
                  </a:lnTo>
                  <a:lnTo>
                    <a:pt x="48" y="8"/>
                  </a:lnTo>
                  <a:lnTo>
                    <a:pt x="52" y="0"/>
                  </a:lnTo>
                  <a:lnTo>
                    <a:pt x="60" y="0"/>
                  </a:lnTo>
                  <a:lnTo>
                    <a:pt x="3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7" name="Freeform 38"/>
            <p:cNvSpPr>
              <a:spLocks noEditPoints="1"/>
            </p:cNvSpPr>
            <p:nvPr/>
          </p:nvSpPr>
          <p:spPr bwMode="auto">
            <a:xfrm>
              <a:off x="112713" y="0"/>
              <a:ext cx="614363" cy="2320925"/>
            </a:xfrm>
            <a:custGeom>
              <a:avLst/>
              <a:gdLst>
                <a:gd name="T0" fmla="*/ 18 w 387"/>
                <a:gd name="T1" fmla="*/ 770 h 1462"/>
                <a:gd name="T2" fmla="*/ 67 w 387"/>
                <a:gd name="T3" fmla="*/ 785 h 1462"/>
                <a:gd name="T4" fmla="*/ 89 w 387"/>
                <a:gd name="T5" fmla="*/ 874 h 1462"/>
                <a:gd name="T6" fmla="*/ 93 w 387"/>
                <a:gd name="T7" fmla="*/ 979 h 1462"/>
                <a:gd name="T8" fmla="*/ 70 w 387"/>
                <a:gd name="T9" fmla="*/ 1075 h 1462"/>
                <a:gd name="T10" fmla="*/ 55 w 387"/>
                <a:gd name="T11" fmla="*/ 1209 h 1462"/>
                <a:gd name="T12" fmla="*/ 41 w 387"/>
                <a:gd name="T13" fmla="*/ 1328 h 1462"/>
                <a:gd name="T14" fmla="*/ 41 w 387"/>
                <a:gd name="T15" fmla="*/ 1395 h 1462"/>
                <a:gd name="T16" fmla="*/ 100 w 387"/>
                <a:gd name="T17" fmla="*/ 1462 h 1462"/>
                <a:gd name="T18" fmla="*/ 115 w 387"/>
                <a:gd name="T19" fmla="*/ 1351 h 1462"/>
                <a:gd name="T20" fmla="*/ 137 w 387"/>
                <a:gd name="T21" fmla="*/ 1280 h 1462"/>
                <a:gd name="T22" fmla="*/ 167 w 387"/>
                <a:gd name="T23" fmla="*/ 1105 h 1462"/>
                <a:gd name="T24" fmla="*/ 201 w 387"/>
                <a:gd name="T25" fmla="*/ 945 h 1462"/>
                <a:gd name="T26" fmla="*/ 197 w 387"/>
                <a:gd name="T27" fmla="*/ 1027 h 1462"/>
                <a:gd name="T28" fmla="*/ 197 w 387"/>
                <a:gd name="T29" fmla="*/ 1124 h 1462"/>
                <a:gd name="T30" fmla="*/ 182 w 387"/>
                <a:gd name="T31" fmla="*/ 1239 h 1462"/>
                <a:gd name="T32" fmla="*/ 186 w 387"/>
                <a:gd name="T33" fmla="*/ 1310 h 1462"/>
                <a:gd name="T34" fmla="*/ 234 w 387"/>
                <a:gd name="T35" fmla="*/ 1343 h 1462"/>
                <a:gd name="T36" fmla="*/ 375 w 387"/>
                <a:gd name="T37" fmla="*/ 1373 h 1462"/>
                <a:gd name="T38" fmla="*/ 335 w 387"/>
                <a:gd name="T39" fmla="*/ 1332 h 1462"/>
                <a:gd name="T40" fmla="*/ 271 w 387"/>
                <a:gd name="T41" fmla="*/ 1246 h 1462"/>
                <a:gd name="T42" fmla="*/ 290 w 387"/>
                <a:gd name="T43" fmla="*/ 1165 h 1462"/>
                <a:gd name="T44" fmla="*/ 312 w 387"/>
                <a:gd name="T45" fmla="*/ 1012 h 1462"/>
                <a:gd name="T46" fmla="*/ 335 w 387"/>
                <a:gd name="T47" fmla="*/ 856 h 1462"/>
                <a:gd name="T48" fmla="*/ 383 w 387"/>
                <a:gd name="T49" fmla="*/ 759 h 1462"/>
                <a:gd name="T50" fmla="*/ 364 w 387"/>
                <a:gd name="T51" fmla="*/ 640 h 1462"/>
                <a:gd name="T52" fmla="*/ 346 w 387"/>
                <a:gd name="T53" fmla="*/ 495 h 1462"/>
                <a:gd name="T54" fmla="*/ 349 w 387"/>
                <a:gd name="T55" fmla="*/ 328 h 1462"/>
                <a:gd name="T56" fmla="*/ 282 w 387"/>
                <a:gd name="T57" fmla="*/ 257 h 1462"/>
                <a:gd name="T58" fmla="*/ 331 w 387"/>
                <a:gd name="T59" fmla="*/ 562 h 1462"/>
                <a:gd name="T60" fmla="*/ 286 w 387"/>
                <a:gd name="T61" fmla="*/ 614 h 1462"/>
                <a:gd name="T62" fmla="*/ 323 w 387"/>
                <a:gd name="T63" fmla="*/ 562 h 1462"/>
                <a:gd name="T64" fmla="*/ 282 w 387"/>
                <a:gd name="T65" fmla="*/ 302 h 1462"/>
                <a:gd name="T66" fmla="*/ 268 w 387"/>
                <a:gd name="T67" fmla="*/ 220 h 1462"/>
                <a:gd name="T68" fmla="*/ 301 w 387"/>
                <a:gd name="T69" fmla="*/ 134 h 1462"/>
                <a:gd name="T70" fmla="*/ 305 w 387"/>
                <a:gd name="T71" fmla="*/ 78 h 1462"/>
                <a:gd name="T72" fmla="*/ 308 w 387"/>
                <a:gd name="T73" fmla="*/ 67 h 1462"/>
                <a:gd name="T74" fmla="*/ 301 w 387"/>
                <a:gd name="T75" fmla="*/ 45 h 1462"/>
                <a:gd name="T76" fmla="*/ 290 w 387"/>
                <a:gd name="T77" fmla="*/ 26 h 1462"/>
                <a:gd name="T78" fmla="*/ 279 w 387"/>
                <a:gd name="T79" fmla="*/ 23 h 1462"/>
                <a:gd name="T80" fmla="*/ 260 w 387"/>
                <a:gd name="T81" fmla="*/ 4 h 1462"/>
                <a:gd name="T82" fmla="*/ 249 w 387"/>
                <a:gd name="T83" fmla="*/ 4 h 1462"/>
                <a:gd name="T84" fmla="*/ 241 w 387"/>
                <a:gd name="T85" fmla="*/ 4 h 1462"/>
                <a:gd name="T86" fmla="*/ 230 w 387"/>
                <a:gd name="T87" fmla="*/ 8 h 1462"/>
                <a:gd name="T88" fmla="*/ 215 w 387"/>
                <a:gd name="T89" fmla="*/ 15 h 1462"/>
                <a:gd name="T90" fmla="*/ 186 w 387"/>
                <a:gd name="T91" fmla="*/ 30 h 1462"/>
                <a:gd name="T92" fmla="*/ 178 w 387"/>
                <a:gd name="T93" fmla="*/ 49 h 1462"/>
                <a:gd name="T94" fmla="*/ 160 w 387"/>
                <a:gd name="T95" fmla="*/ 82 h 1462"/>
                <a:gd name="T96" fmla="*/ 163 w 387"/>
                <a:gd name="T97" fmla="*/ 130 h 1462"/>
                <a:gd name="T98" fmla="*/ 204 w 387"/>
                <a:gd name="T99" fmla="*/ 212 h 1462"/>
                <a:gd name="T100" fmla="*/ 253 w 387"/>
                <a:gd name="T101" fmla="*/ 275 h 1462"/>
                <a:gd name="T102" fmla="*/ 175 w 387"/>
                <a:gd name="T103" fmla="*/ 227 h 1462"/>
                <a:gd name="T104" fmla="*/ 85 w 387"/>
                <a:gd name="T105" fmla="*/ 253 h 1462"/>
                <a:gd name="T106" fmla="*/ 29 w 387"/>
                <a:gd name="T107" fmla="*/ 324 h 1462"/>
                <a:gd name="T108" fmla="*/ 33 w 387"/>
                <a:gd name="T109" fmla="*/ 432 h 1462"/>
                <a:gd name="T110" fmla="*/ 22 w 387"/>
                <a:gd name="T111" fmla="*/ 528 h 1462"/>
                <a:gd name="T112" fmla="*/ 0 w 387"/>
                <a:gd name="T113" fmla="*/ 726 h 1462"/>
                <a:gd name="T114" fmla="*/ 82 w 387"/>
                <a:gd name="T115" fmla="*/ 767 h 1462"/>
                <a:gd name="T116" fmla="*/ 238 w 387"/>
                <a:gd name="T117" fmla="*/ 599 h 1462"/>
                <a:gd name="T118" fmla="*/ 156 w 387"/>
                <a:gd name="T119" fmla="*/ 778 h 1462"/>
                <a:gd name="T120" fmla="*/ 89 w 387"/>
                <a:gd name="T121" fmla="*/ 722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 h="1462">
                  <a:moveTo>
                    <a:pt x="0" y="726"/>
                  </a:moveTo>
                  <a:lnTo>
                    <a:pt x="0" y="726"/>
                  </a:lnTo>
                  <a:lnTo>
                    <a:pt x="7" y="722"/>
                  </a:lnTo>
                  <a:lnTo>
                    <a:pt x="7" y="726"/>
                  </a:lnTo>
                  <a:lnTo>
                    <a:pt x="11" y="729"/>
                  </a:lnTo>
                  <a:lnTo>
                    <a:pt x="15" y="733"/>
                  </a:lnTo>
                  <a:lnTo>
                    <a:pt x="15" y="755"/>
                  </a:lnTo>
                  <a:lnTo>
                    <a:pt x="18" y="770"/>
                  </a:lnTo>
                  <a:lnTo>
                    <a:pt x="22" y="778"/>
                  </a:lnTo>
                  <a:lnTo>
                    <a:pt x="41" y="785"/>
                  </a:lnTo>
                  <a:lnTo>
                    <a:pt x="44" y="785"/>
                  </a:lnTo>
                  <a:lnTo>
                    <a:pt x="48" y="785"/>
                  </a:lnTo>
                  <a:lnTo>
                    <a:pt x="55" y="789"/>
                  </a:lnTo>
                  <a:lnTo>
                    <a:pt x="63" y="785"/>
                  </a:lnTo>
                  <a:lnTo>
                    <a:pt x="67" y="785"/>
                  </a:lnTo>
                  <a:lnTo>
                    <a:pt x="70" y="789"/>
                  </a:lnTo>
                  <a:lnTo>
                    <a:pt x="85" y="789"/>
                  </a:lnTo>
                  <a:lnTo>
                    <a:pt x="89" y="789"/>
                  </a:lnTo>
                  <a:lnTo>
                    <a:pt x="89" y="796"/>
                  </a:lnTo>
                  <a:lnTo>
                    <a:pt x="89" y="819"/>
                  </a:lnTo>
                  <a:lnTo>
                    <a:pt x="89" y="848"/>
                  </a:lnTo>
                  <a:lnTo>
                    <a:pt x="89" y="874"/>
                  </a:lnTo>
                  <a:lnTo>
                    <a:pt x="93" y="908"/>
                  </a:lnTo>
                  <a:lnTo>
                    <a:pt x="93" y="927"/>
                  </a:lnTo>
                  <a:lnTo>
                    <a:pt x="93" y="938"/>
                  </a:lnTo>
                  <a:lnTo>
                    <a:pt x="93" y="949"/>
                  </a:lnTo>
                  <a:lnTo>
                    <a:pt x="93" y="956"/>
                  </a:lnTo>
                  <a:lnTo>
                    <a:pt x="93" y="960"/>
                  </a:lnTo>
                  <a:lnTo>
                    <a:pt x="93" y="979"/>
                  </a:lnTo>
                  <a:lnTo>
                    <a:pt x="93" y="986"/>
                  </a:lnTo>
                  <a:lnTo>
                    <a:pt x="89" y="993"/>
                  </a:lnTo>
                  <a:lnTo>
                    <a:pt x="89" y="1020"/>
                  </a:lnTo>
                  <a:lnTo>
                    <a:pt x="82" y="1027"/>
                  </a:lnTo>
                  <a:lnTo>
                    <a:pt x="78" y="1034"/>
                  </a:lnTo>
                  <a:lnTo>
                    <a:pt x="74" y="1046"/>
                  </a:lnTo>
                  <a:lnTo>
                    <a:pt x="70" y="1075"/>
                  </a:lnTo>
                  <a:lnTo>
                    <a:pt x="63" y="1094"/>
                  </a:lnTo>
                  <a:lnTo>
                    <a:pt x="59" y="1116"/>
                  </a:lnTo>
                  <a:lnTo>
                    <a:pt x="55" y="1150"/>
                  </a:lnTo>
                  <a:lnTo>
                    <a:pt x="55" y="1176"/>
                  </a:lnTo>
                  <a:lnTo>
                    <a:pt x="55" y="1198"/>
                  </a:lnTo>
                  <a:lnTo>
                    <a:pt x="55" y="1209"/>
                  </a:lnTo>
                  <a:lnTo>
                    <a:pt x="55" y="1220"/>
                  </a:lnTo>
                  <a:lnTo>
                    <a:pt x="52" y="1232"/>
                  </a:lnTo>
                  <a:lnTo>
                    <a:pt x="44" y="1254"/>
                  </a:lnTo>
                  <a:lnTo>
                    <a:pt x="41" y="1272"/>
                  </a:lnTo>
                  <a:lnTo>
                    <a:pt x="37" y="1291"/>
                  </a:lnTo>
                  <a:lnTo>
                    <a:pt x="37" y="1306"/>
                  </a:lnTo>
                  <a:lnTo>
                    <a:pt x="37" y="1317"/>
                  </a:lnTo>
                  <a:lnTo>
                    <a:pt x="41" y="1328"/>
                  </a:lnTo>
                  <a:lnTo>
                    <a:pt x="44" y="1339"/>
                  </a:lnTo>
                  <a:lnTo>
                    <a:pt x="48" y="1343"/>
                  </a:lnTo>
                  <a:lnTo>
                    <a:pt x="48" y="1347"/>
                  </a:lnTo>
                  <a:lnTo>
                    <a:pt x="44" y="1358"/>
                  </a:lnTo>
                  <a:lnTo>
                    <a:pt x="44" y="1365"/>
                  </a:lnTo>
                  <a:lnTo>
                    <a:pt x="44" y="1380"/>
                  </a:lnTo>
                  <a:lnTo>
                    <a:pt x="41" y="1395"/>
                  </a:lnTo>
                  <a:lnTo>
                    <a:pt x="37" y="1421"/>
                  </a:lnTo>
                  <a:lnTo>
                    <a:pt x="37" y="1429"/>
                  </a:lnTo>
                  <a:lnTo>
                    <a:pt x="41" y="1436"/>
                  </a:lnTo>
                  <a:lnTo>
                    <a:pt x="48" y="1451"/>
                  </a:lnTo>
                  <a:lnTo>
                    <a:pt x="63" y="1458"/>
                  </a:lnTo>
                  <a:lnTo>
                    <a:pt x="74" y="1458"/>
                  </a:lnTo>
                  <a:lnTo>
                    <a:pt x="100" y="1462"/>
                  </a:lnTo>
                  <a:lnTo>
                    <a:pt x="111" y="1458"/>
                  </a:lnTo>
                  <a:lnTo>
                    <a:pt x="119" y="1455"/>
                  </a:lnTo>
                  <a:lnTo>
                    <a:pt x="126" y="1451"/>
                  </a:lnTo>
                  <a:lnTo>
                    <a:pt x="126" y="1447"/>
                  </a:lnTo>
                  <a:lnTo>
                    <a:pt x="126" y="1429"/>
                  </a:lnTo>
                  <a:lnTo>
                    <a:pt x="122" y="1403"/>
                  </a:lnTo>
                  <a:lnTo>
                    <a:pt x="119" y="1373"/>
                  </a:lnTo>
                  <a:lnTo>
                    <a:pt x="115" y="1351"/>
                  </a:lnTo>
                  <a:lnTo>
                    <a:pt x="119" y="1347"/>
                  </a:lnTo>
                  <a:lnTo>
                    <a:pt x="122" y="1343"/>
                  </a:lnTo>
                  <a:lnTo>
                    <a:pt x="126" y="1336"/>
                  </a:lnTo>
                  <a:lnTo>
                    <a:pt x="130" y="1325"/>
                  </a:lnTo>
                  <a:lnTo>
                    <a:pt x="137" y="1310"/>
                  </a:lnTo>
                  <a:lnTo>
                    <a:pt x="145" y="1291"/>
                  </a:lnTo>
                  <a:lnTo>
                    <a:pt x="141" y="1287"/>
                  </a:lnTo>
                  <a:lnTo>
                    <a:pt x="137" y="1280"/>
                  </a:lnTo>
                  <a:lnTo>
                    <a:pt x="145" y="1243"/>
                  </a:lnTo>
                  <a:lnTo>
                    <a:pt x="148" y="1209"/>
                  </a:lnTo>
                  <a:lnTo>
                    <a:pt x="152" y="1191"/>
                  </a:lnTo>
                  <a:lnTo>
                    <a:pt x="156" y="1161"/>
                  </a:lnTo>
                  <a:lnTo>
                    <a:pt x="160" y="1135"/>
                  </a:lnTo>
                  <a:lnTo>
                    <a:pt x="167" y="1105"/>
                  </a:lnTo>
                  <a:lnTo>
                    <a:pt x="175" y="1072"/>
                  </a:lnTo>
                  <a:lnTo>
                    <a:pt x="178" y="1049"/>
                  </a:lnTo>
                  <a:lnTo>
                    <a:pt x="178" y="1031"/>
                  </a:lnTo>
                  <a:lnTo>
                    <a:pt x="186" y="1001"/>
                  </a:lnTo>
                  <a:lnTo>
                    <a:pt x="189" y="982"/>
                  </a:lnTo>
                  <a:lnTo>
                    <a:pt x="193" y="964"/>
                  </a:lnTo>
                  <a:lnTo>
                    <a:pt x="201" y="945"/>
                  </a:lnTo>
                  <a:lnTo>
                    <a:pt x="204" y="915"/>
                  </a:lnTo>
                  <a:lnTo>
                    <a:pt x="204" y="930"/>
                  </a:lnTo>
                  <a:lnTo>
                    <a:pt x="204" y="941"/>
                  </a:lnTo>
                  <a:lnTo>
                    <a:pt x="201" y="960"/>
                  </a:lnTo>
                  <a:lnTo>
                    <a:pt x="201" y="979"/>
                  </a:lnTo>
                  <a:lnTo>
                    <a:pt x="201" y="997"/>
                  </a:lnTo>
                  <a:lnTo>
                    <a:pt x="201" y="1005"/>
                  </a:lnTo>
                  <a:lnTo>
                    <a:pt x="197" y="1027"/>
                  </a:lnTo>
                  <a:lnTo>
                    <a:pt x="197" y="1038"/>
                  </a:lnTo>
                  <a:lnTo>
                    <a:pt x="197" y="1053"/>
                  </a:lnTo>
                  <a:lnTo>
                    <a:pt x="193" y="1072"/>
                  </a:lnTo>
                  <a:lnTo>
                    <a:pt x="193" y="1079"/>
                  </a:lnTo>
                  <a:lnTo>
                    <a:pt x="193" y="1105"/>
                  </a:lnTo>
                  <a:lnTo>
                    <a:pt x="197" y="1124"/>
                  </a:lnTo>
                  <a:lnTo>
                    <a:pt x="197" y="1135"/>
                  </a:lnTo>
                  <a:lnTo>
                    <a:pt x="193" y="1153"/>
                  </a:lnTo>
                  <a:lnTo>
                    <a:pt x="193" y="1172"/>
                  </a:lnTo>
                  <a:lnTo>
                    <a:pt x="193" y="1187"/>
                  </a:lnTo>
                  <a:lnTo>
                    <a:pt x="193" y="1209"/>
                  </a:lnTo>
                  <a:lnTo>
                    <a:pt x="189" y="1224"/>
                  </a:lnTo>
                  <a:lnTo>
                    <a:pt x="182" y="1239"/>
                  </a:lnTo>
                  <a:lnTo>
                    <a:pt x="182" y="1246"/>
                  </a:lnTo>
                  <a:lnTo>
                    <a:pt x="186" y="1250"/>
                  </a:lnTo>
                  <a:lnTo>
                    <a:pt x="193" y="1258"/>
                  </a:lnTo>
                  <a:lnTo>
                    <a:pt x="197" y="1265"/>
                  </a:lnTo>
                  <a:lnTo>
                    <a:pt x="193" y="1272"/>
                  </a:lnTo>
                  <a:lnTo>
                    <a:pt x="189" y="1291"/>
                  </a:lnTo>
                  <a:lnTo>
                    <a:pt x="186" y="1310"/>
                  </a:lnTo>
                  <a:lnTo>
                    <a:pt x="186" y="1328"/>
                  </a:lnTo>
                  <a:lnTo>
                    <a:pt x="186" y="1339"/>
                  </a:lnTo>
                  <a:lnTo>
                    <a:pt x="189" y="1343"/>
                  </a:lnTo>
                  <a:lnTo>
                    <a:pt x="212" y="1351"/>
                  </a:lnTo>
                  <a:lnTo>
                    <a:pt x="230" y="1354"/>
                  </a:lnTo>
                  <a:lnTo>
                    <a:pt x="234" y="1354"/>
                  </a:lnTo>
                  <a:lnTo>
                    <a:pt x="234" y="1343"/>
                  </a:lnTo>
                  <a:lnTo>
                    <a:pt x="260" y="1358"/>
                  </a:lnTo>
                  <a:lnTo>
                    <a:pt x="275" y="1365"/>
                  </a:lnTo>
                  <a:lnTo>
                    <a:pt x="290" y="1373"/>
                  </a:lnTo>
                  <a:lnTo>
                    <a:pt x="316" y="1380"/>
                  </a:lnTo>
                  <a:lnTo>
                    <a:pt x="342" y="1380"/>
                  </a:lnTo>
                  <a:lnTo>
                    <a:pt x="364" y="1377"/>
                  </a:lnTo>
                  <a:lnTo>
                    <a:pt x="375" y="1373"/>
                  </a:lnTo>
                  <a:lnTo>
                    <a:pt x="387" y="1365"/>
                  </a:lnTo>
                  <a:lnTo>
                    <a:pt x="387" y="1358"/>
                  </a:lnTo>
                  <a:lnTo>
                    <a:pt x="383" y="1354"/>
                  </a:lnTo>
                  <a:lnTo>
                    <a:pt x="383" y="1347"/>
                  </a:lnTo>
                  <a:lnTo>
                    <a:pt x="375" y="1343"/>
                  </a:lnTo>
                  <a:lnTo>
                    <a:pt x="361" y="1339"/>
                  </a:lnTo>
                  <a:lnTo>
                    <a:pt x="349" y="1336"/>
                  </a:lnTo>
                  <a:lnTo>
                    <a:pt x="335" y="1332"/>
                  </a:lnTo>
                  <a:lnTo>
                    <a:pt x="312" y="1321"/>
                  </a:lnTo>
                  <a:lnTo>
                    <a:pt x="297" y="1310"/>
                  </a:lnTo>
                  <a:lnTo>
                    <a:pt x="286" y="1295"/>
                  </a:lnTo>
                  <a:lnTo>
                    <a:pt x="282" y="1291"/>
                  </a:lnTo>
                  <a:lnTo>
                    <a:pt x="282" y="1287"/>
                  </a:lnTo>
                  <a:lnTo>
                    <a:pt x="279" y="1276"/>
                  </a:lnTo>
                  <a:lnTo>
                    <a:pt x="275" y="1258"/>
                  </a:lnTo>
                  <a:lnTo>
                    <a:pt x="271" y="1246"/>
                  </a:lnTo>
                  <a:lnTo>
                    <a:pt x="275" y="1243"/>
                  </a:lnTo>
                  <a:lnTo>
                    <a:pt x="279" y="1239"/>
                  </a:lnTo>
                  <a:lnTo>
                    <a:pt x="279" y="1232"/>
                  </a:lnTo>
                  <a:lnTo>
                    <a:pt x="268" y="1217"/>
                  </a:lnTo>
                  <a:lnTo>
                    <a:pt x="268" y="1213"/>
                  </a:lnTo>
                  <a:lnTo>
                    <a:pt x="279" y="1187"/>
                  </a:lnTo>
                  <a:lnTo>
                    <a:pt x="290" y="1165"/>
                  </a:lnTo>
                  <a:lnTo>
                    <a:pt x="297" y="1135"/>
                  </a:lnTo>
                  <a:lnTo>
                    <a:pt x="297" y="1124"/>
                  </a:lnTo>
                  <a:lnTo>
                    <a:pt x="301" y="1101"/>
                  </a:lnTo>
                  <a:lnTo>
                    <a:pt x="305" y="1075"/>
                  </a:lnTo>
                  <a:lnTo>
                    <a:pt x="305" y="1057"/>
                  </a:lnTo>
                  <a:lnTo>
                    <a:pt x="308" y="1046"/>
                  </a:lnTo>
                  <a:lnTo>
                    <a:pt x="312" y="1012"/>
                  </a:lnTo>
                  <a:lnTo>
                    <a:pt x="312" y="1001"/>
                  </a:lnTo>
                  <a:lnTo>
                    <a:pt x="316" y="967"/>
                  </a:lnTo>
                  <a:lnTo>
                    <a:pt x="320" y="934"/>
                  </a:lnTo>
                  <a:lnTo>
                    <a:pt x="327" y="908"/>
                  </a:lnTo>
                  <a:lnTo>
                    <a:pt x="331" y="886"/>
                  </a:lnTo>
                  <a:lnTo>
                    <a:pt x="335" y="856"/>
                  </a:lnTo>
                  <a:lnTo>
                    <a:pt x="338" y="834"/>
                  </a:lnTo>
                  <a:lnTo>
                    <a:pt x="346" y="807"/>
                  </a:lnTo>
                  <a:lnTo>
                    <a:pt x="346" y="789"/>
                  </a:lnTo>
                  <a:lnTo>
                    <a:pt x="349" y="778"/>
                  </a:lnTo>
                  <a:lnTo>
                    <a:pt x="357" y="778"/>
                  </a:lnTo>
                  <a:lnTo>
                    <a:pt x="364" y="774"/>
                  </a:lnTo>
                  <a:lnTo>
                    <a:pt x="383" y="759"/>
                  </a:lnTo>
                  <a:lnTo>
                    <a:pt x="387" y="755"/>
                  </a:lnTo>
                  <a:lnTo>
                    <a:pt x="387" y="748"/>
                  </a:lnTo>
                  <a:lnTo>
                    <a:pt x="379" y="726"/>
                  </a:lnTo>
                  <a:lnTo>
                    <a:pt x="379" y="714"/>
                  </a:lnTo>
                  <a:lnTo>
                    <a:pt x="379" y="707"/>
                  </a:lnTo>
                  <a:lnTo>
                    <a:pt x="372" y="670"/>
                  </a:lnTo>
                  <a:lnTo>
                    <a:pt x="364" y="640"/>
                  </a:lnTo>
                  <a:lnTo>
                    <a:pt x="361" y="618"/>
                  </a:lnTo>
                  <a:lnTo>
                    <a:pt x="361" y="607"/>
                  </a:lnTo>
                  <a:lnTo>
                    <a:pt x="361" y="581"/>
                  </a:lnTo>
                  <a:lnTo>
                    <a:pt x="357" y="562"/>
                  </a:lnTo>
                  <a:lnTo>
                    <a:pt x="353" y="543"/>
                  </a:lnTo>
                  <a:lnTo>
                    <a:pt x="349" y="521"/>
                  </a:lnTo>
                  <a:lnTo>
                    <a:pt x="346" y="495"/>
                  </a:lnTo>
                  <a:lnTo>
                    <a:pt x="342" y="458"/>
                  </a:lnTo>
                  <a:lnTo>
                    <a:pt x="346" y="435"/>
                  </a:lnTo>
                  <a:lnTo>
                    <a:pt x="346" y="413"/>
                  </a:lnTo>
                  <a:lnTo>
                    <a:pt x="349" y="376"/>
                  </a:lnTo>
                  <a:lnTo>
                    <a:pt x="349" y="346"/>
                  </a:lnTo>
                  <a:lnTo>
                    <a:pt x="349" y="328"/>
                  </a:lnTo>
                  <a:lnTo>
                    <a:pt x="349" y="316"/>
                  </a:lnTo>
                  <a:lnTo>
                    <a:pt x="346" y="309"/>
                  </a:lnTo>
                  <a:lnTo>
                    <a:pt x="342" y="305"/>
                  </a:lnTo>
                  <a:lnTo>
                    <a:pt x="331" y="298"/>
                  </a:lnTo>
                  <a:lnTo>
                    <a:pt x="320" y="290"/>
                  </a:lnTo>
                  <a:lnTo>
                    <a:pt x="305" y="279"/>
                  </a:lnTo>
                  <a:lnTo>
                    <a:pt x="290" y="268"/>
                  </a:lnTo>
                  <a:lnTo>
                    <a:pt x="282" y="257"/>
                  </a:lnTo>
                  <a:lnTo>
                    <a:pt x="279" y="257"/>
                  </a:lnTo>
                  <a:lnTo>
                    <a:pt x="282" y="261"/>
                  </a:lnTo>
                  <a:lnTo>
                    <a:pt x="294" y="298"/>
                  </a:lnTo>
                  <a:lnTo>
                    <a:pt x="305" y="339"/>
                  </a:lnTo>
                  <a:lnTo>
                    <a:pt x="312" y="376"/>
                  </a:lnTo>
                  <a:lnTo>
                    <a:pt x="316" y="413"/>
                  </a:lnTo>
                  <a:lnTo>
                    <a:pt x="327" y="525"/>
                  </a:lnTo>
                  <a:lnTo>
                    <a:pt x="331" y="562"/>
                  </a:lnTo>
                  <a:lnTo>
                    <a:pt x="338" y="603"/>
                  </a:lnTo>
                  <a:lnTo>
                    <a:pt x="338" y="610"/>
                  </a:lnTo>
                  <a:lnTo>
                    <a:pt x="338" y="618"/>
                  </a:lnTo>
                  <a:lnTo>
                    <a:pt x="335" y="621"/>
                  </a:lnTo>
                  <a:lnTo>
                    <a:pt x="305" y="618"/>
                  </a:lnTo>
                  <a:lnTo>
                    <a:pt x="290" y="618"/>
                  </a:lnTo>
                  <a:lnTo>
                    <a:pt x="286" y="614"/>
                  </a:lnTo>
                  <a:lnTo>
                    <a:pt x="286" y="577"/>
                  </a:lnTo>
                  <a:lnTo>
                    <a:pt x="290" y="577"/>
                  </a:lnTo>
                  <a:lnTo>
                    <a:pt x="301" y="592"/>
                  </a:lnTo>
                  <a:lnTo>
                    <a:pt x="305" y="588"/>
                  </a:lnTo>
                  <a:lnTo>
                    <a:pt x="323" y="562"/>
                  </a:lnTo>
                  <a:lnTo>
                    <a:pt x="323" y="558"/>
                  </a:lnTo>
                  <a:lnTo>
                    <a:pt x="308" y="499"/>
                  </a:lnTo>
                  <a:lnTo>
                    <a:pt x="305" y="469"/>
                  </a:lnTo>
                  <a:lnTo>
                    <a:pt x="305" y="443"/>
                  </a:lnTo>
                  <a:lnTo>
                    <a:pt x="297" y="354"/>
                  </a:lnTo>
                  <a:lnTo>
                    <a:pt x="297" y="342"/>
                  </a:lnTo>
                  <a:lnTo>
                    <a:pt x="282" y="302"/>
                  </a:lnTo>
                  <a:lnTo>
                    <a:pt x="275" y="279"/>
                  </a:lnTo>
                  <a:lnTo>
                    <a:pt x="271" y="261"/>
                  </a:lnTo>
                  <a:lnTo>
                    <a:pt x="271" y="253"/>
                  </a:lnTo>
                  <a:lnTo>
                    <a:pt x="268" y="249"/>
                  </a:lnTo>
                  <a:lnTo>
                    <a:pt x="256" y="242"/>
                  </a:lnTo>
                  <a:lnTo>
                    <a:pt x="264" y="227"/>
                  </a:lnTo>
                  <a:lnTo>
                    <a:pt x="268" y="220"/>
                  </a:lnTo>
                  <a:lnTo>
                    <a:pt x="271" y="201"/>
                  </a:lnTo>
                  <a:lnTo>
                    <a:pt x="279" y="190"/>
                  </a:lnTo>
                  <a:lnTo>
                    <a:pt x="286" y="175"/>
                  </a:lnTo>
                  <a:lnTo>
                    <a:pt x="294" y="160"/>
                  </a:lnTo>
                  <a:lnTo>
                    <a:pt x="294" y="156"/>
                  </a:lnTo>
                  <a:lnTo>
                    <a:pt x="297" y="153"/>
                  </a:lnTo>
                  <a:lnTo>
                    <a:pt x="297" y="145"/>
                  </a:lnTo>
                  <a:lnTo>
                    <a:pt x="301" y="134"/>
                  </a:lnTo>
                  <a:lnTo>
                    <a:pt x="305" y="119"/>
                  </a:lnTo>
                  <a:lnTo>
                    <a:pt x="305" y="112"/>
                  </a:lnTo>
                  <a:lnTo>
                    <a:pt x="305" y="97"/>
                  </a:lnTo>
                  <a:lnTo>
                    <a:pt x="305" y="86"/>
                  </a:lnTo>
                  <a:lnTo>
                    <a:pt x="305" y="82"/>
                  </a:lnTo>
                  <a:lnTo>
                    <a:pt x="308" y="82"/>
                  </a:lnTo>
                  <a:lnTo>
                    <a:pt x="305" y="78"/>
                  </a:lnTo>
                  <a:lnTo>
                    <a:pt x="305" y="75"/>
                  </a:lnTo>
                  <a:lnTo>
                    <a:pt x="308" y="71"/>
                  </a:lnTo>
                  <a:lnTo>
                    <a:pt x="305" y="67"/>
                  </a:lnTo>
                  <a:lnTo>
                    <a:pt x="308" y="67"/>
                  </a:lnTo>
                  <a:lnTo>
                    <a:pt x="305" y="60"/>
                  </a:lnTo>
                  <a:lnTo>
                    <a:pt x="308" y="60"/>
                  </a:lnTo>
                  <a:lnTo>
                    <a:pt x="301" y="56"/>
                  </a:lnTo>
                  <a:lnTo>
                    <a:pt x="305" y="52"/>
                  </a:lnTo>
                  <a:lnTo>
                    <a:pt x="308" y="52"/>
                  </a:lnTo>
                  <a:lnTo>
                    <a:pt x="305" y="49"/>
                  </a:lnTo>
                  <a:lnTo>
                    <a:pt x="301" y="45"/>
                  </a:lnTo>
                  <a:lnTo>
                    <a:pt x="297" y="45"/>
                  </a:lnTo>
                  <a:lnTo>
                    <a:pt x="297" y="41"/>
                  </a:lnTo>
                  <a:lnTo>
                    <a:pt x="297" y="34"/>
                  </a:lnTo>
                  <a:lnTo>
                    <a:pt x="294" y="34"/>
                  </a:lnTo>
                  <a:lnTo>
                    <a:pt x="290" y="26"/>
                  </a:lnTo>
                  <a:lnTo>
                    <a:pt x="290" y="30"/>
                  </a:lnTo>
                  <a:lnTo>
                    <a:pt x="282" y="11"/>
                  </a:lnTo>
                  <a:lnTo>
                    <a:pt x="282" y="15"/>
                  </a:lnTo>
                  <a:lnTo>
                    <a:pt x="279" y="19"/>
                  </a:lnTo>
                  <a:lnTo>
                    <a:pt x="282" y="23"/>
                  </a:lnTo>
                  <a:lnTo>
                    <a:pt x="279" y="23"/>
                  </a:lnTo>
                  <a:lnTo>
                    <a:pt x="271" y="15"/>
                  </a:lnTo>
                  <a:lnTo>
                    <a:pt x="268" y="11"/>
                  </a:lnTo>
                  <a:lnTo>
                    <a:pt x="268" y="8"/>
                  </a:lnTo>
                  <a:lnTo>
                    <a:pt x="260" y="8"/>
                  </a:lnTo>
                  <a:lnTo>
                    <a:pt x="260" y="4"/>
                  </a:lnTo>
                  <a:lnTo>
                    <a:pt x="256" y="4"/>
                  </a:lnTo>
                  <a:lnTo>
                    <a:pt x="256" y="8"/>
                  </a:lnTo>
                  <a:lnTo>
                    <a:pt x="249" y="8"/>
                  </a:lnTo>
                  <a:lnTo>
                    <a:pt x="249" y="4"/>
                  </a:lnTo>
                  <a:lnTo>
                    <a:pt x="249" y="0"/>
                  </a:lnTo>
                  <a:lnTo>
                    <a:pt x="245" y="8"/>
                  </a:lnTo>
                  <a:lnTo>
                    <a:pt x="241" y="4"/>
                  </a:lnTo>
                  <a:lnTo>
                    <a:pt x="245" y="0"/>
                  </a:lnTo>
                  <a:lnTo>
                    <a:pt x="241" y="0"/>
                  </a:lnTo>
                  <a:lnTo>
                    <a:pt x="238" y="4"/>
                  </a:lnTo>
                  <a:lnTo>
                    <a:pt x="234" y="8"/>
                  </a:lnTo>
                  <a:lnTo>
                    <a:pt x="230" y="8"/>
                  </a:lnTo>
                  <a:lnTo>
                    <a:pt x="227" y="4"/>
                  </a:lnTo>
                  <a:lnTo>
                    <a:pt x="230" y="0"/>
                  </a:lnTo>
                  <a:lnTo>
                    <a:pt x="227" y="4"/>
                  </a:lnTo>
                  <a:lnTo>
                    <a:pt x="223" y="11"/>
                  </a:lnTo>
                  <a:lnTo>
                    <a:pt x="215" y="15"/>
                  </a:lnTo>
                  <a:lnTo>
                    <a:pt x="212" y="15"/>
                  </a:lnTo>
                  <a:lnTo>
                    <a:pt x="212" y="19"/>
                  </a:lnTo>
                  <a:lnTo>
                    <a:pt x="208" y="19"/>
                  </a:lnTo>
                  <a:lnTo>
                    <a:pt x="197" y="26"/>
                  </a:lnTo>
                  <a:lnTo>
                    <a:pt x="189" y="30"/>
                  </a:lnTo>
                  <a:lnTo>
                    <a:pt x="186" y="30"/>
                  </a:lnTo>
                  <a:lnTo>
                    <a:pt x="189" y="34"/>
                  </a:lnTo>
                  <a:lnTo>
                    <a:pt x="182" y="41"/>
                  </a:lnTo>
                  <a:lnTo>
                    <a:pt x="178" y="41"/>
                  </a:lnTo>
                  <a:lnTo>
                    <a:pt x="178" y="45"/>
                  </a:lnTo>
                  <a:lnTo>
                    <a:pt x="178" y="49"/>
                  </a:lnTo>
                  <a:lnTo>
                    <a:pt x="171" y="52"/>
                  </a:lnTo>
                  <a:lnTo>
                    <a:pt x="167" y="60"/>
                  </a:lnTo>
                  <a:lnTo>
                    <a:pt x="160" y="75"/>
                  </a:lnTo>
                  <a:lnTo>
                    <a:pt x="167" y="67"/>
                  </a:lnTo>
                  <a:lnTo>
                    <a:pt x="160" y="82"/>
                  </a:lnTo>
                  <a:lnTo>
                    <a:pt x="163" y="89"/>
                  </a:lnTo>
                  <a:lnTo>
                    <a:pt x="163" y="93"/>
                  </a:lnTo>
                  <a:lnTo>
                    <a:pt x="160" y="101"/>
                  </a:lnTo>
                  <a:lnTo>
                    <a:pt x="163" y="104"/>
                  </a:lnTo>
                  <a:lnTo>
                    <a:pt x="163" y="108"/>
                  </a:lnTo>
                  <a:lnTo>
                    <a:pt x="163" y="116"/>
                  </a:lnTo>
                  <a:lnTo>
                    <a:pt x="160" y="123"/>
                  </a:lnTo>
                  <a:lnTo>
                    <a:pt x="163" y="130"/>
                  </a:lnTo>
                  <a:lnTo>
                    <a:pt x="171" y="145"/>
                  </a:lnTo>
                  <a:lnTo>
                    <a:pt x="178" y="153"/>
                  </a:lnTo>
                  <a:lnTo>
                    <a:pt x="182" y="164"/>
                  </a:lnTo>
                  <a:lnTo>
                    <a:pt x="182" y="175"/>
                  </a:lnTo>
                  <a:lnTo>
                    <a:pt x="182" y="197"/>
                  </a:lnTo>
                  <a:lnTo>
                    <a:pt x="186" y="201"/>
                  </a:lnTo>
                  <a:lnTo>
                    <a:pt x="204" y="212"/>
                  </a:lnTo>
                  <a:lnTo>
                    <a:pt x="219" y="220"/>
                  </a:lnTo>
                  <a:lnTo>
                    <a:pt x="230" y="231"/>
                  </a:lnTo>
                  <a:lnTo>
                    <a:pt x="245" y="246"/>
                  </a:lnTo>
                  <a:lnTo>
                    <a:pt x="238" y="253"/>
                  </a:lnTo>
                  <a:lnTo>
                    <a:pt x="238" y="261"/>
                  </a:lnTo>
                  <a:lnTo>
                    <a:pt x="245" y="264"/>
                  </a:lnTo>
                  <a:lnTo>
                    <a:pt x="253" y="275"/>
                  </a:lnTo>
                  <a:lnTo>
                    <a:pt x="256" y="290"/>
                  </a:lnTo>
                  <a:lnTo>
                    <a:pt x="260" y="402"/>
                  </a:lnTo>
                  <a:lnTo>
                    <a:pt x="260" y="409"/>
                  </a:lnTo>
                  <a:lnTo>
                    <a:pt x="260" y="406"/>
                  </a:lnTo>
                  <a:lnTo>
                    <a:pt x="241" y="357"/>
                  </a:lnTo>
                  <a:lnTo>
                    <a:pt x="223" y="313"/>
                  </a:lnTo>
                  <a:lnTo>
                    <a:pt x="175" y="227"/>
                  </a:lnTo>
                  <a:lnTo>
                    <a:pt x="171" y="223"/>
                  </a:lnTo>
                  <a:lnTo>
                    <a:pt x="167" y="220"/>
                  </a:lnTo>
                  <a:lnTo>
                    <a:pt x="163" y="223"/>
                  </a:lnTo>
                  <a:lnTo>
                    <a:pt x="156" y="231"/>
                  </a:lnTo>
                  <a:lnTo>
                    <a:pt x="148" y="235"/>
                  </a:lnTo>
                  <a:lnTo>
                    <a:pt x="126" y="242"/>
                  </a:lnTo>
                  <a:lnTo>
                    <a:pt x="115" y="246"/>
                  </a:lnTo>
                  <a:lnTo>
                    <a:pt x="85" y="253"/>
                  </a:lnTo>
                  <a:lnTo>
                    <a:pt x="67" y="261"/>
                  </a:lnTo>
                  <a:lnTo>
                    <a:pt x="59" y="264"/>
                  </a:lnTo>
                  <a:lnTo>
                    <a:pt x="48" y="268"/>
                  </a:lnTo>
                  <a:lnTo>
                    <a:pt x="41" y="279"/>
                  </a:lnTo>
                  <a:lnTo>
                    <a:pt x="37" y="294"/>
                  </a:lnTo>
                  <a:lnTo>
                    <a:pt x="33" y="309"/>
                  </a:lnTo>
                  <a:lnTo>
                    <a:pt x="29" y="324"/>
                  </a:lnTo>
                  <a:lnTo>
                    <a:pt x="33" y="354"/>
                  </a:lnTo>
                  <a:lnTo>
                    <a:pt x="33" y="372"/>
                  </a:lnTo>
                  <a:lnTo>
                    <a:pt x="33" y="391"/>
                  </a:lnTo>
                  <a:lnTo>
                    <a:pt x="33" y="395"/>
                  </a:lnTo>
                  <a:lnTo>
                    <a:pt x="29" y="406"/>
                  </a:lnTo>
                  <a:lnTo>
                    <a:pt x="29" y="421"/>
                  </a:lnTo>
                  <a:lnTo>
                    <a:pt x="33" y="432"/>
                  </a:lnTo>
                  <a:lnTo>
                    <a:pt x="29" y="439"/>
                  </a:lnTo>
                  <a:lnTo>
                    <a:pt x="26" y="465"/>
                  </a:lnTo>
                  <a:lnTo>
                    <a:pt x="26" y="480"/>
                  </a:lnTo>
                  <a:lnTo>
                    <a:pt x="26" y="495"/>
                  </a:lnTo>
                  <a:lnTo>
                    <a:pt x="26" y="499"/>
                  </a:lnTo>
                  <a:lnTo>
                    <a:pt x="22" y="514"/>
                  </a:lnTo>
                  <a:lnTo>
                    <a:pt x="22" y="528"/>
                  </a:lnTo>
                  <a:lnTo>
                    <a:pt x="18" y="547"/>
                  </a:lnTo>
                  <a:lnTo>
                    <a:pt x="11" y="566"/>
                  </a:lnTo>
                  <a:lnTo>
                    <a:pt x="11" y="584"/>
                  </a:lnTo>
                  <a:lnTo>
                    <a:pt x="11" y="603"/>
                  </a:lnTo>
                  <a:lnTo>
                    <a:pt x="11" y="647"/>
                  </a:lnTo>
                  <a:lnTo>
                    <a:pt x="7" y="666"/>
                  </a:lnTo>
                  <a:lnTo>
                    <a:pt x="0" y="726"/>
                  </a:lnTo>
                  <a:close/>
                  <a:moveTo>
                    <a:pt x="230" y="8"/>
                  </a:moveTo>
                  <a:lnTo>
                    <a:pt x="230" y="8"/>
                  </a:lnTo>
                  <a:lnTo>
                    <a:pt x="227" y="11"/>
                  </a:lnTo>
                  <a:lnTo>
                    <a:pt x="227" y="8"/>
                  </a:lnTo>
                  <a:lnTo>
                    <a:pt x="230" y="8"/>
                  </a:lnTo>
                  <a:close/>
                  <a:moveTo>
                    <a:pt x="82" y="755"/>
                  </a:moveTo>
                  <a:lnTo>
                    <a:pt x="82" y="755"/>
                  </a:lnTo>
                  <a:lnTo>
                    <a:pt x="89" y="774"/>
                  </a:lnTo>
                  <a:lnTo>
                    <a:pt x="85" y="770"/>
                  </a:lnTo>
                  <a:lnTo>
                    <a:pt x="82" y="767"/>
                  </a:lnTo>
                  <a:lnTo>
                    <a:pt x="82" y="759"/>
                  </a:lnTo>
                  <a:lnTo>
                    <a:pt x="82" y="755"/>
                  </a:lnTo>
                  <a:close/>
                  <a:moveTo>
                    <a:pt x="78" y="655"/>
                  </a:moveTo>
                  <a:lnTo>
                    <a:pt x="78" y="655"/>
                  </a:lnTo>
                  <a:lnTo>
                    <a:pt x="82" y="640"/>
                  </a:lnTo>
                  <a:lnTo>
                    <a:pt x="85" y="603"/>
                  </a:lnTo>
                  <a:lnTo>
                    <a:pt x="85" y="599"/>
                  </a:lnTo>
                  <a:lnTo>
                    <a:pt x="89" y="599"/>
                  </a:lnTo>
                  <a:lnTo>
                    <a:pt x="238" y="599"/>
                  </a:lnTo>
                  <a:lnTo>
                    <a:pt x="245" y="603"/>
                  </a:lnTo>
                  <a:lnTo>
                    <a:pt x="245" y="614"/>
                  </a:lnTo>
                  <a:lnTo>
                    <a:pt x="223" y="711"/>
                  </a:lnTo>
                  <a:lnTo>
                    <a:pt x="212" y="770"/>
                  </a:lnTo>
                  <a:lnTo>
                    <a:pt x="204" y="778"/>
                  </a:lnTo>
                  <a:lnTo>
                    <a:pt x="197" y="781"/>
                  </a:lnTo>
                  <a:lnTo>
                    <a:pt x="156" y="778"/>
                  </a:lnTo>
                  <a:lnTo>
                    <a:pt x="111" y="774"/>
                  </a:lnTo>
                  <a:lnTo>
                    <a:pt x="108" y="774"/>
                  </a:lnTo>
                  <a:lnTo>
                    <a:pt x="108" y="770"/>
                  </a:lnTo>
                  <a:lnTo>
                    <a:pt x="104" y="759"/>
                  </a:lnTo>
                  <a:lnTo>
                    <a:pt x="100" y="752"/>
                  </a:lnTo>
                  <a:lnTo>
                    <a:pt x="96" y="737"/>
                  </a:lnTo>
                  <a:lnTo>
                    <a:pt x="89" y="722"/>
                  </a:lnTo>
                  <a:lnTo>
                    <a:pt x="85" y="711"/>
                  </a:lnTo>
                  <a:lnTo>
                    <a:pt x="78" y="670"/>
                  </a:lnTo>
                  <a:lnTo>
                    <a:pt x="78" y="6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7899"/>
                                        </p:tgtEl>
                                        <p:attrNameLst>
                                          <p:attrName>style.visibility</p:attrName>
                                        </p:attrNameLst>
                                      </p:cBhvr>
                                      <p:to>
                                        <p:strVal val="visible"/>
                                      </p:to>
                                    </p:set>
                                    <p:animEffect transition="in" filter="fade">
                                      <p:cBhvr>
                                        <p:cTn id="7" dur="500"/>
                                        <p:tgtEl>
                                          <p:spTgt spid="37899"/>
                                        </p:tgtEl>
                                      </p:cBhvr>
                                    </p:animEffect>
                                    <p:anim calcmode="lin" valueType="num">
                                      <p:cBhvr>
                                        <p:cTn id="8" dur="500" fill="hold"/>
                                        <p:tgtEl>
                                          <p:spTgt spid="37899"/>
                                        </p:tgtEl>
                                        <p:attrNameLst>
                                          <p:attrName>ppt_x</p:attrName>
                                        </p:attrNameLst>
                                      </p:cBhvr>
                                      <p:tavLst>
                                        <p:tav tm="0">
                                          <p:val>
                                            <p:strVal val="#ppt_x"/>
                                          </p:val>
                                        </p:tav>
                                        <p:tav tm="100000">
                                          <p:val>
                                            <p:strVal val="#ppt_x"/>
                                          </p:val>
                                        </p:tav>
                                      </p:tavLst>
                                    </p:anim>
                                    <p:anim calcmode="lin" valueType="num">
                                      <p:cBhvr>
                                        <p:cTn id="9" dur="500" fill="hold"/>
                                        <p:tgtEl>
                                          <p:spTgt spid="37899"/>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37891"/>
                                        </p:tgtEl>
                                        <p:attrNameLst>
                                          <p:attrName>style.visibility</p:attrName>
                                        </p:attrNameLst>
                                      </p:cBhvr>
                                      <p:to>
                                        <p:strVal val="visible"/>
                                      </p:to>
                                    </p:set>
                                    <p:anim calcmode="lin" valueType="num">
                                      <p:cBhvr additive="base">
                                        <p:cTn id="13" dur="500" fill="hold"/>
                                        <p:tgtEl>
                                          <p:spTgt spid="37891"/>
                                        </p:tgtEl>
                                        <p:attrNameLst>
                                          <p:attrName>ppt_x</p:attrName>
                                        </p:attrNameLst>
                                      </p:cBhvr>
                                      <p:tavLst>
                                        <p:tav tm="0">
                                          <p:val>
                                            <p:strVal val="1+#ppt_w/2"/>
                                          </p:val>
                                        </p:tav>
                                        <p:tav tm="100000">
                                          <p:val>
                                            <p:strVal val="#ppt_x"/>
                                          </p:val>
                                        </p:tav>
                                      </p:tavLst>
                                    </p:anim>
                                    <p:anim calcmode="lin" valueType="num">
                                      <p:cBhvr additive="base">
                                        <p:cTn id="14" dur="500" fill="hold"/>
                                        <p:tgtEl>
                                          <p:spTgt spid="37891"/>
                                        </p:tgtEl>
                                        <p:attrNameLst>
                                          <p:attrName>ppt_y</p:attrName>
                                        </p:attrNameLst>
                                      </p:cBhvr>
                                      <p:tavLst>
                                        <p:tav tm="0">
                                          <p:val>
                                            <p:strVal val="#ppt_y"/>
                                          </p:val>
                                        </p:tav>
                                        <p:tav tm="100000">
                                          <p:val>
                                            <p:strVal val="#ppt_y"/>
                                          </p:val>
                                        </p:tav>
                                      </p:tavLst>
                                    </p:anim>
                                  </p:childTnLst>
                                </p:cTn>
                              </p:par>
                              <p:par>
                                <p:cTn id="15" presetID="22" presetClass="entr" presetSubtype="2" fill="hold" nodeType="withEffect">
                                  <p:stCondLst>
                                    <p:cond delay="100"/>
                                  </p:stCondLst>
                                  <p:childTnLst>
                                    <p:set>
                                      <p:cBhvr>
                                        <p:cTn id="16" dur="1" fill="hold">
                                          <p:stCondLst>
                                            <p:cond delay="0"/>
                                          </p:stCondLst>
                                        </p:cTn>
                                        <p:tgtEl>
                                          <p:spTgt spid="37892"/>
                                        </p:tgtEl>
                                        <p:attrNameLst>
                                          <p:attrName>style.visibility</p:attrName>
                                        </p:attrNameLst>
                                      </p:cBhvr>
                                      <p:to>
                                        <p:strVal val="visible"/>
                                      </p:to>
                                    </p:set>
                                    <p:animEffect transition="in" filter="wipe(right)">
                                      <p:cBhvr>
                                        <p:cTn id="17" dur="500"/>
                                        <p:tgtEl>
                                          <p:spTgt spid="37892"/>
                                        </p:tgtEl>
                                      </p:cBhvr>
                                    </p:animEffect>
                                  </p:childTnLst>
                                </p:cTn>
                              </p:par>
                            </p:childTnLst>
                          </p:cTn>
                        </p:par>
                        <p:par>
                          <p:cTn id="18" fill="hold" nodeType="afterGroup">
                            <p:stCondLst>
                              <p:cond delay="11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37890"/>
                                        </p:tgtEl>
                                        <p:attrNameLst>
                                          <p:attrName>style.visibility</p:attrName>
                                        </p:attrNameLst>
                                      </p:cBhvr>
                                      <p:to>
                                        <p:strVal val="visible"/>
                                      </p:to>
                                    </p:set>
                                    <p:anim calcmode="lin" valueType="num">
                                      <p:cBhvr>
                                        <p:cTn id="21" dur="400" fill="hold"/>
                                        <p:tgtEl>
                                          <p:spTgt spid="37890"/>
                                        </p:tgtEl>
                                        <p:attrNameLst>
                                          <p:attrName>ppt_x</p:attrName>
                                        </p:attrNameLst>
                                      </p:cBhvr>
                                      <p:tavLst>
                                        <p:tav tm="0">
                                          <p:val>
                                            <p:strVal val="#ppt_x"/>
                                          </p:val>
                                        </p:tav>
                                        <p:tav tm="50000">
                                          <p:val>
                                            <p:strVal val="#ppt_x+.1"/>
                                          </p:val>
                                        </p:tav>
                                        <p:tav tm="100000">
                                          <p:val>
                                            <p:strVal val="#ppt_x"/>
                                          </p:val>
                                        </p:tav>
                                      </p:tavLst>
                                    </p:anim>
                                    <p:anim calcmode="lin" valueType="num">
                                      <p:cBhvr>
                                        <p:cTn id="22" dur="400" fill="hold"/>
                                        <p:tgtEl>
                                          <p:spTgt spid="37890"/>
                                        </p:tgtEl>
                                        <p:attrNameLst>
                                          <p:attrName>ppt_y</p:attrName>
                                        </p:attrNameLst>
                                      </p:cBhvr>
                                      <p:tavLst>
                                        <p:tav tm="0">
                                          <p:val>
                                            <p:strVal val="#ppt_y"/>
                                          </p:val>
                                        </p:tav>
                                        <p:tav tm="100000">
                                          <p:val>
                                            <p:strVal val="#ppt_y"/>
                                          </p:val>
                                        </p:tav>
                                      </p:tavLst>
                                    </p:anim>
                                    <p:anim calcmode="lin" valueType="num">
                                      <p:cBhvr>
                                        <p:cTn id="23" dur="400" fill="hold"/>
                                        <p:tgtEl>
                                          <p:spTgt spid="37890"/>
                                        </p:tgtEl>
                                        <p:attrNameLst>
                                          <p:attrName>ppt_h</p:attrName>
                                        </p:attrNameLst>
                                      </p:cBhvr>
                                      <p:tavLst>
                                        <p:tav tm="0">
                                          <p:val>
                                            <p:strVal val="#ppt_h/10"/>
                                          </p:val>
                                        </p:tav>
                                        <p:tav tm="50000">
                                          <p:val>
                                            <p:strVal val="#ppt_h+.01"/>
                                          </p:val>
                                        </p:tav>
                                        <p:tav tm="100000">
                                          <p:val>
                                            <p:strVal val="#ppt_h"/>
                                          </p:val>
                                        </p:tav>
                                      </p:tavLst>
                                    </p:anim>
                                    <p:anim calcmode="lin" valueType="num">
                                      <p:cBhvr>
                                        <p:cTn id="24" dur="400" fill="hold"/>
                                        <p:tgtEl>
                                          <p:spTgt spid="3789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400" tmFilter="0,0; .5, 1; 1, 1"/>
                                        <p:tgtEl>
                                          <p:spTgt spid="37890"/>
                                        </p:tgtEl>
                                      </p:cBhvr>
                                    </p:animEffect>
                                  </p:childTnLst>
                                </p:cTn>
                              </p:par>
                            </p:childTnLst>
                          </p:cTn>
                        </p:par>
                        <p:par>
                          <p:cTn id="26" fill="hold" nodeType="afterGroup">
                            <p:stCondLst>
                              <p:cond delay="1740"/>
                            </p:stCondLst>
                            <p:childTnLst>
                              <p:par>
                                <p:cTn id="27" presetID="31" presetClass="entr" presetSubtype="0" fill="hold" nodeType="afterEffect">
                                  <p:stCondLst>
                                    <p:cond delay="0"/>
                                  </p:stCondLst>
                                  <p:childTnLst>
                                    <p:set>
                                      <p:cBhvr>
                                        <p:cTn id="28" dur="1" fill="hold">
                                          <p:stCondLst>
                                            <p:cond delay="0"/>
                                          </p:stCondLst>
                                        </p:cTn>
                                        <p:tgtEl>
                                          <p:spTgt spid="37900"/>
                                        </p:tgtEl>
                                        <p:attrNameLst>
                                          <p:attrName>style.visibility</p:attrName>
                                        </p:attrNameLst>
                                      </p:cBhvr>
                                      <p:to>
                                        <p:strVal val="visible"/>
                                      </p:to>
                                    </p:set>
                                    <p:anim calcmode="lin" valueType="num">
                                      <p:cBhvr>
                                        <p:cTn id="29" dur="400" fill="hold"/>
                                        <p:tgtEl>
                                          <p:spTgt spid="37900"/>
                                        </p:tgtEl>
                                        <p:attrNameLst>
                                          <p:attrName>ppt_w</p:attrName>
                                        </p:attrNameLst>
                                      </p:cBhvr>
                                      <p:tavLst>
                                        <p:tav tm="0">
                                          <p:val>
                                            <p:fltVal val="0"/>
                                          </p:val>
                                        </p:tav>
                                        <p:tav tm="100000">
                                          <p:val>
                                            <p:strVal val="#ppt_w"/>
                                          </p:val>
                                        </p:tav>
                                      </p:tavLst>
                                    </p:anim>
                                    <p:anim calcmode="lin" valueType="num">
                                      <p:cBhvr>
                                        <p:cTn id="30" dur="400" fill="hold"/>
                                        <p:tgtEl>
                                          <p:spTgt spid="37900"/>
                                        </p:tgtEl>
                                        <p:attrNameLst>
                                          <p:attrName>ppt_h</p:attrName>
                                        </p:attrNameLst>
                                      </p:cBhvr>
                                      <p:tavLst>
                                        <p:tav tm="0">
                                          <p:val>
                                            <p:fltVal val="0"/>
                                          </p:val>
                                        </p:tav>
                                        <p:tav tm="100000">
                                          <p:val>
                                            <p:strVal val="#ppt_h"/>
                                          </p:val>
                                        </p:tav>
                                      </p:tavLst>
                                    </p:anim>
                                    <p:anim calcmode="lin" valueType="num">
                                      <p:cBhvr>
                                        <p:cTn id="31" dur="400" fill="hold"/>
                                        <p:tgtEl>
                                          <p:spTgt spid="37900"/>
                                        </p:tgtEl>
                                        <p:attrNameLst>
                                          <p:attrName>style.rotation</p:attrName>
                                        </p:attrNameLst>
                                      </p:cBhvr>
                                      <p:tavLst>
                                        <p:tav tm="0">
                                          <p:val>
                                            <p:fltVal val="90"/>
                                          </p:val>
                                        </p:tav>
                                        <p:tav tm="100000">
                                          <p:val>
                                            <p:fltVal val="0"/>
                                          </p:val>
                                        </p:tav>
                                      </p:tavLst>
                                    </p:anim>
                                    <p:animEffect transition="in" filter="fade">
                                      <p:cBhvr>
                                        <p:cTn id="32" dur="400"/>
                                        <p:tgtEl>
                                          <p:spTgt spid="37900"/>
                                        </p:tgtEl>
                                      </p:cBhvr>
                                    </p:animEffect>
                                  </p:childTnLst>
                                </p:cTn>
                              </p:par>
                            </p:childTnLst>
                          </p:cTn>
                        </p:par>
                        <p:par>
                          <p:cTn id="33" fill="hold" nodeType="afterGroup">
                            <p:stCondLst>
                              <p:cond delay="2140"/>
                            </p:stCondLst>
                            <p:childTnLst>
                              <p:par>
                                <p:cTn id="34" presetID="22" presetClass="entr" presetSubtype="4" fill="hold" grpId="0" nodeType="afterEffect">
                                  <p:stCondLst>
                                    <p:cond delay="0"/>
                                  </p:stCondLst>
                                  <p:childTnLst>
                                    <p:set>
                                      <p:cBhvr>
                                        <p:cTn id="35" dur="1" fill="hold">
                                          <p:stCondLst>
                                            <p:cond delay="0"/>
                                          </p:stCondLst>
                                        </p:cTn>
                                        <p:tgtEl>
                                          <p:spTgt spid="37893"/>
                                        </p:tgtEl>
                                        <p:attrNameLst>
                                          <p:attrName>style.visibility</p:attrName>
                                        </p:attrNameLst>
                                      </p:cBhvr>
                                      <p:to>
                                        <p:strVal val="visible"/>
                                      </p:to>
                                    </p:set>
                                    <p:animEffect transition="in" filter="wipe(down)">
                                      <p:cBhvr>
                                        <p:cTn id="36" dur="500"/>
                                        <p:tgtEl>
                                          <p:spTgt spid="37893"/>
                                        </p:tgtEl>
                                      </p:cBhvr>
                                    </p:animEffect>
                                  </p:childTnLst>
                                </p:cTn>
                              </p:par>
                            </p:childTnLst>
                          </p:cTn>
                        </p:par>
                        <p:par>
                          <p:cTn id="37" fill="hold" nodeType="afterGroup">
                            <p:stCondLst>
                              <p:cond delay="2640"/>
                            </p:stCondLst>
                            <p:childTnLst>
                              <p:par>
                                <p:cTn id="38" presetID="22" presetClass="entr" presetSubtype="2" fill="hold" grpId="0" nodeType="afterEffect">
                                  <p:stCondLst>
                                    <p:cond delay="0"/>
                                  </p:stCondLst>
                                  <p:childTnLst>
                                    <p:set>
                                      <p:cBhvr>
                                        <p:cTn id="39" dur="1" fill="hold">
                                          <p:stCondLst>
                                            <p:cond delay="0"/>
                                          </p:stCondLst>
                                        </p:cTn>
                                        <p:tgtEl>
                                          <p:spTgt spid="37894"/>
                                        </p:tgtEl>
                                        <p:attrNameLst>
                                          <p:attrName>style.visibility</p:attrName>
                                        </p:attrNameLst>
                                      </p:cBhvr>
                                      <p:to>
                                        <p:strVal val="visible"/>
                                      </p:to>
                                    </p:set>
                                    <p:animEffect transition="in" filter="wipe(right)">
                                      <p:cBhvr>
                                        <p:cTn id="40" dur="500"/>
                                        <p:tgtEl>
                                          <p:spTgt spid="37894"/>
                                        </p:tgtEl>
                                      </p:cBhvr>
                                    </p:animEffect>
                                  </p:childTnLst>
                                </p:cTn>
                              </p:par>
                            </p:childTnLst>
                          </p:cTn>
                        </p:par>
                        <p:par>
                          <p:cTn id="41" fill="hold" nodeType="afterGroup">
                            <p:stCondLst>
                              <p:cond delay="3140"/>
                            </p:stCondLst>
                            <p:childTnLst>
                              <p:par>
                                <p:cTn id="42" presetID="42" presetClass="entr" presetSubtype="0" fill="hold" grpId="0" nodeType="afterEffect">
                                  <p:stCondLst>
                                    <p:cond delay="0"/>
                                  </p:stCondLst>
                                  <p:childTnLst>
                                    <p:set>
                                      <p:cBhvr>
                                        <p:cTn id="43" dur="1" fill="hold">
                                          <p:stCondLst>
                                            <p:cond delay="0"/>
                                          </p:stCondLst>
                                        </p:cTn>
                                        <p:tgtEl>
                                          <p:spTgt spid="37907"/>
                                        </p:tgtEl>
                                        <p:attrNameLst>
                                          <p:attrName>style.visibility</p:attrName>
                                        </p:attrNameLst>
                                      </p:cBhvr>
                                      <p:to>
                                        <p:strVal val="visible"/>
                                      </p:to>
                                    </p:set>
                                    <p:animEffect transition="in" filter="fade">
                                      <p:cBhvr>
                                        <p:cTn id="44" dur="500"/>
                                        <p:tgtEl>
                                          <p:spTgt spid="37907"/>
                                        </p:tgtEl>
                                      </p:cBhvr>
                                    </p:animEffect>
                                    <p:anim calcmode="lin" valueType="num">
                                      <p:cBhvr>
                                        <p:cTn id="45" dur="500" fill="hold"/>
                                        <p:tgtEl>
                                          <p:spTgt spid="37907"/>
                                        </p:tgtEl>
                                        <p:attrNameLst>
                                          <p:attrName>ppt_x</p:attrName>
                                        </p:attrNameLst>
                                      </p:cBhvr>
                                      <p:tavLst>
                                        <p:tav tm="0">
                                          <p:val>
                                            <p:strVal val="#ppt_x"/>
                                          </p:val>
                                        </p:tav>
                                        <p:tav tm="100000">
                                          <p:val>
                                            <p:strVal val="#ppt_x"/>
                                          </p:val>
                                        </p:tav>
                                      </p:tavLst>
                                    </p:anim>
                                    <p:anim calcmode="lin" valueType="num">
                                      <p:cBhvr>
                                        <p:cTn id="46" dur="500" fill="hold"/>
                                        <p:tgtEl>
                                          <p:spTgt spid="3790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7908"/>
                                        </p:tgtEl>
                                        <p:attrNameLst>
                                          <p:attrName>style.visibility</p:attrName>
                                        </p:attrNameLst>
                                      </p:cBhvr>
                                      <p:to>
                                        <p:strVal val="visible"/>
                                      </p:to>
                                    </p:set>
                                    <p:animEffect transition="in" filter="fade">
                                      <p:cBhvr>
                                        <p:cTn id="49" dur="500"/>
                                        <p:tgtEl>
                                          <p:spTgt spid="37908"/>
                                        </p:tgtEl>
                                      </p:cBhvr>
                                    </p:animEffect>
                                    <p:anim calcmode="lin" valueType="num">
                                      <p:cBhvr>
                                        <p:cTn id="50" dur="500" fill="hold"/>
                                        <p:tgtEl>
                                          <p:spTgt spid="37908"/>
                                        </p:tgtEl>
                                        <p:attrNameLst>
                                          <p:attrName>ppt_x</p:attrName>
                                        </p:attrNameLst>
                                      </p:cBhvr>
                                      <p:tavLst>
                                        <p:tav tm="0">
                                          <p:val>
                                            <p:strVal val="#ppt_x"/>
                                          </p:val>
                                        </p:tav>
                                        <p:tav tm="100000">
                                          <p:val>
                                            <p:strVal val="#ppt_x"/>
                                          </p:val>
                                        </p:tav>
                                      </p:tavLst>
                                    </p:anim>
                                    <p:anim calcmode="lin" valueType="num">
                                      <p:cBhvr>
                                        <p:cTn id="51" dur="500" fill="hold"/>
                                        <p:tgtEl>
                                          <p:spTgt spid="3790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7909"/>
                                        </p:tgtEl>
                                        <p:attrNameLst>
                                          <p:attrName>style.visibility</p:attrName>
                                        </p:attrNameLst>
                                      </p:cBhvr>
                                      <p:to>
                                        <p:strVal val="visible"/>
                                      </p:to>
                                    </p:set>
                                    <p:animEffect transition="in" filter="fade">
                                      <p:cBhvr>
                                        <p:cTn id="54" dur="500"/>
                                        <p:tgtEl>
                                          <p:spTgt spid="37909"/>
                                        </p:tgtEl>
                                      </p:cBhvr>
                                    </p:animEffect>
                                    <p:anim calcmode="lin" valueType="num">
                                      <p:cBhvr>
                                        <p:cTn id="55" dur="500" fill="hold"/>
                                        <p:tgtEl>
                                          <p:spTgt spid="37909"/>
                                        </p:tgtEl>
                                        <p:attrNameLst>
                                          <p:attrName>ppt_x</p:attrName>
                                        </p:attrNameLst>
                                      </p:cBhvr>
                                      <p:tavLst>
                                        <p:tav tm="0">
                                          <p:val>
                                            <p:strVal val="#ppt_x"/>
                                          </p:val>
                                        </p:tav>
                                        <p:tav tm="100000">
                                          <p:val>
                                            <p:strVal val="#ppt_x"/>
                                          </p:val>
                                        </p:tav>
                                      </p:tavLst>
                                    </p:anim>
                                    <p:anim calcmode="lin" valueType="num">
                                      <p:cBhvr>
                                        <p:cTn id="56" dur="500" fill="hold"/>
                                        <p:tgtEl>
                                          <p:spTgt spid="3790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7910"/>
                                        </p:tgtEl>
                                        <p:attrNameLst>
                                          <p:attrName>style.visibility</p:attrName>
                                        </p:attrNameLst>
                                      </p:cBhvr>
                                      <p:to>
                                        <p:strVal val="visible"/>
                                      </p:to>
                                    </p:set>
                                    <p:animEffect transition="in" filter="fade">
                                      <p:cBhvr>
                                        <p:cTn id="59" dur="500"/>
                                        <p:tgtEl>
                                          <p:spTgt spid="37910"/>
                                        </p:tgtEl>
                                      </p:cBhvr>
                                    </p:animEffect>
                                    <p:anim calcmode="lin" valueType="num">
                                      <p:cBhvr>
                                        <p:cTn id="60" dur="500" fill="hold"/>
                                        <p:tgtEl>
                                          <p:spTgt spid="37910"/>
                                        </p:tgtEl>
                                        <p:attrNameLst>
                                          <p:attrName>ppt_x</p:attrName>
                                        </p:attrNameLst>
                                      </p:cBhvr>
                                      <p:tavLst>
                                        <p:tav tm="0">
                                          <p:val>
                                            <p:strVal val="#ppt_x"/>
                                          </p:val>
                                        </p:tav>
                                        <p:tav tm="100000">
                                          <p:val>
                                            <p:strVal val="#ppt_x"/>
                                          </p:val>
                                        </p:tav>
                                      </p:tavLst>
                                    </p:anim>
                                    <p:anim calcmode="lin" valueType="num">
                                      <p:cBhvr>
                                        <p:cTn id="61" dur="500" fill="hold"/>
                                        <p:tgtEl>
                                          <p:spTgt spid="37910"/>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3640"/>
                            </p:stCondLst>
                            <p:childTnLst>
                              <p:par>
                                <p:cTn id="63" presetID="22" presetClass="entr" presetSubtype="4" fill="hold" grpId="0" nodeType="afterEffect">
                                  <p:stCondLst>
                                    <p:cond delay="0"/>
                                  </p:stCondLst>
                                  <p:childTnLst>
                                    <p:set>
                                      <p:cBhvr>
                                        <p:cTn id="64" dur="1" fill="hold">
                                          <p:stCondLst>
                                            <p:cond delay="0"/>
                                          </p:stCondLst>
                                        </p:cTn>
                                        <p:tgtEl>
                                          <p:spTgt spid="37895"/>
                                        </p:tgtEl>
                                        <p:attrNameLst>
                                          <p:attrName>style.visibility</p:attrName>
                                        </p:attrNameLst>
                                      </p:cBhvr>
                                      <p:to>
                                        <p:strVal val="visible"/>
                                      </p:to>
                                    </p:set>
                                    <p:animEffect transition="in" filter="wipe(down)">
                                      <p:cBhvr>
                                        <p:cTn id="65" dur="500"/>
                                        <p:tgtEl>
                                          <p:spTgt spid="37895"/>
                                        </p:tgtEl>
                                      </p:cBhvr>
                                    </p:animEffect>
                                  </p:childTnLst>
                                </p:cTn>
                              </p:par>
                            </p:childTnLst>
                          </p:cTn>
                        </p:par>
                        <p:par>
                          <p:cTn id="66" fill="hold" nodeType="afterGroup">
                            <p:stCondLst>
                              <p:cond delay="4140"/>
                            </p:stCondLst>
                            <p:childTnLst>
                              <p:par>
                                <p:cTn id="67" presetID="42" presetClass="entr" presetSubtype="0" fill="hold" nodeType="afterEffect">
                                  <p:stCondLst>
                                    <p:cond delay="0"/>
                                  </p:stCondLst>
                                  <p:childTnLst>
                                    <p:set>
                                      <p:cBhvr>
                                        <p:cTn id="68" dur="1" fill="hold">
                                          <p:stCondLst>
                                            <p:cond delay="0"/>
                                          </p:stCondLst>
                                        </p:cTn>
                                        <p:tgtEl>
                                          <p:spTgt spid="37902"/>
                                        </p:tgtEl>
                                        <p:attrNameLst>
                                          <p:attrName>style.visibility</p:attrName>
                                        </p:attrNameLst>
                                      </p:cBhvr>
                                      <p:to>
                                        <p:strVal val="visible"/>
                                      </p:to>
                                    </p:set>
                                    <p:animEffect transition="in" filter="fade">
                                      <p:cBhvr>
                                        <p:cTn id="69" dur="500"/>
                                        <p:tgtEl>
                                          <p:spTgt spid="37902"/>
                                        </p:tgtEl>
                                      </p:cBhvr>
                                    </p:animEffect>
                                    <p:anim calcmode="lin" valueType="num">
                                      <p:cBhvr>
                                        <p:cTn id="70" dur="500" fill="hold"/>
                                        <p:tgtEl>
                                          <p:spTgt spid="37902"/>
                                        </p:tgtEl>
                                        <p:attrNameLst>
                                          <p:attrName>ppt_x</p:attrName>
                                        </p:attrNameLst>
                                      </p:cBhvr>
                                      <p:tavLst>
                                        <p:tav tm="0">
                                          <p:val>
                                            <p:strVal val="#ppt_x"/>
                                          </p:val>
                                        </p:tav>
                                        <p:tav tm="100000">
                                          <p:val>
                                            <p:strVal val="#ppt_x"/>
                                          </p:val>
                                        </p:tav>
                                      </p:tavLst>
                                    </p:anim>
                                    <p:anim calcmode="lin" valueType="num">
                                      <p:cBhvr>
                                        <p:cTn id="71" dur="500" fill="hold"/>
                                        <p:tgtEl>
                                          <p:spTgt spid="3790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7903"/>
                                        </p:tgtEl>
                                        <p:attrNameLst>
                                          <p:attrName>style.visibility</p:attrName>
                                        </p:attrNameLst>
                                      </p:cBhvr>
                                      <p:to>
                                        <p:strVal val="visible"/>
                                      </p:to>
                                    </p:set>
                                    <p:animEffect transition="in" filter="fade">
                                      <p:cBhvr>
                                        <p:cTn id="74" dur="500"/>
                                        <p:tgtEl>
                                          <p:spTgt spid="37903"/>
                                        </p:tgtEl>
                                      </p:cBhvr>
                                    </p:animEffect>
                                    <p:anim calcmode="lin" valueType="num">
                                      <p:cBhvr>
                                        <p:cTn id="75" dur="500" fill="hold"/>
                                        <p:tgtEl>
                                          <p:spTgt spid="37903"/>
                                        </p:tgtEl>
                                        <p:attrNameLst>
                                          <p:attrName>ppt_x</p:attrName>
                                        </p:attrNameLst>
                                      </p:cBhvr>
                                      <p:tavLst>
                                        <p:tav tm="0">
                                          <p:val>
                                            <p:strVal val="#ppt_x"/>
                                          </p:val>
                                        </p:tav>
                                        <p:tav tm="100000">
                                          <p:val>
                                            <p:strVal val="#ppt_x"/>
                                          </p:val>
                                        </p:tav>
                                      </p:tavLst>
                                    </p:anim>
                                    <p:anim calcmode="lin" valueType="num">
                                      <p:cBhvr>
                                        <p:cTn id="76" dur="500" fill="hold"/>
                                        <p:tgtEl>
                                          <p:spTgt spid="3790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7901"/>
                                        </p:tgtEl>
                                        <p:attrNameLst>
                                          <p:attrName>style.visibility</p:attrName>
                                        </p:attrNameLst>
                                      </p:cBhvr>
                                      <p:to>
                                        <p:strVal val="visible"/>
                                      </p:to>
                                    </p:set>
                                    <p:animEffect transition="in" filter="fade">
                                      <p:cBhvr>
                                        <p:cTn id="79" dur="500"/>
                                        <p:tgtEl>
                                          <p:spTgt spid="37901"/>
                                        </p:tgtEl>
                                      </p:cBhvr>
                                    </p:animEffect>
                                    <p:anim calcmode="lin" valueType="num">
                                      <p:cBhvr>
                                        <p:cTn id="80" dur="500" fill="hold"/>
                                        <p:tgtEl>
                                          <p:spTgt spid="37901"/>
                                        </p:tgtEl>
                                        <p:attrNameLst>
                                          <p:attrName>ppt_x</p:attrName>
                                        </p:attrNameLst>
                                      </p:cBhvr>
                                      <p:tavLst>
                                        <p:tav tm="0">
                                          <p:val>
                                            <p:strVal val="#ppt_x"/>
                                          </p:val>
                                        </p:tav>
                                        <p:tav tm="100000">
                                          <p:val>
                                            <p:strVal val="#ppt_x"/>
                                          </p:val>
                                        </p:tav>
                                      </p:tavLst>
                                    </p:anim>
                                    <p:anim calcmode="lin" valueType="num">
                                      <p:cBhvr>
                                        <p:cTn id="81" dur="500" fill="hold"/>
                                        <p:tgtEl>
                                          <p:spTgt spid="37901"/>
                                        </p:tgtEl>
                                        <p:attrNameLst>
                                          <p:attrName>ppt_y</p:attrName>
                                        </p:attrNameLst>
                                      </p:cBhvr>
                                      <p:tavLst>
                                        <p:tav tm="0">
                                          <p:val>
                                            <p:strVal val="#ppt_y+.1"/>
                                          </p:val>
                                        </p:tav>
                                        <p:tav tm="100000">
                                          <p:val>
                                            <p:strVal val="#ppt_y"/>
                                          </p:val>
                                        </p:tav>
                                      </p:tavLst>
                                    </p:anim>
                                  </p:childTnLst>
                                </p:cTn>
                              </p:par>
                            </p:childTnLst>
                          </p:cTn>
                        </p:par>
                        <p:par>
                          <p:cTn id="82" fill="hold" nodeType="afterGroup">
                            <p:stCondLst>
                              <p:cond delay="4640"/>
                            </p:stCondLst>
                            <p:childTnLst>
                              <p:par>
                                <p:cTn id="83" presetID="22" presetClass="entr" presetSubtype="4" fill="hold" grpId="0" nodeType="afterEffect">
                                  <p:stCondLst>
                                    <p:cond delay="0"/>
                                  </p:stCondLst>
                                  <p:childTnLst>
                                    <p:set>
                                      <p:cBhvr>
                                        <p:cTn id="84" dur="1" fill="hold">
                                          <p:stCondLst>
                                            <p:cond delay="0"/>
                                          </p:stCondLst>
                                        </p:cTn>
                                        <p:tgtEl>
                                          <p:spTgt spid="37896"/>
                                        </p:tgtEl>
                                        <p:attrNameLst>
                                          <p:attrName>style.visibility</p:attrName>
                                        </p:attrNameLst>
                                      </p:cBhvr>
                                      <p:to>
                                        <p:strVal val="visible"/>
                                      </p:to>
                                    </p:set>
                                    <p:animEffect transition="in" filter="wipe(down)">
                                      <p:cBhvr>
                                        <p:cTn id="85" dur="500"/>
                                        <p:tgtEl>
                                          <p:spTgt spid="37896"/>
                                        </p:tgtEl>
                                      </p:cBhvr>
                                    </p:animEffect>
                                  </p:childTnLst>
                                </p:cTn>
                              </p:par>
                            </p:childTnLst>
                          </p:cTn>
                        </p:par>
                        <p:par>
                          <p:cTn id="86" fill="hold" nodeType="afterGroup">
                            <p:stCondLst>
                              <p:cond delay="5140"/>
                            </p:stCondLst>
                            <p:childTnLst>
                              <p:par>
                                <p:cTn id="87" presetID="42" presetClass="entr" presetSubtype="0" fill="hold" grpId="0" nodeType="afterEffect">
                                  <p:stCondLst>
                                    <p:cond delay="0"/>
                                  </p:stCondLst>
                                  <p:childTnLst>
                                    <p:set>
                                      <p:cBhvr>
                                        <p:cTn id="88" dur="1" fill="hold">
                                          <p:stCondLst>
                                            <p:cond delay="0"/>
                                          </p:stCondLst>
                                        </p:cTn>
                                        <p:tgtEl>
                                          <p:spTgt spid="37904"/>
                                        </p:tgtEl>
                                        <p:attrNameLst>
                                          <p:attrName>style.visibility</p:attrName>
                                        </p:attrNameLst>
                                      </p:cBhvr>
                                      <p:to>
                                        <p:strVal val="visible"/>
                                      </p:to>
                                    </p:set>
                                    <p:animEffect transition="in" filter="fade">
                                      <p:cBhvr>
                                        <p:cTn id="89" dur="500"/>
                                        <p:tgtEl>
                                          <p:spTgt spid="37904"/>
                                        </p:tgtEl>
                                      </p:cBhvr>
                                    </p:animEffect>
                                    <p:anim calcmode="lin" valueType="num">
                                      <p:cBhvr>
                                        <p:cTn id="90" dur="500" fill="hold"/>
                                        <p:tgtEl>
                                          <p:spTgt spid="37904"/>
                                        </p:tgtEl>
                                        <p:attrNameLst>
                                          <p:attrName>ppt_x</p:attrName>
                                        </p:attrNameLst>
                                      </p:cBhvr>
                                      <p:tavLst>
                                        <p:tav tm="0">
                                          <p:val>
                                            <p:strVal val="#ppt_x"/>
                                          </p:val>
                                        </p:tav>
                                        <p:tav tm="100000">
                                          <p:val>
                                            <p:strVal val="#ppt_x"/>
                                          </p:val>
                                        </p:tav>
                                      </p:tavLst>
                                    </p:anim>
                                    <p:anim calcmode="lin" valueType="num">
                                      <p:cBhvr>
                                        <p:cTn id="91" dur="500" fill="hold"/>
                                        <p:tgtEl>
                                          <p:spTgt spid="37904"/>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7905"/>
                                        </p:tgtEl>
                                        <p:attrNameLst>
                                          <p:attrName>style.visibility</p:attrName>
                                        </p:attrNameLst>
                                      </p:cBhvr>
                                      <p:to>
                                        <p:strVal val="visible"/>
                                      </p:to>
                                    </p:set>
                                    <p:animEffect transition="in" filter="fade">
                                      <p:cBhvr>
                                        <p:cTn id="94" dur="500"/>
                                        <p:tgtEl>
                                          <p:spTgt spid="37905"/>
                                        </p:tgtEl>
                                      </p:cBhvr>
                                    </p:animEffect>
                                    <p:anim calcmode="lin" valueType="num">
                                      <p:cBhvr>
                                        <p:cTn id="95" dur="500" fill="hold"/>
                                        <p:tgtEl>
                                          <p:spTgt spid="37905"/>
                                        </p:tgtEl>
                                        <p:attrNameLst>
                                          <p:attrName>ppt_x</p:attrName>
                                        </p:attrNameLst>
                                      </p:cBhvr>
                                      <p:tavLst>
                                        <p:tav tm="0">
                                          <p:val>
                                            <p:strVal val="#ppt_x"/>
                                          </p:val>
                                        </p:tav>
                                        <p:tav tm="100000">
                                          <p:val>
                                            <p:strVal val="#ppt_x"/>
                                          </p:val>
                                        </p:tav>
                                      </p:tavLst>
                                    </p:anim>
                                    <p:anim calcmode="lin" valueType="num">
                                      <p:cBhvr>
                                        <p:cTn id="96" dur="500" fill="hold"/>
                                        <p:tgtEl>
                                          <p:spTgt spid="37905"/>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7906"/>
                                        </p:tgtEl>
                                        <p:attrNameLst>
                                          <p:attrName>style.visibility</p:attrName>
                                        </p:attrNameLst>
                                      </p:cBhvr>
                                      <p:to>
                                        <p:strVal val="visible"/>
                                      </p:to>
                                    </p:set>
                                    <p:animEffect transition="in" filter="fade">
                                      <p:cBhvr>
                                        <p:cTn id="99" dur="500"/>
                                        <p:tgtEl>
                                          <p:spTgt spid="37906"/>
                                        </p:tgtEl>
                                      </p:cBhvr>
                                    </p:animEffect>
                                    <p:anim calcmode="lin" valueType="num">
                                      <p:cBhvr>
                                        <p:cTn id="100" dur="500" fill="hold"/>
                                        <p:tgtEl>
                                          <p:spTgt spid="37906"/>
                                        </p:tgtEl>
                                        <p:attrNameLst>
                                          <p:attrName>ppt_x</p:attrName>
                                        </p:attrNameLst>
                                      </p:cBhvr>
                                      <p:tavLst>
                                        <p:tav tm="0">
                                          <p:val>
                                            <p:strVal val="#ppt_x"/>
                                          </p:val>
                                        </p:tav>
                                        <p:tav tm="100000">
                                          <p:val>
                                            <p:strVal val="#ppt_x"/>
                                          </p:val>
                                        </p:tav>
                                      </p:tavLst>
                                    </p:anim>
                                    <p:anim calcmode="lin" valueType="num">
                                      <p:cBhvr>
                                        <p:cTn id="101" dur="500" fill="hold"/>
                                        <p:tgtEl>
                                          <p:spTgt spid="37906"/>
                                        </p:tgtEl>
                                        <p:attrNameLst>
                                          <p:attrName>ppt_y</p:attrName>
                                        </p:attrNameLst>
                                      </p:cBhvr>
                                      <p:tavLst>
                                        <p:tav tm="0">
                                          <p:val>
                                            <p:strVal val="#ppt_y+.1"/>
                                          </p:val>
                                        </p:tav>
                                        <p:tav tm="100000">
                                          <p:val>
                                            <p:strVal val="#ppt_y"/>
                                          </p:val>
                                        </p:tav>
                                      </p:tavLst>
                                    </p:anim>
                                  </p:childTnLst>
                                </p:cTn>
                              </p:par>
                            </p:childTnLst>
                          </p:cTn>
                        </p:par>
                        <p:par>
                          <p:cTn id="102" fill="hold" nodeType="afterGroup">
                            <p:stCondLst>
                              <p:cond delay="5640"/>
                            </p:stCondLst>
                            <p:childTnLst>
                              <p:par>
                                <p:cTn id="103" presetID="22" presetClass="entr" presetSubtype="4" fill="hold" grpId="0" nodeType="afterEffect">
                                  <p:stCondLst>
                                    <p:cond delay="0"/>
                                  </p:stCondLst>
                                  <p:childTnLst>
                                    <p:set>
                                      <p:cBhvr>
                                        <p:cTn id="104" dur="1" fill="hold">
                                          <p:stCondLst>
                                            <p:cond delay="0"/>
                                          </p:stCondLst>
                                        </p:cTn>
                                        <p:tgtEl>
                                          <p:spTgt spid="37897"/>
                                        </p:tgtEl>
                                        <p:attrNameLst>
                                          <p:attrName>style.visibility</p:attrName>
                                        </p:attrNameLst>
                                      </p:cBhvr>
                                      <p:to>
                                        <p:strVal val="visible"/>
                                      </p:to>
                                    </p:set>
                                    <p:animEffect transition="in" filter="wipe(down)">
                                      <p:cBhvr>
                                        <p:cTn id="105" dur="500"/>
                                        <p:tgtEl>
                                          <p:spTgt spid="37897"/>
                                        </p:tgtEl>
                                      </p:cBhvr>
                                    </p:animEffect>
                                  </p:childTnLst>
                                </p:cTn>
                              </p:par>
                            </p:childTnLst>
                          </p:cTn>
                        </p:par>
                        <p:par>
                          <p:cTn id="106" fill="hold" nodeType="afterGroup">
                            <p:stCondLst>
                              <p:cond delay="6140"/>
                            </p:stCondLst>
                            <p:childTnLst>
                              <p:par>
                                <p:cTn id="107" presetID="42" presetClass="entr" presetSubtype="0" fill="hold" grpId="0" nodeType="afterEffect">
                                  <p:stCondLst>
                                    <p:cond delay="0"/>
                                  </p:stCondLst>
                                  <p:childTnLst>
                                    <p:set>
                                      <p:cBhvr>
                                        <p:cTn id="108" dur="1" fill="hold">
                                          <p:stCondLst>
                                            <p:cond delay="0"/>
                                          </p:stCondLst>
                                        </p:cTn>
                                        <p:tgtEl>
                                          <p:spTgt spid="37911"/>
                                        </p:tgtEl>
                                        <p:attrNameLst>
                                          <p:attrName>style.visibility</p:attrName>
                                        </p:attrNameLst>
                                      </p:cBhvr>
                                      <p:to>
                                        <p:strVal val="visible"/>
                                      </p:to>
                                    </p:set>
                                    <p:animEffect transition="in" filter="fade">
                                      <p:cBhvr>
                                        <p:cTn id="109" dur="500"/>
                                        <p:tgtEl>
                                          <p:spTgt spid="37911"/>
                                        </p:tgtEl>
                                      </p:cBhvr>
                                    </p:animEffect>
                                    <p:anim calcmode="lin" valueType="num">
                                      <p:cBhvr>
                                        <p:cTn id="110" dur="500" fill="hold"/>
                                        <p:tgtEl>
                                          <p:spTgt spid="37911"/>
                                        </p:tgtEl>
                                        <p:attrNameLst>
                                          <p:attrName>ppt_x</p:attrName>
                                        </p:attrNameLst>
                                      </p:cBhvr>
                                      <p:tavLst>
                                        <p:tav tm="0">
                                          <p:val>
                                            <p:strVal val="#ppt_x"/>
                                          </p:val>
                                        </p:tav>
                                        <p:tav tm="100000">
                                          <p:val>
                                            <p:strVal val="#ppt_x"/>
                                          </p:val>
                                        </p:tav>
                                      </p:tavLst>
                                    </p:anim>
                                    <p:anim calcmode="lin" valueType="num">
                                      <p:cBhvr>
                                        <p:cTn id="111" dur="500" fill="hold"/>
                                        <p:tgtEl>
                                          <p:spTgt spid="37911"/>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7912"/>
                                        </p:tgtEl>
                                        <p:attrNameLst>
                                          <p:attrName>style.visibility</p:attrName>
                                        </p:attrNameLst>
                                      </p:cBhvr>
                                      <p:to>
                                        <p:strVal val="visible"/>
                                      </p:to>
                                    </p:set>
                                    <p:animEffect transition="in" filter="fade">
                                      <p:cBhvr>
                                        <p:cTn id="114" dur="500"/>
                                        <p:tgtEl>
                                          <p:spTgt spid="37912"/>
                                        </p:tgtEl>
                                      </p:cBhvr>
                                    </p:animEffect>
                                    <p:anim calcmode="lin" valueType="num">
                                      <p:cBhvr>
                                        <p:cTn id="115" dur="500" fill="hold"/>
                                        <p:tgtEl>
                                          <p:spTgt spid="37912"/>
                                        </p:tgtEl>
                                        <p:attrNameLst>
                                          <p:attrName>ppt_x</p:attrName>
                                        </p:attrNameLst>
                                      </p:cBhvr>
                                      <p:tavLst>
                                        <p:tav tm="0">
                                          <p:val>
                                            <p:strVal val="#ppt_x"/>
                                          </p:val>
                                        </p:tav>
                                        <p:tav tm="100000">
                                          <p:val>
                                            <p:strVal val="#ppt_x"/>
                                          </p:val>
                                        </p:tav>
                                      </p:tavLst>
                                    </p:anim>
                                    <p:anim calcmode="lin" valueType="num">
                                      <p:cBhvr>
                                        <p:cTn id="116" dur="500" fill="hold"/>
                                        <p:tgtEl>
                                          <p:spTgt spid="37912"/>
                                        </p:tgtEl>
                                        <p:attrNameLst>
                                          <p:attrName>ppt_y</p:attrName>
                                        </p:attrNameLst>
                                      </p:cBhvr>
                                      <p:tavLst>
                                        <p:tav tm="0">
                                          <p:val>
                                            <p:strVal val="#ppt_y+.1"/>
                                          </p:val>
                                        </p:tav>
                                        <p:tav tm="100000">
                                          <p:val>
                                            <p:strVal val="#ppt_y"/>
                                          </p:val>
                                        </p:tav>
                                      </p:tavLst>
                                    </p:anim>
                                  </p:childTnLst>
                                </p:cTn>
                              </p:par>
                              <p:par>
                                <p:cTn id="117" presetID="42" presetClass="entr" presetSubtype="0" fill="hold" nodeType="withEffect">
                                  <p:stCondLst>
                                    <p:cond delay="0"/>
                                  </p:stCondLst>
                                  <p:childTnLst>
                                    <p:set>
                                      <p:cBhvr>
                                        <p:cTn id="118" dur="1" fill="hold">
                                          <p:stCondLst>
                                            <p:cond delay="0"/>
                                          </p:stCondLst>
                                        </p:cTn>
                                        <p:tgtEl>
                                          <p:spTgt spid="37913"/>
                                        </p:tgtEl>
                                        <p:attrNameLst>
                                          <p:attrName>style.visibility</p:attrName>
                                        </p:attrNameLst>
                                      </p:cBhvr>
                                      <p:to>
                                        <p:strVal val="visible"/>
                                      </p:to>
                                    </p:set>
                                    <p:animEffect transition="in" filter="fade">
                                      <p:cBhvr>
                                        <p:cTn id="119" dur="500"/>
                                        <p:tgtEl>
                                          <p:spTgt spid="37913"/>
                                        </p:tgtEl>
                                      </p:cBhvr>
                                    </p:animEffect>
                                    <p:anim calcmode="lin" valueType="num">
                                      <p:cBhvr>
                                        <p:cTn id="120" dur="500" fill="hold"/>
                                        <p:tgtEl>
                                          <p:spTgt spid="37913"/>
                                        </p:tgtEl>
                                        <p:attrNameLst>
                                          <p:attrName>ppt_x</p:attrName>
                                        </p:attrNameLst>
                                      </p:cBhvr>
                                      <p:tavLst>
                                        <p:tav tm="0">
                                          <p:val>
                                            <p:strVal val="#ppt_x"/>
                                          </p:val>
                                        </p:tav>
                                        <p:tav tm="100000">
                                          <p:val>
                                            <p:strVal val="#ppt_x"/>
                                          </p:val>
                                        </p:tav>
                                      </p:tavLst>
                                    </p:anim>
                                    <p:anim calcmode="lin" valueType="num">
                                      <p:cBhvr>
                                        <p:cTn id="121" dur="500" fill="hold"/>
                                        <p:tgtEl>
                                          <p:spTgt spid="37913"/>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6640"/>
                            </p:stCondLst>
                            <p:childTnLst>
                              <p:par>
                                <p:cTn id="123" presetID="22" presetClass="entr" presetSubtype="8" fill="hold" grpId="0" nodeType="afterEffect">
                                  <p:stCondLst>
                                    <p:cond delay="0"/>
                                  </p:stCondLst>
                                  <p:childTnLst>
                                    <p:set>
                                      <p:cBhvr>
                                        <p:cTn id="124" dur="1" fill="hold">
                                          <p:stCondLst>
                                            <p:cond delay="0"/>
                                          </p:stCondLst>
                                        </p:cTn>
                                        <p:tgtEl>
                                          <p:spTgt spid="37898"/>
                                        </p:tgtEl>
                                        <p:attrNameLst>
                                          <p:attrName>style.visibility</p:attrName>
                                        </p:attrNameLst>
                                      </p:cBhvr>
                                      <p:to>
                                        <p:strVal val="visible"/>
                                      </p:to>
                                    </p:set>
                                    <p:animEffect transition="in" filter="wipe(left)">
                                      <p:cBhvr>
                                        <p:cTn id="125" dur="500"/>
                                        <p:tgtEl>
                                          <p:spTgt spid="37898"/>
                                        </p:tgtEl>
                                      </p:cBhvr>
                                    </p:animEffect>
                                  </p:childTnLst>
                                </p:cTn>
                              </p:par>
                            </p:childTnLst>
                          </p:cTn>
                        </p:par>
                        <p:par>
                          <p:cTn id="126" fill="hold" nodeType="afterGroup">
                            <p:stCondLst>
                              <p:cond delay="7140"/>
                            </p:stCondLst>
                            <p:childTnLst>
                              <p:par>
                                <p:cTn id="127" presetID="42" presetClass="entr" presetSubtype="0" fill="hold" grpId="0" nodeType="afterEffect">
                                  <p:stCondLst>
                                    <p:cond delay="0"/>
                                  </p:stCondLst>
                                  <p:childTnLst>
                                    <p:set>
                                      <p:cBhvr>
                                        <p:cTn id="128" dur="1" fill="hold">
                                          <p:stCondLst>
                                            <p:cond delay="0"/>
                                          </p:stCondLst>
                                        </p:cTn>
                                        <p:tgtEl>
                                          <p:spTgt spid="37914"/>
                                        </p:tgtEl>
                                        <p:attrNameLst>
                                          <p:attrName>style.visibility</p:attrName>
                                        </p:attrNameLst>
                                      </p:cBhvr>
                                      <p:to>
                                        <p:strVal val="visible"/>
                                      </p:to>
                                    </p:set>
                                    <p:animEffect transition="in" filter="fade">
                                      <p:cBhvr>
                                        <p:cTn id="129" dur="500"/>
                                        <p:tgtEl>
                                          <p:spTgt spid="37914"/>
                                        </p:tgtEl>
                                      </p:cBhvr>
                                    </p:animEffect>
                                    <p:anim calcmode="lin" valueType="num">
                                      <p:cBhvr>
                                        <p:cTn id="130" dur="500" fill="hold"/>
                                        <p:tgtEl>
                                          <p:spTgt spid="37914"/>
                                        </p:tgtEl>
                                        <p:attrNameLst>
                                          <p:attrName>ppt_x</p:attrName>
                                        </p:attrNameLst>
                                      </p:cBhvr>
                                      <p:tavLst>
                                        <p:tav tm="0">
                                          <p:val>
                                            <p:strVal val="#ppt_x"/>
                                          </p:val>
                                        </p:tav>
                                        <p:tav tm="100000">
                                          <p:val>
                                            <p:strVal val="#ppt_x"/>
                                          </p:val>
                                        </p:tav>
                                      </p:tavLst>
                                    </p:anim>
                                    <p:anim calcmode="lin" valueType="num">
                                      <p:cBhvr>
                                        <p:cTn id="131" dur="500" fill="hold"/>
                                        <p:tgtEl>
                                          <p:spTgt spid="37914"/>
                                        </p:tgtEl>
                                        <p:attrNameLst>
                                          <p:attrName>ppt_y</p:attrName>
                                        </p:attrNameLst>
                                      </p:cBhvr>
                                      <p:tavLst>
                                        <p:tav tm="0">
                                          <p:val>
                                            <p:strVal val="#ppt_y+.1"/>
                                          </p:val>
                                        </p:tav>
                                        <p:tav tm="100000">
                                          <p:val>
                                            <p:strVal val="#ppt_y"/>
                                          </p:val>
                                        </p:tav>
                                      </p:tavLst>
                                    </p:anim>
                                  </p:childTnLst>
                                </p:cTn>
                              </p:par>
                              <p:par>
                                <p:cTn id="132" presetID="42" presetClass="entr" presetSubtype="0" fill="hold" nodeType="withEffect">
                                  <p:stCondLst>
                                    <p:cond delay="0"/>
                                  </p:stCondLst>
                                  <p:childTnLst>
                                    <p:set>
                                      <p:cBhvr>
                                        <p:cTn id="133" dur="1" fill="hold">
                                          <p:stCondLst>
                                            <p:cond delay="0"/>
                                          </p:stCondLst>
                                        </p:cTn>
                                        <p:tgtEl>
                                          <p:spTgt spid="37915"/>
                                        </p:tgtEl>
                                        <p:attrNameLst>
                                          <p:attrName>style.visibility</p:attrName>
                                        </p:attrNameLst>
                                      </p:cBhvr>
                                      <p:to>
                                        <p:strVal val="visible"/>
                                      </p:to>
                                    </p:set>
                                    <p:animEffect transition="in" filter="fade">
                                      <p:cBhvr>
                                        <p:cTn id="134" dur="500"/>
                                        <p:tgtEl>
                                          <p:spTgt spid="37915"/>
                                        </p:tgtEl>
                                      </p:cBhvr>
                                    </p:animEffect>
                                    <p:anim calcmode="lin" valueType="num">
                                      <p:cBhvr>
                                        <p:cTn id="135" dur="500" fill="hold"/>
                                        <p:tgtEl>
                                          <p:spTgt spid="37915"/>
                                        </p:tgtEl>
                                        <p:attrNameLst>
                                          <p:attrName>ppt_x</p:attrName>
                                        </p:attrNameLst>
                                      </p:cBhvr>
                                      <p:tavLst>
                                        <p:tav tm="0">
                                          <p:val>
                                            <p:strVal val="#ppt_x"/>
                                          </p:val>
                                        </p:tav>
                                        <p:tav tm="100000">
                                          <p:val>
                                            <p:strVal val="#ppt_x"/>
                                          </p:val>
                                        </p:tav>
                                      </p:tavLst>
                                    </p:anim>
                                    <p:anim calcmode="lin" valueType="num">
                                      <p:cBhvr>
                                        <p:cTn id="136" dur="500" fill="hold"/>
                                        <p:tgtEl>
                                          <p:spTgt spid="37915"/>
                                        </p:tgtEl>
                                        <p:attrNameLst>
                                          <p:attrName>ppt_y</p:attrName>
                                        </p:attrNameLst>
                                      </p:cBhvr>
                                      <p:tavLst>
                                        <p:tav tm="0">
                                          <p:val>
                                            <p:strVal val="#ppt_y+.1"/>
                                          </p:val>
                                        </p:tav>
                                        <p:tav tm="100000">
                                          <p:val>
                                            <p:strVal val="#ppt_y"/>
                                          </p:val>
                                        </p:tav>
                                      </p:tavLst>
                                    </p:anim>
                                  </p:childTnLst>
                                </p:cTn>
                              </p:par>
                              <p:par>
                                <p:cTn id="137" presetID="42" presetClass="entr" presetSubtype="0" fill="hold" nodeType="withEffect">
                                  <p:stCondLst>
                                    <p:cond delay="0"/>
                                  </p:stCondLst>
                                  <p:childTnLst>
                                    <p:set>
                                      <p:cBhvr>
                                        <p:cTn id="138" dur="1" fill="hold">
                                          <p:stCondLst>
                                            <p:cond delay="0"/>
                                          </p:stCondLst>
                                        </p:cTn>
                                        <p:tgtEl>
                                          <p:spTgt spid="37916"/>
                                        </p:tgtEl>
                                        <p:attrNameLst>
                                          <p:attrName>style.visibility</p:attrName>
                                        </p:attrNameLst>
                                      </p:cBhvr>
                                      <p:to>
                                        <p:strVal val="visible"/>
                                      </p:to>
                                    </p:set>
                                    <p:animEffect transition="in" filter="fade">
                                      <p:cBhvr>
                                        <p:cTn id="139" dur="500"/>
                                        <p:tgtEl>
                                          <p:spTgt spid="37916"/>
                                        </p:tgtEl>
                                      </p:cBhvr>
                                    </p:animEffect>
                                    <p:anim calcmode="lin" valueType="num">
                                      <p:cBhvr>
                                        <p:cTn id="140" dur="500" fill="hold"/>
                                        <p:tgtEl>
                                          <p:spTgt spid="37916"/>
                                        </p:tgtEl>
                                        <p:attrNameLst>
                                          <p:attrName>ppt_x</p:attrName>
                                        </p:attrNameLst>
                                      </p:cBhvr>
                                      <p:tavLst>
                                        <p:tav tm="0">
                                          <p:val>
                                            <p:strVal val="#ppt_x"/>
                                          </p:val>
                                        </p:tav>
                                        <p:tav tm="100000">
                                          <p:val>
                                            <p:strVal val="#ppt_x"/>
                                          </p:val>
                                        </p:tav>
                                      </p:tavLst>
                                    </p:anim>
                                    <p:anim calcmode="lin" valueType="num">
                                      <p:cBhvr>
                                        <p:cTn id="141" dur="500" fill="hold"/>
                                        <p:tgtEl>
                                          <p:spTgt spid="37916"/>
                                        </p:tgtEl>
                                        <p:attrNameLst>
                                          <p:attrName>ppt_y</p:attrName>
                                        </p:attrNameLst>
                                      </p:cBhvr>
                                      <p:tavLst>
                                        <p:tav tm="0">
                                          <p:val>
                                            <p:strVal val="#ppt_y+.1"/>
                                          </p:val>
                                        </p:tav>
                                        <p:tav tm="100000">
                                          <p:val>
                                            <p:strVal val="#ppt_y"/>
                                          </p:val>
                                        </p:tav>
                                      </p:tavLst>
                                    </p:anim>
                                  </p:childTnLst>
                                </p:cTn>
                              </p:par>
                              <p:par>
                                <p:cTn id="142" presetID="42" presetClass="entr" presetSubtype="0" fill="hold" nodeType="withEffect">
                                  <p:stCondLst>
                                    <p:cond delay="0"/>
                                  </p:stCondLst>
                                  <p:childTnLst>
                                    <p:set>
                                      <p:cBhvr>
                                        <p:cTn id="143" dur="1" fill="hold">
                                          <p:stCondLst>
                                            <p:cond delay="0"/>
                                          </p:stCondLst>
                                        </p:cTn>
                                        <p:tgtEl>
                                          <p:spTgt spid="37917"/>
                                        </p:tgtEl>
                                        <p:attrNameLst>
                                          <p:attrName>style.visibility</p:attrName>
                                        </p:attrNameLst>
                                      </p:cBhvr>
                                      <p:to>
                                        <p:strVal val="visible"/>
                                      </p:to>
                                    </p:set>
                                    <p:animEffect transition="in" filter="fade">
                                      <p:cBhvr>
                                        <p:cTn id="144" dur="500"/>
                                        <p:tgtEl>
                                          <p:spTgt spid="37917"/>
                                        </p:tgtEl>
                                      </p:cBhvr>
                                    </p:animEffect>
                                    <p:anim calcmode="lin" valueType="num">
                                      <p:cBhvr>
                                        <p:cTn id="145" dur="500" fill="hold"/>
                                        <p:tgtEl>
                                          <p:spTgt spid="37917"/>
                                        </p:tgtEl>
                                        <p:attrNameLst>
                                          <p:attrName>ppt_x</p:attrName>
                                        </p:attrNameLst>
                                      </p:cBhvr>
                                      <p:tavLst>
                                        <p:tav tm="0">
                                          <p:val>
                                            <p:strVal val="#ppt_x"/>
                                          </p:val>
                                        </p:tav>
                                        <p:tav tm="100000">
                                          <p:val>
                                            <p:strVal val="#ppt_x"/>
                                          </p:val>
                                        </p:tav>
                                      </p:tavLst>
                                    </p:anim>
                                    <p:anim calcmode="lin" valueType="num">
                                      <p:cBhvr>
                                        <p:cTn id="146" dur="500" fill="hold"/>
                                        <p:tgtEl>
                                          <p:spTgt spid="37917"/>
                                        </p:tgtEl>
                                        <p:attrNameLst>
                                          <p:attrName>ppt_y</p:attrName>
                                        </p:attrNameLst>
                                      </p:cBhvr>
                                      <p:tavLst>
                                        <p:tav tm="0">
                                          <p:val>
                                            <p:strVal val="#ppt_y+.1"/>
                                          </p:val>
                                        </p:tav>
                                        <p:tav tm="100000">
                                          <p:val>
                                            <p:strVal val="#ppt_y"/>
                                          </p:val>
                                        </p:tav>
                                      </p:tavLst>
                                    </p:anim>
                                  </p:childTnLst>
                                </p:cTn>
                              </p:par>
                            </p:childTnLst>
                          </p:cTn>
                        </p:par>
                        <p:par>
                          <p:cTn id="147" fill="hold" nodeType="afterGroup">
                            <p:stCondLst>
                              <p:cond delay="7640"/>
                            </p:stCondLst>
                            <p:childTnLst>
                              <p:par>
                                <p:cTn id="148" presetID="42" presetClass="entr" presetSubtype="0" fill="hold" nodeType="afterEffect">
                                  <p:stCondLst>
                                    <p:cond delay="0"/>
                                  </p:stCondLst>
                                  <p:childTnLst>
                                    <p:set>
                                      <p:cBhvr>
                                        <p:cTn id="149" dur="1" fill="hold">
                                          <p:stCondLst>
                                            <p:cond delay="0"/>
                                          </p:stCondLst>
                                        </p:cTn>
                                        <p:tgtEl>
                                          <p:spTgt spid="37924"/>
                                        </p:tgtEl>
                                        <p:attrNameLst>
                                          <p:attrName>style.visibility</p:attrName>
                                        </p:attrNameLst>
                                      </p:cBhvr>
                                      <p:to>
                                        <p:strVal val="visible"/>
                                      </p:to>
                                    </p:set>
                                    <p:animEffect transition="in" filter="fade">
                                      <p:cBhvr>
                                        <p:cTn id="150" dur="500"/>
                                        <p:tgtEl>
                                          <p:spTgt spid="37924"/>
                                        </p:tgtEl>
                                      </p:cBhvr>
                                    </p:animEffect>
                                    <p:anim calcmode="lin" valueType="num">
                                      <p:cBhvr>
                                        <p:cTn id="151" dur="500" fill="hold"/>
                                        <p:tgtEl>
                                          <p:spTgt spid="37924"/>
                                        </p:tgtEl>
                                        <p:attrNameLst>
                                          <p:attrName>ppt_x</p:attrName>
                                        </p:attrNameLst>
                                      </p:cBhvr>
                                      <p:tavLst>
                                        <p:tav tm="0">
                                          <p:val>
                                            <p:strVal val="#ppt_x"/>
                                          </p:val>
                                        </p:tav>
                                        <p:tav tm="100000">
                                          <p:val>
                                            <p:strVal val="#ppt_x"/>
                                          </p:val>
                                        </p:tav>
                                      </p:tavLst>
                                    </p:anim>
                                    <p:anim calcmode="lin" valueType="num">
                                      <p:cBhvr>
                                        <p:cTn id="152" dur="500" fill="hold"/>
                                        <p:tgtEl>
                                          <p:spTgt spid="37924"/>
                                        </p:tgtEl>
                                        <p:attrNameLst>
                                          <p:attrName>ppt_y</p:attrName>
                                        </p:attrNameLst>
                                      </p:cBhvr>
                                      <p:tavLst>
                                        <p:tav tm="0">
                                          <p:val>
                                            <p:strVal val="#ppt_y+.1"/>
                                          </p:val>
                                        </p:tav>
                                        <p:tav tm="100000">
                                          <p:val>
                                            <p:strVal val="#ppt_y"/>
                                          </p:val>
                                        </p:tav>
                                      </p:tavLst>
                                    </p:anim>
                                  </p:childTnLst>
                                </p:cTn>
                              </p:par>
                              <p:par>
                                <p:cTn id="153" presetID="42" presetClass="entr" presetSubtype="0" fill="hold" nodeType="withEffect">
                                  <p:stCondLst>
                                    <p:cond delay="0"/>
                                  </p:stCondLst>
                                  <p:childTnLst>
                                    <p:set>
                                      <p:cBhvr>
                                        <p:cTn id="154" dur="1" fill="hold">
                                          <p:stCondLst>
                                            <p:cond delay="0"/>
                                          </p:stCondLst>
                                        </p:cTn>
                                        <p:tgtEl>
                                          <p:spTgt spid="37918"/>
                                        </p:tgtEl>
                                        <p:attrNameLst>
                                          <p:attrName>style.visibility</p:attrName>
                                        </p:attrNameLst>
                                      </p:cBhvr>
                                      <p:to>
                                        <p:strVal val="visible"/>
                                      </p:to>
                                    </p:set>
                                    <p:animEffect transition="in" filter="fade">
                                      <p:cBhvr>
                                        <p:cTn id="155" dur="500"/>
                                        <p:tgtEl>
                                          <p:spTgt spid="37918"/>
                                        </p:tgtEl>
                                      </p:cBhvr>
                                    </p:animEffect>
                                    <p:anim calcmode="lin" valueType="num">
                                      <p:cBhvr>
                                        <p:cTn id="156" dur="500" fill="hold"/>
                                        <p:tgtEl>
                                          <p:spTgt spid="37918"/>
                                        </p:tgtEl>
                                        <p:attrNameLst>
                                          <p:attrName>ppt_x</p:attrName>
                                        </p:attrNameLst>
                                      </p:cBhvr>
                                      <p:tavLst>
                                        <p:tav tm="0">
                                          <p:val>
                                            <p:strVal val="#ppt_x"/>
                                          </p:val>
                                        </p:tav>
                                        <p:tav tm="100000">
                                          <p:val>
                                            <p:strVal val="#ppt_x"/>
                                          </p:val>
                                        </p:tav>
                                      </p:tavLst>
                                    </p:anim>
                                    <p:anim calcmode="lin" valueType="num">
                                      <p:cBhvr>
                                        <p:cTn id="157" dur="500" fill="hold"/>
                                        <p:tgtEl>
                                          <p:spTgt spid="379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1" grpId="0" animBg="1"/>
      <p:bldP spid="37893" grpId="0" animBg="1"/>
      <p:bldP spid="37894" grpId="0" animBg="1"/>
      <p:bldP spid="37895" grpId="0" animBg="1"/>
      <p:bldP spid="37896" grpId="0" animBg="1"/>
      <p:bldP spid="37897" grpId="0" animBg="1"/>
      <p:bldP spid="37898" grpId="0" animBg="1"/>
      <p:bldP spid="37899" grpId="0" animBg="1" autoUpdateAnimBg="0"/>
      <p:bldP spid="37901" grpId="0" animBg="1"/>
      <p:bldP spid="37904" grpId="0" animBg="1"/>
      <p:bldP spid="37907" grpId="0" animBg="1"/>
      <p:bldP spid="37911" grpId="0" animBg="1"/>
      <p:bldP spid="379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891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891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917" name="Freeform 16"/>
          <p:cNvSpPr>
            <a:spLocks noEditPoints="1"/>
          </p:cNvSpPr>
          <p:nvPr/>
        </p:nvSpPr>
        <p:spPr bwMode="auto">
          <a:xfrm>
            <a:off x="6657975" y="3230563"/>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18" name="Freeform 17"/>
          <p:cNvSpPr>
            <a:spLocks/>
          </p:cNvSpPr>
          <p:nvPr/>
        </p:nvSpPr>
        <p:spPr bwMode="auto">
          <a:xfrm>
            <a:off x="5480050" y="3446463"/>
            <a:ext cx="1765300"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19" name="Freeform 18"/>
          <p:cNvSpPr>
            <a:spLocks/>
          </p:cNvSpPr>
          <p:nvPr/>
        </p:nvSpPr>
        <p:spPr bwMode="auto">
          <a:xfrm>
            <a:off x="4384675" y="3605213"/>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20" name="Freeform 19"/>
          <p:cNvSpPr>
            <a:spLocks/>
          </p:cNvSpPr>
          <p:nvPr/>
        </p:nvSpPr>
        <p:spPr bwMode="auto">
          <a:xfrm>
            <a:off x="3524250" y="3738563"/>
            <a:ext cx="1225550" cy="124142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38921" name="Group 9"/>
          <p:cNvGrpSpPr>
            <a:grpSpLocks/>
          </p:cNvGrpSpPr>
          <p:nvPr/>
        </p:nvGrpSpPr>
        <p:grpSpPr bwMode="auto">
          <a:xfrm flipH="1">
            <a:off x="8259763" y="3051175"/>
            <a:ext cx="3038475" cy="930275"/>
            <a:chOff x="0" y="0"/>
            <a:chExt cx="2458346" cy="752172"/>
          </a:xfrm>
        </p:grpSpPr>
        <p:sp>
          <p:nvSpPr>
            <p:cNvPr id="38922" name="任意多边形 23"/>
            <p:cNvSpPr>
              <a:spLocks/>
            </p:cNvSpPr>
            <p:nvPr/>
          </p:nvSpPr>
          <p:spPr bwMode="auto">
            <a:xfrm flipH="1">
              <a:off x="1588" y="476058"/>
              <a:ext cx="2456758"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23" name="Group 11"/>
            <p:cNvGrpSpPr>
              <a:grpSpLocks/>
            </p:cNvGrpSpPr>
            <p:nvPr/>
          </p:nvGrpSpPr>
          <p:grpSpPr bwMode="auto">
            <a:xfrm>
              <a:off x="0" y="0"/>
              <a:ext cx="2183608" cy="472717"/>
              <a:chOff x="0" y="0"/>
              <a:chExt cx="2183608" cy="472717"/>
            </a:xfrm>
          </p:grpSpPr>
          <p:sp>
            <p:nvSpPr>
              <p:cNvPr id="38924" name="TextBox 11"/>
              <p:cNvSpPr txBox="1">
                <a:spLocks noChangeArrowheads="1"/>
              </p:cNvSpPr>
              <p:nvPr/>
            </p:nvSpPr>
            <p:spPr bwMode="auto">
              <a:xfrm>
                <a:off x="1037015" y="0"/>
                <a:ext cx="1146593" cy="47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25" name="TextBox 26"/>
              <p:cNvSpPr txBox="1">
                <a:spLocks noChangeArrowheads="1"/>
              </p:cNvSpPr>
              <p:nvPr/>
            </p:nvSpPr>
            <p:spPr bwMode="auto">
              <a:xfrm>
                <a:off x="0" y="0"/>
                <a:ext cx="1146593" cy="47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26" name="Group 14"/>
          <p:cNvGrpSpPr>
            <a:grpSpLocks/>
          </p:cNvGrpSpPr>
          <p:nvPr/>
        </p:nvGrpSpPr>
        <p:grpSpPr bwMode="auto">
          <a:xfrm>
            <a:off x="817563" y="3417888"/>
            <a:ext cx="3041650" cy="931862"/>
            <a:chOff x="0" y="0"/>
            <a:chExt cx="2458346" cy="752172"/>
          </a:xfrm>
        </p:grpSpPr>
        <p:sp>
          <p:nvSpPr>
            <p:cNvPr id="38927" name="任意多边形 38"/>
            <p:cNvSpPr>
              <a:spLocks/>
            </p:cNvSpPr>
            <p:nvPr/>
          </p:nvSpPr>
          <p:spPr bwMode="auto">
            <a:xfrm flipH="1">
              <a:off x="1587" y="476058"/>
              <a:ext cx="245675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28" name="Group 16"/>
            <p:cNvGrpSpPr>
              <a:grpSpLocks/>
            </p:cNvGrpSpPr>
            <p:nvPr/>
          </p:nvGrpSpPr>
          <p:grpSpPr bwMode="auto">
            <a:xfrm>
              <a:off x="0" y="0"/>
              <a:ext cx="2183786" cy="472717"/>
              <a:chOff x="0" y="0"/>
              <a:chExt cx="2183786" cy="472717"/>
            </a:xfrm>
          </p:grpSpPr>
          <p:sp>
            <p:nvSpPr>
              <p:cNvPr id="38929" name="TextBox 11"/>
              <p:cNvSpPr txBox="1">
                <a:spLocks noChangeArrowheads="1"/>
              </p:cNvSpPr>
              <p:nvPr/>
            </p:nvSpPr>
            <p:spPr bwMode="auto">
              <a:xfrm>
                <a:off x="1037933" y="0"/>
                <a:ext cx="1145853" cy="47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0" name="TextBox 11"/>
              <p:cNvSpPr txBox="1">
                <a:spLocks noChangeArrowheads="1"/>
              </p:cNvSpPr>
              <p:nvPr/>
            </p:nvSpPr>
            <p:spPr bwMode="auto">
              <a:xfrm>
                <a:off x="0" y="0"/>
                <a:ext cx="1145853" cy="47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31" name="Group 19"/>
          <p:cNvGrpSpPr>
            <a:grpSpLocks/>
          </p:cNvGrpSpPr>
          <p:nvPr/>
        </p:nvGrpSpPr>
        <p:grpSpPr bwMode="auto">
          <a:xfrm>
            <a:off x="5894388" y="2214563"/>
            <a:ext cx="2700337" cy="1784350"/>
            <a:chOff x="0" y="0"/>
            <a:chExt cx="2701127" cy="1784393"/>
          </a:xfrm>
        </p:grpSpPr>
        <p:grpSp>
          <p:nvGrpSpPr>
            <p:cNvPr id="38932" name="Group 20"/>
            <p:cNvGrpSpPr>
              <a:grpSpLocks/>
            </p:cNvGrpSpPr>
            <p:nvPr/>
          </p:nvGrpSpPr>
          <p:grpSpPr bwMode="auto">
            <a:xfrm flipH="1">
              <a:off x="0" y="0"/>
              <a:ext cx="2701127" cy="584775"/>
              <a:chOff x="0" y="0"/>
              <a:chExt cx="2183514" cy="472907"/>
            </a:xfrm>
          </p:grpSpPr>
          <p:sp>
            <p:nvSpPr>
              <p:cNvPr id="38933" name="TextBox 47"/>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4"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sp>
          <p:nvSpPr>
            <p:cNvPr id="38935" name="任意多边形 4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38936" name="Group 24"/>
          <p:cNvGrpSpPr>
            <a:grpSpLocks/>
          </p:cNvGrpSpPr>
          <p:nvPr/>
        </p:nvGrpSpPr>
        <p:grpSpPr bwMode="auto">
          <a:xfrm>
            <a:off x="2973388" y="2233613"/>
            <a:ext cx="2700337" cy="1758950"/>
            <a:chOff x="0" y="0"/>
            <a:chExt cx="2701127" cy="1758873"/>
          </a:xfrm>
        </p:grpSpPr>
        <p:sp>
          <p:nvSpPr>
            <p:cNvPr id="38937" name="任意多边形 50"/>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38" name="Group 26"/>
            <p:cNvGrpSpPr>
              <a:grpSpLocks/>
            </p:cNvGrpSpPr>
            <p:nvPr/>
          </p:nvGrpSpPr>
          <p:grpSpPr bwMode="auto">
            <a:xfrm flipH="1">
              <a:off x="0" y="0"/>
              <a:ext cx="2701127" cy="584775"/>
              <a:chOff x="0" y="0"/>
              <a:chExt cx="2183514" cy="472907"/>
            </a:xfrm>
          </p:grpSpPr>
          <p:sp>
            <p:nvSpPr>
              <p:cNvPr id="38939" name="TextBox 11"/>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40"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1+#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8916"/>
                                        </p:tgtEl>
                                        <p:attrNameLst>
                                          <p:attrName>style.visibility</p:attrName>
                                        </p:attrNameLst>
                                      </p:cBhvr>
                                      <p:to>
                                        <p:strVal val="visible"/>
                                      </p:to>
                                    </p:set>
                                    <p:animEffect transition="in" filter="wipe(right)">
                                      <p:cBhvr>
                                        <p:cTn id="11" dur="500"/>
                                        <p:tgtEl>
                                          <p:spTgt spid="3891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914"/>
                                        </p:tgtEl>
                                        <p:attrNameLst>
                                          <p:attrName>style.visibility</p:attrName>
                                        </p:attrNameLst>
                                      </p:cBhvr>
                                      <p:to>
                                        <p:strVal val="visible"/>
                                      </p:to>
                                    </p:set>
                                    <p:anim calcmode="lin" valueType="num">
                                      <p:cBhvr>
                                        <p:cTn id="15" dur="400" fill="hold"/>
                                        <p:tgtEl>
                                          <p:spTgt spid="3891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8914"/>
                                        </p:tgtEl>
                                        <p:attrNameLst>
                                          <p:attrName>ppt_y</p:attrName>
                                        </p:attrNameLst>
                                      </p:cBhvr>
                                      <p:tavLst>
                                        <p:tav tm="0">
                                          <p:val>
                                            <p:strVal val="#ppt_y"/>
                                          </p:val>
                                        </p:tav>
                                        <p:tav tm="100000">
                                          <p:val>
                                            <p:strVal val="#ppt_y"/>
                                          </p:val>
                                        </p:tav>
                                      </p:tavLst>
                                    </p:anim>
                                    <p:anim calcmode="lin" valueType="num">
                                      <p:cBhvr>
                                        <p:cTn id="17" dur="400" fill="hold"/>
                                        <p:tgtEl>
                                          <p:spTgt spid="3891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891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8914"/>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38920"/>
                                        </p:tgtEl>
                                        <p:attrNameLst>
                                          <p:attrName>style.visibility</p:attrName>
                                        </p:attrNameLst>
                                      </p:cBhvr>
                                      <p:to>
                                        <p:strVal val="visible"/>
                                      </p:to>
                                    </p:set>
                                    <p:anim calcmode="lin" valueType="num">
                                      <p:cBhvr additive="base">
                                        <p:cTn id="23" dur="500" fill="hold"/>
                                        <p:tgtEl>
                                          <p:spTgt spid="38920"/>
                                        </p:tgtEl>
                                        <p:attrNameLst>
                                          <p:attrName>ppt_x</p:attrName>
                                        </p:attrNameLst>
                                      </p:cBhvr>
                                      <p:tavLst>
                                        <p:tav tm="0">
                                          <p:val>
                                            <p:strVal val="0-#ppt_w/2"/>
                                          </p:val>
                                        </p:tav>
                                        <p:tav tm="100000">
                                          <p:val>
                                            <p:strVal val="#ppt_x"/>
                                          </p:val>
                                        </p:tav>
                                      </p:tavLst>
                                    </p:anim>
                                    <p:anim calcmode="lin" valueType="num">
                                      <p:cBhvr additive="base">
                                        <p:cTn id="24" dur="500" fill="hold"/>
                                        <p:tgtEl>
                                          <p:spTgt spid="38920"/>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740"/>
                            </p:stCondLst>
                            <p:childTnLst>
                              <p:par>
                                <p:cTn id="26" presetID="2" presetClass="entr" presetSubtype="8" fill="hold" grpId="0" nodeType="afterEffect">
                                  <p:stCondLst>
                                    <p:cond delay="0"/>
                                  </p:stCondLst>
                                  <p:childTnLst>
                                    <p:set>
                                      <p:cBhvr>
                                        <p:cTn id="27" dur="1" fill="hold">
                                          <p:stCondLst>
                                            <p:cond delay="0"/>
                                          </p:stCondLst>
                                        </p:cTn>
                                        <p:tgtEl>
                                          <p:spTgt spid="38919"/>
                                        </p:tgtEl>
                                        <p:attrNameLst>
                                          <p:attrName>style.visibility</p:attrName>
                                        </p:attrNameLst>
                                      </p:cBhvr>
                                      <p:to>
                                        <p:strVal val="visible"/>
                                      </p:to>
                                    </p:set>
                                    <p:anim calcmode="lin" valueType="num">
                                      <p:cBhvr additive="base">
                                        <p:cTn id="28" dur="500" fill="hold"/>
                                        <p:tgtEl>
                                          <p:spTgt spid="38919"/>
                                        </p:tgtEl>
                                        <p:attrNameLst>
                                          <p:attrName>ppt_x</p:attrName>
                                        </p:attrNameLst>
                                      </p:cBhvr>
                                      <p:tavLst>
                                        <p:tav tm="0">
                                          <p:val>
                                            <p:strVal val="0-#ppt_w/2"/>
                                          </p:val>
                                        </p:tav>
                                        <p:tav tm="100000">
                                          <p:val>
                                            <p:strVal val="#ppt_x"/>
                                          </p:val>
                                        </p:tav>
                                      </p:tavLst>
                                    </p:anim>
                                    <p:anim calcmode="lin" valueType="num">
                                      <p:cBhvr additive="base">
                                        <p:cTn id="29" dur="500" fill="hold"/>
                                        <p:tgtEl>
                                          <p:spTgt spid="38919"/>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240"/>
                            </p:stCondLst>
                            <p:childTnLst>
                              <p:par>
                                <p:cTn id="31" presetID="2" presetClass="entr" presetSubtype="8" fill="hold" grpId="0" nodeType="afterEffect">
                                  <p:stCondLst>
                                    <p:cond delay="0"/>
                                  </p:stCondLst>
                                  <p:childTnLst>
                                    <p:set>
                                      <p:cBhvr>
                                        <p:cTn id="32" dur="1" fill="hold">
                                          <p:stCondLst>
                                            <p:cond delay="0"/>
                                          </p:stCondLst>
                                        </p:cTn>
                                        <p:tgtEl>
                                          <p:spTgt spid="38918"/>
                                        </p:tgtEl>
                                        <p:attrNameLst>
                                          <p:attrName>style.visibility</p:attrName>
                                        </p:attrNameLst>
                                      </p:cBhvr>
                                      <p:to>
                                        <p:strVal val="visible"/>
                                      </p:to>
                                    </p:set>
                                    <p:anim calcmode="lin" valueType="num">
                                      <p:cBhvr additive="base">
                                        <p:cTn id="33" dur="500" fill="hold"/>
                                        <p:tgtEl>
                                          <p:spTgt spid="38918"/>
                                        </p:tgtEl>
                                        <p:attrNameLst>
                                          <p:attrName>ppt_x</p:attrName>
                                        </p:attrNameLst>
                                      </p:cBhvr>
                                      <p:tavLst>
                                        <p:tav tm="0">
                                          <p:val>
                                            <p:strVal val="0-#ppt_w/2"/>
                                          </p:val>
                                        </p:tav>
                                        <p:tav tm="100000">
                                          <p:val>
                                            <p:strVal val="#ppt_x"/>
                                          </p:val>
                                        </p:tav>
                                      </p:tavLst>
                                    </p:anim>
                                    <p:anim calcmode="lin" valueType="num">
                                      <p:cBhvr additive="base">
                                        <p:cTn id="34" dur="500" fill="hold"/>
                                        <p:tgtEl>
                                          <p:spTgt spid="38918"/>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2740"/>
                            </p:stCondLst>
                            <p:childTnLst>
                              <p:par>
                                <p:cTn id="36" presetID="2" presetClass="entr" presetSubtype="8" fill="hold" grpId="0" nodeType="afterEffect">
                                  <p:stCondLst>
                                    <p:cond delay="0"/>
                                  </p:stCondLst>
                                  <p:childTnLst>
                                    <p:set>
                                      <p:cBhvr>
                                        <p:cTn id="37" dur="1" fill="hold">
                                          <p:stCondLst>
                                            <p:cond delay="0"/>
                                          </p:stCondLst>
                                        </p:cTn>
                                        <p:tgtEl>
                                          <p:spTgt spid="38917"/>
                                        </p:tgtEl>
                                        <p:attrNameLst>
                                          <p:attrName>style.visibility</p:attrName>
                                        </p:attrNameLst>
                                      </p:cBhvr>
                                      <p:to>
                                        <p:strVal val="visible"/>
                                      </p:to>
                                    </p:set>
                                    <p:anim calcmode="lin" valueType="num">
                                      <p:cBhvr additive="base">
                                        <p:cTn id="38" dur="500" fill="hold"/>
                                        <p:tgtEl>
                                          <p:spTgt spid="38917"/>
                                        </p:tgtEl>
                                        <p:attrNameLst>
                                          <p:attrName>ppt_x</p:attrName>
                                        </p:attrNameLst>
                                      </p:cBhvr>
                                      <p:tavLst>
                                        <p:tav tm="0">
                                          <p:val>
                                            <p:strVal val="0-#ppt_w/2"/>
                                          </p:val>
                                        </p:tav>
                                        <p:tav tm="100000">
                                          <p:val>
                                            <p:strVal val="#ppt_x"/>
                                          </p:val>
                                        </p:tav>
                                      </p:tavLst>
                                    </p:anim>
                                    <p:anim calcmode="lin" valueType="num">
                                      <p:cBhvr additive="base">
                                        <p:cTn id="39" dur="500" fill="hold"/>
                                        <p:tgtEl>
                                          <p:spTgt spid="38917"/>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3240"/>
                            </p:stCondLst>
                            <p:childTnLst>
                              <p:par>
                                <p:cTn id="41" presetID="22" presetClass="entr" presetSubtype="2" fill="hold" nodeType="afterEffect">
                                  <p:stCondLst>
                                    <p:cond delay="0"/>
                                  </p:stCondLst>
                                  <p:childTnLst>
                                    <p:set>
                                      <p:cBhvr>
                                        <p:cTn id="42" dur="1" fill="hold">
                                          <p:stCondLst>
                                            <p:cond delay="0"/>
                                          </p:stCondLst>
                                        </p:cTn>
                                        <p:tgtEl>
                                          <p:spTgt spid="38926"/>
                                        </p:tgtEl>
                                        <p:attrNameLst>
                                          <p:attrName>style.visibility</p:attrName>
                                        </p:attrNameLst>
                                      </p:cBhvr>
                                      <p:to>
                                        <p:strVal val="visible"/>
                                      </p:to>
                                    </p:set>
                                    <p:animEffect transition="in" filter="wipe(right)">
                                      <p:cBhvr>
                                        <p:cTn id="43" dur="500"/>
                                        <p:tgtEl>
                                          <p:spTgt spid="38926"/>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8936"/>
                                        </p:tgtEl>
                                        <p:attrNameLst>
                                          <p:attrName>style.visibility</p:attrName>
                                        </p:attrNameLst>
                                      </p:cBhvr>
                                      <p:to>
                                        <p:strVal val="visible"/>
                                      </p:to>
                                    </p:set>
                                    <p:animEffect transition="in" filter="wipe(down)">
                                      <p:cBhvr>
                                        <p:cTn id="47" dur="500"/>
                                        <p:tgtEl>
                                          <p:spTgt spid="38936"/>
                                        </p:tgtEl>
                                      </p:cBhvr>
                                    </p:animEffect>
                                  </p:childTnLst>
                                </p:cTn>
                              </p:par>
                            </p:childTnLst>
                          </p:cTn>
                        </p:par>
                        <p:par>
                          <p:cTn id="48" fill="hold" nodeType="afterGroup">
                            <p:stCondLst>
                              <p:cond delay="4240"/>
                            </p:stCondLst>
                            <p:childTnLst>
                              <p:par>
                                <p:cTn id="49" presetID="22" presetClass="entr" presetSubtype="4" fill="hold" nodeType="afterEffect">
                                  <p:stCondLst>
                                    <p:cond delay="0"/>
                                  </p:stCondLst>
                                  <p:childTnLst>
                                    <p:set>
                                      <p:cBhvr>
                                        <p:cTn id="50" dur="1" fill="hold">
                                          <p:stCondLst>
                                            <p:cond delay="0"/>
                                          </p:stCondLst>
                                        </p:cTn>
                                        <p:tgtEl>
                                          <p:spTgt spid="38931"/>
                                        </p:tgtEl>
                                        <p:attrNameLst>
                                          <p:attrName>style.visibility</p:attrName>
                                        </p:attrNameLst>
                                      </p:cBhvr>
                                      <p:to>
                                        <p:strVal val="visible"/>
                                      </p:to>
                                    </p:set>
                                    <p:animEffect transition="in" filter="wipe(down)">
                                      <p:cBhvr>
                                        <p:cTn id="51" dur="500"/>
                                        <p:tgtEl>
                                          <p:spTgt spid="38931"/>
                                        </p:tgtEl>
                                      </p:cBhvr>
                                    </p:animEffect>
                                  </p:childTnLst>
                                </p:cTn>
                              </p:par>
                            </p:childTnLst>
                          </p:cTn>
                        </p:par>
                        <p:par>
                          <p:cTn id="52" fill="hold" nodeType="afterGroup">
                            <p:stCondLst>
                              <p:cond delay="4740"/>
                            </p:stCondLst>
                            <p:childTnLst>
                              <p:par>
                                <p:cTn id="53" presetID="22" presetClass="entr" presetSubtype="8" fill="hold" nodeType="afterEffect">
                                  <p:stCondLst>
                                    <p:cond delay="0"/>
                                  </p:stCondLst>
                                  <p:childTnLst>
                                    <p:set>
                                      <p:cBhvr>
                                        <p:cTn id="54" dur="1" fill="hold">
                                          <p:stCondLst>
                                            <p:cond delay="0"/>
                                          </p:stCondLst>
                                        </p:cTn>
                                        <p:tgtEl>
                                          <p:spTgt spid="38921"/>
                                        </p:tgtEl>
                                        <p:attrNameLst>
                                          <p:attrName>style.visibility</p:attrName>
                                        </p:attrNameLst>
                                      </p:cBhvr>
                                      <p:to>
                                        <p:strVal val="visible"/>
                                      </p:to>
                                    </p:set>
                                    <p:animEffect transition="in" filter="wipe(left)">
                                      <p:cBhvr>
                                        <p:cTn id="55" dur="500"/>
                                        <p:tgtEl>
                                          <p:spTgt spid="38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utoUpdateAnimBg="0"/>
      <p:bldP spid="38915" grpId="0" animBg="1"/>
      <p:bldP spid="38917" grpId="0" animBg="1"/>
      <p:bldP spid="38918" grpId="0" animBg="1"/>
      <p:bldP spid="38919" grpId="0" animBg="1"/>
      <p:bldP spid="389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9938" name="Group 2"/>
          <p:cNvGrpSpPr>
            <a:grpSpLocks/>
          </p:cNvGrpSpPr>
          <p:nvPr/>
        </p:nvGrpSpPr>
        <p:grpSpPr bwMode="auto">
          <a:xfrm>
            <a:off x="3416300" y="2424113"/>
            <a:ext cx="7270750" cy="1919287"/>
            <a:chOff x="0" y="0"/>
            <a:chExt cx="7270359" cy="1920386"/>
          </a:xfrm>
        </p:grpSpPr>
        <p:sp>
          <p:nvSpPr>
            <p:cNvPr id="39939"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9940"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9941"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9942"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9943" name="Group 7"/>
          <p:cNvGrpSpPr>
            <a:grpSpLocks/>
          </p:cNvGrpSpPr>
          <p:nvPr/>
        </p:nvGrpSpPr>
        <p:grpSpPr bwMode="auto">
          <a:xfrm>
            <a:off x="1322388" y="2473325"/>
            <a:ext cx="2093912" cy="2122488"/>
            <a:chOff x="0" y="0"/>
            <a:chExt cx="2093913" cy="2122488"/>
          </a:xfrm>
        </p:grpSpPr>
        <p:sp>
          <p:nvSpPr>
            <p:cNvPr id="39944"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945" name="Freeform 5"/>
            <p:cNvSpPr>
              <a:spLocks noEditPoints="1"/>
            </p:cNvSpPr>
            <p:nvPr/>
          </p:nvSpPr>
          <p:spPr bwMode="auto">
            <a:xfrm>
              <a:off x="431078" y="422846"/>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9942"/>
                                        </p:tgtEl>
                                        <p:attrNameLst>
                                          <p:attrName>style.visibility</p:attrName>
                                        </p:attrNameLst>
                                      </p:cBhvr>
                                      <p:to>
                                        <p:strVal val="visible"/>
                                      </p:to>
                                    </p:set>
                                    <p:anim calcmode="lin" valueType="num">
                                      <p:cBhvr additive="base">
                                        <p:cTn id="7" dur="500" fill="hold"/>
                                        <p:tgtEl>
                                          <p:spTgt spid="39942"/>
                                        </p:tgtEl>
                                        <p:attrNameLst>
                                          <p:attrName>ppt_x</p:attrName>
                                        </p:attrNameLst>
                                      </p:cBhvr>
                                      <p:tavLst>
                                        <p:tav tm="0">
                                          <p:val>
                                            <p:strVal val="1+#ppt_w/2"/>
                                          </p:val>
                                        </p:tav>
                                        <p:tav tm="100000">
                                          <p:val>
                                            <p:strVal val="#ppt_x"/>
                                          </p:val>
                                        </p:tav>
                                      </p:tavLst>
                                    </p:anim>
                                    <p:anim calcmode="lin" valueType="num">
                                      <p:cBhvr additive="base">
                                        <p:cTn id="8" dur="500" fill="hold"/>
                                        <p:tgtEl>
                                          <p:spTgt spid="3994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9938"/>
                                        </p:tgtEl>
                                        <p:attrNameLst>
                                          <p:attrName>style.visibility</p:attrName>
                                        </p:attrNameLst>
                                      </p:cBhvr>
                                      <p:to>
                                        <p:strVal val="visible"/>
                                      </p:to>
                                    </p:set>
                                    <p:animEffect transition="in" filter="barn(outHorizontal)">
                                      <p:cBhvr>
                                        <p:cTn id="12" dur="1000"/>
                                        <p:tgtEl>
                                          <p:spTgt spid="39938"/>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9943"/>
                                        </p:tgtEl>
                                        <p:attrNameLst>
                                          <p:attrName>style.visibility</p:attrName>
                                        </p:attrNameLst>
                                      </p:cBhvr>
                                      <p:to>
                                        <p:strVal val="visible"/>
                                      </p:to>
                                    </p:set>
                                    <p:anim calcmode="lin" valueType="num">
                                      <p:cBhvr>
                                        <p:cTn id="16" dur="300" fill="hold"/>
                                        <p:tgtEl>
                                          <p:spTgt spid="39943"/>
                                        </p:tgtEl>
                                        <p:attrNameLst>
                                          <p:attrName>ppt_w</p:attrName>
                                        </p:attrNameLst>
                                      </p:cBhvr>
                                      <p:tavLst>
                                        <p:tav tm="0">
                                          <p:val>
                                            <p:fltVal val="0"/>
                                          </p:val>
                                        </p:tav>
                                        <p:tav tm="100000">
                                          <p:val>
                                            <p:strVal val="#ppt_w"/>
                                          </p:val>
                                        </p:tav>
                                      </p:tavLst>
                                    </p:anim>
                                    <p:anim calcmode="lin" valueType="num">
                                      <p:cBhvr>
                                        <p:cTn id="17" dur="300" fill="hold"/>
                                        <p:tgtEl>
                                          <p:spTgt spid="39943"/>
                                        </p:tgtEl>
                                        <p:attrNameLst>
                                          <p:attrName>ppt_h</p:attrName>
                                        </p:attrNameLst>
                                      </p:cBhvr>
                                      <p:tavLst>
                                        <p:tav tm="0">
                                          <p:val>
                                            <p:fltVal val="0"/>
                                          </p:val>
                                        </p:tav>
                                        <p:tav tm="100000">
                                          <p:val>
                                            <p:strVal val="#ppt_h"/>
                                          </p:val>
                                        </p:tav>
                                      </p:tavLst>
                                    </p:anim>
                                    <p:animEffect transition="in" filter="fade">
                                      <p:cBhvr>
                                        <p:cTn id="18" dur="3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096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4096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0965" name="Group 5"/>
          <p:cNvGrpSpPr>
            <a:grpSpLocks/>
          </p:cNvGrpSpPr>
          <p:nvPr/>
        </p:nvGrpSpPr>
        <p:grpSpPr bwMode="auto">
          <a:xfrm>
            <a:off x="1974850" y="1350963"/>
            <a:ext cx="3889375" cy="2232025"/>
            <a:chOff x="0" y="0"/>
            <a:chExt cx="3888432" cy="2232248"/>
          </a:xfrm>
        </p:grpSpPr>
        <p:sp>
          <p:nvSpPr>
            <p:cNvPr id="40966" name="矩形 5"/>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67" name="Freeform 16"/>
            <p:cNvSpPr>
              <a:spLocks noEditPoints="1"/>
            </p:cNvSpPr>
            <p:nvPr/>
          </p:nvSpPr>
          <p:spPr bwMode="auto">
            <a:xfrm>
              <a:off x="146398" y="100657"/>
              <a:ext cx="715302" cy="775731"/>
            </a:xfrm>
            <a:custGeom>
              <a:avLst/>
              <a:gdLst>
                <a:gd name="T0" fmla="*/ 448 w 1053"/>
                <a:gd name="T1" fmla="*/ 1024 h 1145"/>
                <a:gd name="T2" fmla="*/ 432 w 1053"/>
                <a:gd name="T3" fmla="*/ 1076 h 1145"/>
                <a:gd name="T4" fmla="*/ 447 w 1053"/>
                <a:gd name="T5" fmla="*/ 1101 h 1145"/>
                <a:gd name="T6" fmla="*/ 462 w 1053"/>
                <a:gd name="T7" fmla="*/ 1108 h 1145"/>
                <a:gd name="T8" fmla="*/ 492 w 1053"/>
                <a:gd name="T9" fmla="*/ 1138 h 1145"/>
                <a:gd name="T10" fmla="*/ 523 w 1053"/>
                <a:gd name="T11" fmla="*/ 1145 h 1145"/>
                <a:gd name="T12" fmla="*/ 556 w 1053"/>
                <a:gd name="T13" fmla="*/ 1140 h 1145"/>
                <a:gd name="T14" fmla="*/ 590 w 1053"/>
                <a:gd name="T15" fmla="*/ 1109 h 1145"/>
                <a:gd name="T16" fmla="*/ 597 w 1053"/>
                <a:gd name="T17" fmla="*/ 1107 h 1145"/>
                <a:gd name="T18" fmla="*/ 619 w 1053"/>
                <a:gd name="T19" fmla="*/ 1086 h 1145"/>
                <a:gd name="T20" fmla="*/ 622 w 1053"/>
                <a:gd name="T21" fmla="*/ 1040 h 1145"/>
                <a:gd name="T22" fmla="*/ 527 w 1053"/>
                <a:gd name="T23" fmla="*/ 240 h 1145"/>
                <a:gd name="T24" fmla="*/ 303 w 1053"/>
                <a:gd name="T25" fmla="*/ 705 h 1145"/>
                <a:gd name="T26" fmla="*/ 428 w 1053"/>
                <a:gd name="T27" fmla="*/ 935 h 1145"/>
                <a:gd name="T28" fmla="*/ 437 w 1053"/>
                <a:gd name="T29" fmla="*/ 996 h 1145"/>
                <a:gd name="T30" fmla="*/ 648 w 1053"/>
                <a:gd name="T31" fmla="*/ 964 h 1145"/>
                <a:gd name="T32" fmla="*/ 724 w 1053"/>
                <a:gd name="T33" fmla="*/ 739 h 1145"/>
                <a:gd name="T34" fmla="*/ 807 w 1053"/>
                <a:gd name="T35" fmla="*/ 532 h 1145"/>
                <a:gd name="T36" fmla="*/ 527 w 1053"/>
                <a:gd name="T37" fmla="*/ 240 h 1145"/>
                <a:gd name="T38" fmla="*/ 912 w 1053"/>
                <a:gd name="T39" fmla="*/ 699 h 1145"/>
                <a:gd name="T40" fmla="*/ 868 w 1053"/>
                <a:gd name="T41" fmla="*/ 775 h 1145"/>
                <a:gd name="T42" fmla="*/ 982 w 1053"/>
                <a:gd name="T43" fmla="*/ 790 h 1145"/>
                <a:gd name="T44" fmla="*/ 338 w 1053"/>
                <a:gd name="T45" fmla="*/ 200 h 1145"/>
                <a:gd name="T46" fmla="*/ 323 w 1053"/>
                <a:gd name="T47" fmla="*/ 87 h 1145"/>
                <a:gd name="T48" fmla="*/ 247 w 1053"/>
                <a:gd name="T49" fmla="*/ 130 h 1145"/>
                <a:gd name="T50" fmla="*/ 338 w 1053"/>
                <a:gd name="T51" fmla="*/ 200 h 1145"/>
                <a:gd name="T52" fmla="*/ 730 w 1053"/>
                <a:gd name="T53" fmla="*/ 87 h 1145"/>
                <a:gd name="T54" fmla="*/ 715 w 1053"/>
                <a:gd name="T55" fmla="*/ 200 h 1145"/>
                <a:gd name="T56" fmla="*/ 806 w 1053"/>
                <a:gd name="T57" fmla="*/ 130 h 1145"/>
                <a:gd name="T58" fmla="*/ 1009 w 1053"/>
                <a:gd name="T59" fmla="*/ 483 h 1145"/>
                <a:gd name="T60" fmla="*/ 903 w 1053"/>
                <a:gd name="T61" fmla="*/ 526 h 1145"/>
                <a:gd name="T62" fmla="*/ 1009 w 1053"/>
                <a:gd name="T63" fmla="*/ 570 h 1145"/>
                <a:gd name="T64" fmla="*/ 1009 w 1053"/>
                <a:gd name="T65" fmla="*/ 483 h 1145"/>
                <a:gd name="T66" fmla="*/ 570 w 1053"/>
                <a:gd name="T67" fmla="*/ 106 h 1145"/>
                <a:gd name="T68" fmla="*/ 526 w 1053"/>
                <a:gd name="T69" fmla="*/ 0 h 1145"/>
                <a:gd name="T70" fmla="*/ 483 w 1053"/>
                <a:gd name="T71" fmla="*/ 106 h 1145"/>
                <a:gd name="T72" fmla="*/ 184 w 1053"/>
                <a:gd name="T73" fmla="*/ 278 h 1145"/>
                <a:gd name="T74" fmla="*/ 70 w 1053"/>
                <a:gd name="T75" fmla="*/ 263 h 1145"/>
                <a:gd name="T76" fmla="*/ 140 w 1053"/>
                <a:gd name="T77" fmla="*/ 354 h 1145"/>
                <a:gd name="T78" fmla="*/ 184 w 1053"/>
                <a:gd name="T79" fmla="*/ 278 h 1145"/>
                <a:gd name="T80" fmla="*/ 966 w 1053"/>
                <a:gd name="T81" fmla="*/ 323 h 1145"/>
                <a:gd name="T82" fmla="*/ 923 w 1053"/>
                <a:gd name="T83" fmla="*/ 247 h 1145"/>
                <a:gd name="T84" fmla="*/ 852 w 1053"/>
                <a:gd name="T85" fmla="*/ 338 h 1145"/>
                <a:gd name="T86" fmla="*/ 140 w 1053"/>
                <a:gd name="T87" fmla="*/ 699 h 1145"/>
                <a:gd name="T88" fmla="*/ 70 w 1053"/>
                <a:gd name="T89" fmla="*/ 790 h 1145"/>
                <a:gd name="T90" fmla="*/ 184 w 1053"/>
                <a:gd name="T91" fmla="*/ 775 h 1145"/>
                <a:gd name="T92" fmla="*/ 140 w 1053"/>
                <a:gd name="T93" fmla="*/ 699 h 1145"/>
                <a:gd name="T94" fmla="*/ 106 w 1053"/>
                <a:gd name="T95" fmla="*/ 483 h 1145"/>
                <a:gd name="T96" fmla="*/ 0 w 1053"/>
                <a:gd name="T97" fmla="*/ 526 h 1145"/>
                <a:gd name="T98" fmla="*/ 106 w 1053"/>
                <a:gd name="T99" fmla="*/ 570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68" name="Group 8"/>
          <p:cNvGrpSpPr>
            <a:grpSpLocks/>
          </p:cNvGrpSpPr>
          <p:nvPr/>
        </p:nvGrpSpPr>
        <p:grpSpPr bwMode="auto">
          <a:xfrm>
            <a:off x="5927725" y="1350963"/>
            <a:ext cx="3889375" cy="2232025"/>
            <a:chOff x="0" y="0"/>
            <a:chExt cx="3888432" cy="2232248"/>
          </a:xfrm>
        </p:grpSpPr>
        <p:sp>
          <p:nvSpPr>
            <p:cNvPr id="40969" name="矩形 8"/>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0" name="Freeform 23"/>
            <p:cNvSpPr>
              <a:spLocks noEditPoints="1"/>
            </p:cNvSpPr>
            <p:nvPr/>
          </p:nvSpPr>
          <p:spPr bwMode="auto">
            <a:xfrm>
              <a:off x="2905105" y="121604"/>
              <a:ext cx="915988" cy="762000"/>
            </a:xfrm>
            <a:custGeom>
              <a:avLst/>
              <a:gdLst>
                <a:gd name="T0" fmla="*/ 291 w 1196"/>
                <a:gd name="T1" fmla="*/ 709 h 994"/>
                <a:gd name="T2" fmla="*/ 230 w 1196"/>
                <a:gd name="T3" fmla="*/ 846 h 994"/>
                <a:gd name="T4" fmla="*/ 0 w 1196"/>
                <a:gd name="T5" fmla="*/ 820 h 994"/>
                <a:gd name="T6" fmla="*/ 0 w 1196"/>
                <a:gd name="T7" fmla="*/ 824 h 994"/>
                <a:gd name="T8" fmla="*/ 319 w 1196"/>
                <a:gd name="T9" fmla="*/ 874 h 994"/>
                <a:gd name="T10" fmla="*/ 260 w 1196"/>
                <a:gd name="T11" fmla="*/ 696 h 994"/>
                <a:gd name="T12" fmla="*/ 292 w 1196"/>
                <a:gd name="T13" fmla="*/ 690 h 994"/>
                <a:gd name="T14" fmla="*/ 304 w 1196"/>
                <a:gd name="T15" fmla="*/ 654 h 994"/>
                <a:gd name="T16" fmla="*/ 286 w 1196"/>
                <a:gd name="T17" fmla="*/ 640 h 994"/>
                <a:gd name="T18" fmla="*/ 250 w 1196"/>
                <a:gd name="T19" fmla="*/ 643 h 994"/>
                <a:gd name="T20" fmla="*/ 237 w 1196"/>
                <a:gd name="T21" fmla="*/ 667 h 994"/>
                <a:gd name="T22" fmla="*/ 260 w 1196"/>
                <a:gd name="T23" fmla="*/ 696 h 994"/>
                <a:gd name="T24" fmla="*/ 1036 w 1196"/>
                <a:gd name="T25" fmla="*/ 623 h 994"/>
                <a:gd name="T26" fmla="*/ 943 w 1196"/>
                <a:gd name="T27" fmla="*/ 709 h 994"/>
                <a:gd name="T28" fmla="*/ 883 w 1196"/>
                <a:gd name="T29" fmla="*/ 846 h 994"/>
                <a:gd name="T30" fmla="*/ 818 w 1196"/>
                <a:gd name="T31" fmla="*/ 648 h 994"/>
                <a:gd name="T32" fmla="*/ 836 w 1196"/>
                <a:gd name="T33" fmla="*/ 821 h 994"/>
                <a:gd name="T34" fmla="*/ 924 w 1196"/>
                <a:gd name="T35" fmla="*/ 874 h 994"/>
                <a:gd name="T36" fmla="*/ 1196 w 1196"/>
                <a:gd name="T37" fmla="*/ 822 h 994"/>
                <a:gd name="T38" fmla="*/ 360 w 1196"/>
                <a:gd name="T39" fmla="*/ 698 h 994"/>
                <a:gd name="T40" fmla="*/ 383 w 1196"/>
                <a:gd name="T41" fmla="*/ 623 h 994"/>
                <a:gd name="T42" fmla="*/ 272 w 1196"/>
                <a:gd name="T43" fmla="*/ 251 h 994"/>
                <a:gd name="T44" fmla="*/ 272 w 1196"/>
                <a:gd name="T45" fmla="*/ 586 h 994"/>
                <a:gd name="T46" fmla="*/ 272 w 1196"/>
                <a:gd name="T47" fmla="*/ 251 h 994"/>
                <a:gd name="T48" fmla="*/ 652 w 1196"/>
                <a:gd name="T49" fmla="*/ 816 h 994"/>
                <a:gd name="T50" fmla="*/ 707 w 1196"/>
                <a:gd name="T51" fmla="*/ 816 h 994"/>
                <a:gd name="T52" fmla="*/ 571 w 1196"/>
                <a:gd name="T53" fmla="*/ 844 h 994"/>
                <a:gd name="T54" fmla="*/ 571 w 1196"/>
                <a:gd name="T55" fmla="*/ 789 h 994"/>
                <a:gd name="T56" fmla="*/ 571 w 1196"/>
                <a:gd name="T57" fmla="*/ 844 h 994"/>
                <a:gd name="T58" fmla="*/ 434 w 1196"/>
                <a:gd name="T59" fmla="*/ 816 h 994"/>
                <a:gd name="T60" fmla="*/ 490 w 1196"/>
                <a:gd name="T61" fmla="*/ 816 h 994"/>
                <a:gd name="T62" fmla="*/ 783 w 1196"/>
                <a:gd name="T63" fmla="*/ 631 h 994"/>
                <a:gd name="T64" fmla="*/ 765 w 1196"/>
                <a:gd name="T65" fmla="*/ 603 h 994"/>
                <a:gd name="T66" fmla="*/ 667 w 1196"/>
                <a:gd name="T67" fmla="*/ 664 h 994"/>
                <a:gd name="T68" fmla="*/ 351 w 1196"/>
                <a:gd name="T69" fmla="*/ 821 h 994"/>
                <a:gd name="T70" fmla="*/ 797 w 1196"/>
                <a:gd name="T71" fmla="*/ 821 h 994"/>
                <a:gd name="T72" fmla="*/ 783 w 1196"/>
                <a:gd name="T73" fmla="*/ 631 h 994"/>
                <a:gd name="T74" fmla="*/ 555 w 1196"/>
                <a:gd name="T75" fmla="*/ 178 h 994"/>
                <a:gd name="T76" fmla="*/ 499 w 1196"/>
                <a:gd name="T77" fmla="*/ 178 h 994"/>
                <a:gd name="T78" fmla="*/ 636 w 1196"/>
                <a:gd name="T79" fmla="*/ 150 h 994"/>
                <a:gd name="T80" fmla="*/ 636 w 1196"/>
                <a:gd name="T81" fmla="*/ 206 h 994"/>
                <a:gd name="T82" fmla="*/ 636 w 1196"/>
                <a:gd name="T83" fmla="*/ 150 h 994"/>
                <a:gd name="T84" fmla="*/ 772 w 1196"/>
                <a:gd name="T85" fmla="*/ 178 h 994"/>
                <a:gd name="T86" fmla="*/ 717 w 1196"/>
                <a:gd name="T87" fmla="*/ 178 h 994"/>
                <a:gd name="T88" fmla="*/ 424 w 1196"/>
                <a:gd name="T89" fmla="*/ 363 h 994"/>
                <a:gd name="T90" fmla="*/ 441 w 1196"/>
                <a:gd name="T91" fmla="*/ 391 h 994"/>
                <a:gd name="T92" fmla="*/ 539 w 1196"/>
                <a:gd name="T93" fmla="*/ 331 h 994"/>
                <a:gd name="T94" fmla="*/ 856 w 1196"/>
                <a:gd name="T95" fmla="*/ 173 h 994"/>
                <a:gd name="T96" fmla="*/ 410 w 1196"/>
                <a:gd name="T97" fmla="*/ 173 h 994"/>
                <a:gd name="T98" fmla="*/ 424 w 1196"/>
                <a:gd name="T99" fmla="*/ 363 h 994"/>
                <a:gd name="T100" fmla="*/ 909 w 1196"/>
                <a:gd name="T101" fmla="*/ 640 h 994"/>
                <a:gd name="T102" fmla="*/ 891 w 1196"/>
                <a:gd name="T103" fmla="*/ 654 h 994"/>
                <a:gd name="T104" fmla="*/ 903 w 1196"/>
                <a:gd name="T105" fmla="*/ 690 h 994"/>
                <a:gd name="T106" fmla="*/ 935 w 1196"/>
                <a:gd name="T107" fmla="*/ 696 h 994"/>
                <a:gd name="T108" fmla="*/ 958 w 1196"/>
                <a:gd name="T109" fmla="*/ 667 h 994"/>
                <a:gd name="T110" fmla="*/ 946 w 1196"/>
                <a:gd name="T111" fmla="*/ 643 h 994"/>
                <a:gd name="T112" fmla="*/ 803 w 1196"/>
                <a:gd name="T113" fmla="*/ 407 h 994"/>
                <a:gd name="T114" fmla="*/ 1045 w 1196"/>
                <a:gd name="T115" fmla="*/ 407 h 994"/>
                <a:gd name="T116" fmla="*/ 803 w 1196"/>
                <a:gd name="T117" fmla="*/ 407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96" h="994">
                  <a:moveTo>
                    <a:pt x="313" y="846"/>
                  </a:moveTo>
                  <a:lnTo>
                    <a:pt x="291" y="709"/>
                  </a:lnTo>
                  <a:lnTo>
                    <a:pt x="253" y="709"/>
                  </a:lnTo>
                  <a:lnTo>
                    <a:pt x="230" y="846"/>
                  </a:lnTo>
                  <a:lnTo>
                    <a:pt x="160" y="623"/>
                  </a:lnTo>
                  <a:cubicBezTo>
                    <a:pt x="65" y="659"/>
                    <a:pt x="0" y="737"/>
                    <a:pt x="0" y="820"/>
                  </a:cubicBezTo>
                  <a:cubicBezTo>
                    <a:pt x="0" y="821"/>
                    <a:pt x="0" y="822"/>
                    <a:pt x="0" y="822"/>
                  </a:cubicBezTo>
                  <a:cubicBezTo>
                    <a:pt x="0" y="823"/>
                    <a:pt x="0" y="823"/>
                    <a:pt x="0" y="824"/>
                  </a:cubicBezTo>
                  <a:cubicBezTo>
                    <a:pt x="0" y="879"/>
                    <a:pt x="57" y="874"/>
                    <a:pt x="272" y="874"/>
                  </a:cubicBezTo>
                  <a:cubicBezTo>
                    <a:pt x="289" y="874"/>
                    <a:pt x="304" y="874"/>
                    <a:pt x="319" y="874"/>
                  </a:cubicBezTo>
                  <a:cubicBezTo>
                    <a:pt x="317" y="865"/>
                    <a:pt x="314" y="856"/>
                    <a:pt x="313" y="846"/>
                  </a:cubicBezTo>
                  <a:close/>
                  <a:moveTo>
                    <a:pt x="260" y="696"/>
                  </a:moveTo>
                  <a:lnTo>
                    <a:pt x="283" y="696"/>
                  </a:lnTo>
                  <a:cubicBezTo>
                    <a:pt x="287" y="696"/>
                    <a:pt x="290" y="694"/>
                    <a:pt x="292" y="690"/>
                  </a:cubicBezTo>
                  <a:lnTo>
                    <a:pt x="306" y="667"/>
                  </a:lnTo>
                  <a:cubicBezTo>
                    <a:pt x="308" y="663"/>
                    <a:pt x="308" y="658"/>
                    <a:pt x="304" y="654"/>
                  </a:cubicBezTo>
                  <a:lnTo>
                    <a:pt x="293" y="643"/>
                  </a:lnTo>
                  <a:cubicBezTo>
                    <a:pt x="291" y="641"/>
                    <a:pt x="289" y="640"/>
                    <a:pt x="286" y="640"/>
                  </a:cubicBezTo>
                  <a:lnTo>
                    <a:pt x="257" y="640"/>
                  </a:lnTo>
                  <a:cubicBezTo>
                    <a:pt x="254" y="640"/>
                    <a:pt x="252" y="641"/>
                    <a:pt x="250" y="643"/>
                  </a:cubicBezTo>
                  <a:lnTo>
                    <a:pt x="239" y="654"/>
                  </a:lnTo>
                  <a:cubicBezTo>
                    <a:pt x="235" y="658"/>
                    <a:pt x="235" y="663"/>
                    <a:pt x="237" y="667"/>
                  </a:cubicBezTo>
                  <a:lnTo>
                    <a:pt x="251" y="690"/>
                  </a:lnTo>
                  <a:cubicBezTo>
                    <a:pt x="253" y="694"/>
                    <a:pt x="256" y="696"/>
                    <a:pt x="260" y="696"/>
                  </a:cubicBezTo>
                  <a:close/>
                  <a:moveTo>
                    <a:pt x="1196" y="820"/>
                  </a:moveTo>
                  <a:cubicBezTo>
                    <a:pt x="1196" y="737"/>
                    <a:pt x="1130" y="659"/>
                    <a:pt x="1036" y="623"/>
                  </a:cubicBezTo>
                  <a:lnTo>
                    <a:pt x="965" y="846"/>
                  </a:lnTo>
                  <a:lnTo>
                    <a:pt x="943" y="709"/>
                  </a:lnTo>
                  <a:lnTo>
                    <a:pt x="905" y="709"/>
                  </a:lnTo>
                  <a:lnTo>
                    <a:pt x="883" y="846"/>
                  </a:lnTo>
                  <a:lnTo>
                    <a:pt x="819" y="645"/>
                  </a:lnTo>
                  <a:cubicBezTo>
                    <a:pt x="819" y="646"/>
                    <a:pt x="819" y="647"/>
                    <a:pt x="818" y="648"/>
                  </a:cubicBezTo>
                  <a:lnTo>
                    <a:pt x="793" y="703"/>
                  </a:lnTo>
                  <a:cubicBezTo>
                    <a:pt x="821" y="738"/>
                    <a:pt x="836" y="779"/>
                    <a:pt x="836" y="821"/>
                  </a:cubicBezTo>
                  <a:cubicBezTo>
                    <a:pt x="836" y="839"/>
                    <a:pt x="833" y="857"/>
                    <a:pt x="828" y="874"/>
                  </a:cubicBezTo>
                  <a:cubicBezTo>
                    <a:pt x="856" y="874"/>
                    <a:pt x="887" y="874"/>
                    <a:pt x="924" y="874"/>
                  </a:cubicBezTo>
                  <a:cubicBezTo>
                    <a:pt x="1152" y="874"/>
                    <a:pt x="1196" y="879"/>
                    <a:pt x="1196" y="824"/>
                  </a:cubicBezTo>
                  <a:cubicBezTo>
                    <a:pt x="1196" y="823"/>
                    <a:pt x="1196" y="823"/>
                    <a:pt x="1196" y="822"/>
                  </a:cubicBezTo>
                  <a:cubicBezTo>
                    <a:pt x="1196" y="822"/>
                    <a:pt x="1196" y="821"/>
                    <a:pt x="1196" y="820"/>
                  </a:cubicBezTo>
                  <a:close/>
                  <a:moveTo>
                    <a:pt x="360" y="698"/>
                  </a:moveTo>
                  <a:cubicBezTo>
                    <a:pt x="378" y="677"/>
                    <a:pt x="401" y="659"/>
                    <a:pt x="428" y="644"/>
                  </a:cubicBezTo>
                  <a:cubicBezTo>
                    <a:pt x="414" y="636"/>
                    <a:pt x="399" y="629"/>
                    <a:pt x="383" y="623"/>
                  </a:cubicBezTo>
                  <a:lnTo>
                    <a:pt x="360" y="698"/>
                  </a:lnTo>
                  <a:close/>
                  <a:moveTo>
                    <a:pt x="272" y="251"/>
                  </a:moveTo>
                  <a:cubicBezTo>
                    <a:pt x="205" y="251"/>
                    <a:pt x="150" y="321"/>
                    <a:pt x="150" y="407"/>
                  </a:cubicBezTo>
                  <a:cubicBezTo>
                    <a:pt x="150" y="493"/>
                    <a:pt x="205" y="586"/>
                    <a:pt x="272" y="586"/>
                  </a:cubicBezTo>
                  <a:cubicBezTo>
                    <a:pt x="338" y="586"/>
                    <a:pt x="393" y="493"/>
                    <a:pt x="393" y="407"/>
                  </a:cubicBezTo>
                  <a:cubicBezTo>
                    <a:pt x="393" y="321"/>
                    <a:pt x="338" y="251"/>
                    <a:pt x="272" y="251"/>
                  </a:cubicBezTo>
                  <a:close/>
                  <a:moveTo>
                    <a:pt x="679" y="844"/>
                  </a:moveTo>
                  <a:cubicBezTo>
                    <a:pt x="664" y="844"/>
                    <a:pt x="652" y="832"/>
                    <a:pt x="652" y="816"/>
                  </a:cubicBezTo>
                  <a:cubicBezTo>
                    <a:pt x="652" y="801"/>
                    <a:pt x="664" y="789"/>
                    <a:pt x="679" y="789"/>
                  </a:cubicBezTo>
                  <a:cubicBezTo>
                    <a:pt x="695" y="789"/>
                    <a:pt x="707" y="801"/>
                    <a:pt x="707" y="816"/>
                  </a:cubicBezTo>
                  <a:cubicBezTo>
                    <a:pt x="707" y="832"/>
                    <a:pt x="695" y="844"/>
                    <a:pt x="679" y="844"/>
                  </a:cubicBezTo>
                  <a:close/>
                  <a:moveTo>
                    <a:pt x="571" y="844"/>
                  </a:moveTo>
                  <a:cubicBezTo>
                    <a:pt x="555" y="844"/>
                    <a:pt x="543" y="832"/>
                    <a:pt x="543" y="816"/>
                  </a:cubicBezTo>
                  <a:cubicBezTo>
                    <a:pt x="543" y="801"/>
                    <a:pt x="555" y="789"/>
                    <a:pt x="571" y="789"/>
                  </a:cubicBezTo>
                  <a:cubicBezTo>
                    <a:pt x="586" y="789"/>
                    <a:pt x="598" y="801"/>
                    <a:pt x="598" y="816"/>
                  </a:cubicBezTo>
                  <a:cubicBezTo>
                    <a:pt x="598" y="832"/>
                    <a:pt x="586" y="844"/>
                    <a:pt x="571" y="844"/>
                  </a:cubicBezTo>
                  <a:close/>
                  <a:moveTo>
                    <a:pt x="462" y="844"/>
                  </a:moveTo>
                  <a:cubicBezTo>
                    <a:pt x="447" y="844"/>
                    <a:pt x="434" y="832"/>
                    <a:pt x="434" y="816"/>
                  </a:cubicBezTo>
                  <a:cubicBezTo>
                    <a:pt x="434" y="801"/>
                    <a:pt x="447" y="789"/>
                    <a:pt x="462" y="789"/>
                  </a:cubicBezTo>
                  <a:cubicBezTo>
                    <a:pt x="477" y="789"/>
                    <a:pt x="490" y="801"/>
                    <a:pt x="490" y="816"/>
                  </a:cubicBezTo>
                  <a:cubicBezTo>
                    <a:pt x="490" y="832"/>
                    <a:pt x="477" y="844"/>
                    <a:pt x="462" y="844"/>
                  </a:cubicBezTo>
                  <a:close/>
                  <a:moveTo>
                    <a:pt x="783" y="631"/>
                  </a:moveTo>
                  <a:cubicBezTo>
                    <a:pt x="786" y="623"/>
                    <a:pt x="784" y="614"/>
                    <a:pt x="778" y="608"/>
                  </a:cubicBezTo>
                  <a:cubicBezTo>
                    <a:pt x="774" y="605"/>
                    <a:pt x="769" y="603"/>
                    <a:pt x="765" y="603"/>
                  </a:cubicBezTo>
                  <a:cubicBezTo>
                    <a:pt x="761" y="603"/>
                    <a:pt x="757" y="604"/>
                    <a:pt x="754" y="606"/>
                  </a:cubicBezTo>
                  <a:lnTo>
                    <a:pt x="667" y="664"/>
                  </a:lnTo>
                  <a:cubicBezTo>
                    <a:pt x="638" y="653"/>
                    <a:pt x="606" y="648"/>
                    <a:pt x="574" y="648"/>
                  </a:cubicBezTo>
                  <a:cubicBezTo>
                    <a:pt x="451" y="648"/>
                    <a:pt x="351" y="725"/>
                    <a:pt x="351" y="821"/>
                  </a:cubicBezTo>
                  <a:cubicBezTo>
                    <a:pt x="351" y="917"/>
                    <a:pt x="451" y="994"/>
                    <a:pt x="574" y="994"/>
                  </a:cubicBezTo>
                  <a:cubicBezTo>
                    <a:pt x="697" y="994"/>
                    <a:pt x="797" y="917"/>
                    <a:pt x="797" y="821"/>
                  </a:cubicBezTo>
                  <a:cubicBezTo>
                    <a:pt x="797" y="781"/>
                    <a:pt x="779" y="742"/>
                    <a:pt x="746" y="711"/>
                  </a:cubicBezTo>
                  <a:lnTo>
                    <a:pt x="783" y="631"/>
                  </a:lnTo>
                  <a:close/>
                  <a:moveTo>
                    <a:pt x="527" y="150"/>
                  </a:moveTo>
                  <a:cubicBezTo>
                    <a:pt x="542" y="150"/>
                    <a:pt x="555" y="163"/>
                    <a:pt x="555" y="178"/>
                  </a:cubicBezTo>
                  <a:cubicBezTo>
                    <a:pt x="555" y="193"/>
                    <a:pt x="542" y="206"/>
                    <a:pt x="527" y="206"/>
                  </a:cubicBezTo>
                  <a:cubicBezTo>
                    <a:pt x="511" y="206"/>
                    <a:pt x="499" y="193"/>
                    <a:pt x="499" y="178"/>
                  </a:cubicBezTo>
                  <a:cubicBezTo>
                    <a:pt x="499" y="163"/>
                    <a:pt x="511" y="150"/>
                    <a:pt x="527" y="150"/>
                  </a:cubicBezTo>
                  <a:close/>
                  <a:moveTo>
                    <a:pt x="636" y="150"/>
                  </a:moveTo>
                  <a:cubicBezTo>
                    <a:pt x="651" y="150"/>
                    <a:pt x="663" y="163"/>
                    <a:pt x="663" y="178"/>
                  </a:cubicBezTo>
                  <a:cubicBezTo>
                    <a:pt x="663" y="193"/>
                    <a:pt x="651" y="206"/>
                    <a:pt x="636" y="206"/>
                  </a:cubicBezTo>
                  <a:cubicBezTo>
                    <a:pt x="620" y="206"/>
                    <a:pt x="608" y="193"/>
                    <a:pt x="608" y="178"/>
                  </a:cubicBezTo>
                  <a:cubicBezTo>
                    <a:pt x="608" y="163"/>
                    <a:pt x="620" y="150"/>
                    <a:pt x="636" y="150"/>
                  </a:cubicBezTo>
                  <a:close/>
                  <a:moveTo>
                    <a:pt x="744" y="150"/>
                  </a:moveTo>
                  <a:cubicBezTo>
                    <a:pt x="760" y="150"/>
                    <a:pt x="772" y="163"/>
                    <a:pt x="772" y="178"/>
                  </a:cubicBezTo>
                  <a:cubicBezTo>
                    <a:pt x="772" y="193"/>
                    <a:pt x="760" y="206"/>
                    <a:pt x="744" y="206"/>
                  </a:cubicBezTo>
                  <a:cubicBezTo>
                    <a:pt x="729" y="206"/>
                    <a:pt x="717" y="193"/>
                    <a:pt x="717" y="178"/>
                  </a:cubicBezTo>
                  <a:cubicBezTo>
                    <a:pt x="717" y="163"/>
                    <a:pt x="729" y="150"/>
                    <a:pt x="744" y="150"/>
                  </a:cubicBezTo>
                  <a:close/>
                  <a:moveTo>
                    <a:pt x="424" y="363"/>
                  </a:moveTo>
                  <a:cubicBezTo>
                    <a:pt x="420" y="371"/>
                    <a:pt x="422" y="381"/>
                    <a:pt x="429" y="386"/>
                  </a:cubicBezTo>
                  <a:cubicBezTo>
                    <a:pt x="432" y="390"/>
                    <a:pt x="437" y="391"/>
                    <a:pt x="441" y="391"/>
                  </a:cubicBezTo>
                  <a:cubicBezTo>
                    <a:pt x="445" y="391"/>
                    <a:pt x="449" y="390"/>
                    <a:pt x="452" y="388"/>
                  </a:cubicBezTo>
                  <a:lnTo>
                    <a:pt x="539" y="331"/>
                  </a:lnTo>
                  <a:cubicBezTo>
                    <a:pt x="568" y="341"/>
                    <a:pt x="600" y="347"/>
                    <a:pt x="633" y="347"/>
                  </a:cubicBezTo>
                  <a:cubicBezTo>
                    <a:pt x="756" y="347"/>
                    <a:pt x="856" y="269"/>
                    <a:pt x="856" y="173"/>
                  </a:cubicBezTo>
                  <a:cubicBezTo>
                    <a:pt x="856" y="78"/>
                    <a:pt x="756" y="0"/>
                    <a:pt x="633" y="0"/>
                  </a:cubicBezTo>
                  <a:cubicBezTo>
                    <a:pt x="510" y="0"/>
                    <a:pt x="410" y="78"/>
                    <a:pt x="410" y="173"/>
                  </a:cubicBezTo>
                  <a:cubicBezTo>
                    <a:pt x="410" y="214"/>
                    <a:pt x="428" y="253"/>
                    <a:pt x="460" y="284"/>
                  </a:cubicBezTo>
                  <a:lnTo>
                    <a:pt x="424" y="363"/>
                  </a:lnTo>
                  <a:close/>
                  <a:moveTo>
                    <a:pt x="938" y="640"/>
                  </a:moveTo>
                  <a:lnTo>
                    <a:pt x="909" y="640"/>
                  </a:lnTo>
                  <a:cubicBezTo>
                    <a:pt x="907" y="640"/>
                    <a:pt x="904" y="641"/>
                    <a:pt x="902" y="643"/>
                  </a:cubicBezTo>
                  <a:lnTo>
                    <a:pt x="891" y="654"/>
                  </a:lnTo>
                  <a:cubicBezTo>
                    <a:pt x="887" y="658"/>
                    <a:pt x="887" y="663"/>
                    <a:pt x="889" y="667"/>
                  </a:cubicBezTo>
                  <a:lnTo>
                    <a:pt x="903" y="690"/>
                  </a:lnTo>
                  <a:cubicBezTo>
                    <a:pt x="905" y="694"/>
                    <a:pt x="908" y="696"/>
                    <a:pt x="912" y="696"/>
                  </a:cubicBezTo>
                  <a:lnTo>
                    <a:pt x="935" y="696"/>
                  </a:lnTo>
                  <a:cubicBezTo>
                    <a:pt x="939" y="696"/>
                    <a:pt x="943" y="694"/>
                    <a:pt x="945" y="690"/>
                  </a:cubicBezTo>
                  <a:lnTo>
                    <a:pt x="958" y="667"/>
                  </a:lnTo>
                  <a:cubicBezTo>
                    <a:pt x="961" y="663"/>
                    <a:pt x="960" y="658"/>
                    <a:pt x="957" y="654"/>
                  </a:cubicBezTo>
                  <a:lnTo>
                    <a:pt x="946" y="643"/>
                  </a:lnTo>
                  <a:cubicBezTo>
                    <a:pt x="944" y="641"/>
                    <a:pt x="941" y="640"/>
                    <a:pt x="938" y="640"/>
                  </a:cubicBezTo>
                  <a:close/>
                  <a:moveTo>
                    <a:pt x="803" y="407"/>
                  </a:moveTo>
                  <a:cubicBezTo>
                    <a:pt x="803" y="493"/>
                    <a:pt x="857" y="586"/>
                    <a:pt x="924" y="586"/>
                  </a:cubicBezTo>
                  <a:cubicBezTo>
                    <a:pt x="991" y="586"/>
                    <a:pt x="1045" y="493"/>
                    <a:pt x="1045" y="407"/>
                  </a:cubicBezTo>
                  <a:cubicBezTo>
                    <a:pt x="1045" y="321"/>
                    <a:pt x="991" y="251"/>
                    <a:pt x="924" y="251"/>
                  </a:cubicBezTo>
                  <a:cubicBezTo>
                    <a:pt x="857" y="251"/>
                    <a:pt x="803" y="321"/>
                    <a:pt x="803" y="407"/>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1" name="Group 11"/>
          <p:cNvGrpSpPr>
            <a:grpSpLocks/>
          </p:cNvGrpSpPr>
          <p:nvPr/>
        </p:nvGrpSpPr>
        <p:grpSpPr bwMode="auto">
          <a:xfrm>
            <a:off x="1974850" y="3665538"/>
            <a:ext cx="3889375" cy="2232025"/>
            <a:chOff x="0" y="0"/>
            <a:chExt cx="3888432" cy="2232248"/>
          </a:xfrm>
        </p:grpSpPr>
        <p:sp>
          <p:nvSpPr>
            <p:cNvPr id="40972" name="矩形 11"/>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3" name="Freeform 30"/>
            <p:cNvSpPr>
              <a:spLocks noEditPoints="1"/>
            </p:cNvSpPr>
            <p:nvPr/>
          </p:nvSpPr>
          <p:spPr bwMode="auto">
            <a:xfrm>
              <a:off x="156745" y="1304287"/>
              <a:ext cx="805747" cy="809152"/>
            </a:xfrm>
            <a:custGeom>
              <a:avLst/>
              <a:gdLst>
                <a:gd name="T0" fmla="*/ 1379 w 1470"/>
                <a:gd name="T1" fmla="*/ 652 h 1478"/>
                <a:gd name="T2" fmla="*/ 1428 w 1470"/>
                <a:gd name="T3" fmla="*/ 625 h 1478"/>
                <a:gd name="T4" fmla="*/ 1426 w 1470"/>
                <a:gd name="T5" fmla="*/ 552 h 1478"/>
                <a:gd name="T6" fmla="*/ 1359 w 1470"/>
                <a:gd name="T7" fmla="*/ 557 h 1478"/>
                <a:gd name="T8" fmla="*/ 1328 w 1470"/>
                <a:gd name="T9" fmla="*/ 516 h 1478"/>
                <a:gd name="T10" fmla="*/ 1264 w 1470"/>
                <a:gd name="T11" fmla="*/ 552 h 1478"/>
                <a:gd name="T12" fmla="*/ 1233 w 1470"/>
                <a:gd name="T13" fmla="*/ 584 h 1478"/>
                <a:gd name="T14" fmla="*/ 1199 w 1470"/>
                <a:gd name="T15" fmla="*/ 648 h 1478"/>
                <a:gd name="T16" fmla="*/ 1240 w 1470"/>
                <a:gd name="T17" fmla="*/ 678 h 1478"/>
                <a:gd name="T18" fmla="*/ 1243 w 1470"/>
                <a:gd name="T19" fmla="*/ 752 h 1478"/>
                <a:gd name="T20" fmla="*/ 1309 w 1470"/>
                <a:gd name="T21" fmla="*/ 746 h 1478"/>
                <a:gd name="T22" fmla="*/ 1340 w 1470"/>
                <a:gd name="T23" fmla="*/ 787 h 1478"/>
                <a:gd name="T24" fmla="*/ 1404 w 1470"/>
                <a:gd name="T25" fmla="*/ 751 h 1478"/>
                <a:gd name="T26" fmla="*/ 1435 w 1470"/>
                <a:gd name="T27" fmla="*/ 720 h 1478"/>
                <a:gd name="T28" fmla="*/ 1470 w 1470"/>
                <a:gd name="T29" fmla="*/ 655 h 1478"/>
                <a:gd name="T30" fmla="*/ 950 w 1470"/>
                <a:gd name="T31" fmla="*/ 732 h 1478"/>
                <a:gd name="T32" fmla="*/ 928 w 1470"/>
                <a:gd name="T33" fmla="*/ 619 h 1478"/>
                <a:gd name="T34" fmla="*/ 1057 w 1470"/>
                <a:gd name="T35" fmla="*/ 693 h 1478"/>
                <a:gd name="T36" fmla="*/ 1094 w 1470"/>
                <a:gd name="T37" fmla="*/ 610 h 1478"/>
                <a:gd name="T38" fmla="*/ 1030 w 1470"/>
                <a:gd name="T39" fmla="*/ 598 h 1478"/>
                <a:gd name="T40" fmla="*/ 985 w 1470"/>
                <a:gd name="T41" fmla="*/ 508 h 1478"/>
                <a:gd name="T42" fmla="*/ 928 w 1470"/>
                <a:gd name="T43" fmla="*/ 548 h 1478"/>
                <a:gd name="T44" fmla="*/ 870 w 1470"/>
                <a:gd name="T45" fmla="*/ 508 h 1478"/>
                <a:gd name="T46" fmla="*/ 848 w 1470"/>
                <a:gd name="T47" fmla="*/ 576 h 1478"/>
                <a:gd name="T48" fmla="*/ 767 w 1470"/>
                <a:gd name="T49" fmla="*/ 599 h 1478"/>
                <a:gd name="T50" fmla="*/ 800 w 1470"/>
                <a:gd name="T51" fmla="*/ 695 h 1478"/>
                <a:gd name="T52" fmla="*/ 768 w 1470"/>
                <a:gd name="T53" fmla="*/ 758 h 1478"/>
                <a:gd name="T54" fmla="*/ 850 w 1470"/>
                <a:gd name="T55" fmla="*/ 781 h 1478"/>
                <a:gd name="T56" fmla="*/ 877 w 1470"/>
                <a:gd name="T57" fmla="*/ 849 h 1478"/>
                <a:gd name="T58" fmla="*/ 945 w 1470"/>
                <a:gd name="T59" fmla="*/ 806 h 1478"/>
                <a:gd name="T60" fmla="*/ 996 w 1470"/>
                <a:gd name="T61" fmla="*/ 844 h 1478"/>
                <a:gd name="T62" fmla="*/ 1031 w 1470"/>
                <a:gd name="T63" fmla="*/ 756 h 1478"/>
                <a:gd name="T64" fmla="*/ 1098 w 1470"/>
                <a:gd name="T65" fmla="*/ 734 h 1478"/>
                <a:gd name="T66" fmla="*/ 465 w 1470"/>
                <a:gd name="T67" fmla="*/ 405 h 1478"/>
                <a:gd name="T68" fmla="*/ 1005 w 1470"/>
                <a:gd name="T69" fmla="*/ 271 h 1478"/>
                <a:gd name="T70" fmla="*/ 1257 w 1470"/>
                <a:gd name="T71" fmla="*/ 484 h 1478"/>
                <a:gd name="T72" fmla="*/ 1265 w 1470"/>
                <a:gd name="T73" fmla="*/ 367 h 1478"/>
                <a:gd name="T74" fmla="*/ 1366 w 1470"/>
                <a:gd name="T75" fmla="*/ 271 h 1478"/>
                <a:gd name="T76" fmla="*/ 1263 w 1470"/>
                <a:gd name="T77" fmla="*/ 172 h 1478"/>
                <a:gd name="T78" fmla="*/ 1254 w 1470"/>
                <a:gd name="T79" fmla="*/ 56 h 1478"/>
                <a:gd name="T80" fmla="*/ 1134 w 1470"/>
                <a:gd name="T81" fmla="*/ 17 h 1478"/>
                <a:gd name="T82" fmla="*/ 1050 w 1470"/>
                <a:gd name="T83" fmla="*/ 17 h 1478"/>
                <a:gd name="T84" fmla="*/ 932 w 1470"/>
                <a:gd name="T85" fmla="*/ 59 h 1478"/>
                <a:gd name="T86" fmla="*/ 924 w 1470"/>
                <a:gd name="T87" fmla="*/ 176 h 1478"/>
                <a:gd name="T88" fmla="*/ 823 w 1470"/>
                <a:gd name="T89" fmla="*/ 271 h 1478"/>
                <a:gd name="T90" fmla="*/ 925 w 1470"/>
                <a:gd name="T91" fmla="*/ 370 h 1478"/>
                <a:gd name="T92" fmla="*/ 935 w 1470"/>
                <a:gd name="T93" fmla="*/ 487 h 1478"/>
                <a:gd name="T94" fmla="*/ 1054 w 1470"/>
                <a:gd name="T95" fmla="*/ 526 h 1478"/>
                <a:gd name="T96" fmla="*/ 1139 w 1470"/>
                <a:gd name="T97" fmla="*/ 526 h 1478"/>
                <a:gd name="T98" fmla="*/ 1257 w 1470"/>
                <a:gd name="T99" fmla="*/ 484 h 1478"/>
                <a:gd name="T100" fmla="*/ 432 w 1470"/>
                <a:gd name="T101" fmla="*/ 1188 h 1478"/>
                <a:gd name="T102" fmla="*/ 0 w 1470"/>
                <a:gd name="T103" fmla="*/ 1382 h 1478"/>
                <a:gd name="T104" fmla="*/ 929 w 1470"/>
                <a:gd name="T105" fmla="*/ 1382 h 1478"/>
                <a:gd name="T106" fmla="*/ 440 w 1470"/>
                <a:gd name="T107" fmla="*/ 1070 h 1478"/>
                <a:gd name="T108" fmla="*/ 429 w 1470"/>
                <a:gd name="T109" fmla="*/ 1156 h 1478"/>
                <a:gd name="T110" fmla="*/ 523 w 1470"/>
                <a:gd name="T111" fmla="*/ 1117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4" name="Group 14"/>
          <p:cNvGrpSpPr>
            <a:grpSpLocks/>
          </p:cNvGrpSpPr>
          <p:nvPr/>
        </p:nvGrpSpPr>
        <p:grpSpPr bwMode="auto">
          <a:xfrm>
            <a:off x="5927725" y="3665538"/>
            <a:ext cx="3889375" cy="2232025"/>
            <a:chOff x="0" y="0"/>
            <a:chExt cx="3888432" cy="2232248"/>
          </a:xfrm>
        </p:grpSpPr>
        <p:sp>
          <p:nvSpPr>
            <p:cNvPr id="40975" name="矩形 14"/>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6" name="Freeform 34"/>
            <p:cNvSpPr>
              <a:spLocks noEditPoints="1"/>
            </p:cNvSpPr>
            <p:nvPr/>
          </p:nvSpPr>
          <p:spPr bwMode="auto">
            <a:xfrm>
              <a:off x="2880374" y="1311092"/>
              <a:ext cx="866775" cy="822325"/>
            </a:xfrm>
            <a:custGeom>
              <a:avLst/>
              <a:gdLst>
                <a:gd name="T0" fmla="*/ 1071 w 1131"/>
                <a:gd name="T1" fmla="*/ 191 h 1073"/>
                <a:gd name="T2" fmla="*/ 821 w 1131"/>
                <a:gd name="T3" fmla="*/ 233 h 1073"/>
                <a:gd name="T4" fmla="*/ 818 w 1131"/>
                <a:gd name="T5" fmla="*/ 304 h 1073"/>
                <a:gd name="T6" fmla="*/ 916 w 1131"/>
                <a:gd name="T7" fmla="*/ 327 h 1073"/>
                <a:gd name="T8" fmla="*/ 934 w 1131"/>
                <a:gd name="T9" fmla="*/ 325 h 1073"/>
                <a:gd name="T10" fmla="*/ 1124 w 1131"/>
                <a:gd name="T11" fmla="*/ 217 h 1073"/>
                <a:gd name="T12" fmla="*/ 262 w 1131"/>
                <a:gd name="T13" fmla="*/ 315 h 1073"/>
                <a:gd name="T14" fmla="*/ 212 w 1131"/>
                <a:gd name="T15" fmla="*/ 247 h 1073"/>
                <a:gd name="T16" fmla="*/ 229 w 1131"/>
                <a:gd name="T17" fmla="*/ 260 h 1073"/>
                <a:gd name="T18" fmla="*/ 273 w 1131"/>
                <a:gd name="T19" fmla="*/ 282 h 1073"/>
                <a:gd name="T20" fmla="*/ 278 w 1131"/>
                <a:gd name="T21" fmla="*/ 291 h 1073"/>
                <a:gd name="T22" fmla="*/ 178 w 1131"/>
                <a:gd name="T23" fmla="*/ 394 h 1073"/>
                <a:gd name="T24" fmla="*/ 166 w 1131"/>
                <a:gd name="T25" fmla="*/ 322 h 1073"/>
                <a:gd name="T26" fmla="*/ 178 w 1131"/>
                <a:gd name="T27" fmla="*/ 394 h 1073"/>
                <a:gd name="T28" fmla="*/ 621 w 1131"/>
                <a:gd name="T29" fmla="*/ 507 h 1073"/>
                <a:gd name="T30" fmla="*/ 590 w 1131"/>
                <a:gd name="T31" fmla="*/ 496 h 1073"/>
                <a:gd name="T32" fmla="*/ 608 w 1131"/>
                <a:gd name="T33" fmla="*/ 452 h 1073"/>
                <a:gd name="T34" fmla="*/ 772 w 1131"/>
                <a:gd name="T35" fmla="*/ 287 h 1073"/>
                <a:gd name="T36" fmla="*/ 682 w 1131"/>
                <a:gd name="T37" fmla="*/ 313 h 1073"/>
                <a:gd name="T38" fmla="*/ 616 w 1131"/>
                <a:gd name="T39" fmla="*/ 161 h 1073"/>
                <a:gd name="T40" fmla="*/ 432 w 1131"/>
                <a:gd name="T41" fmla="*/ 112 h 1073"/>
                <a:gd name="T42" fmla="*/ 239 w 1131"/>
                <a:gd name="T43" fmla="*/ 210 h 1073"/>
                <a:gd name="T44" fmla="*/ 172 w 1131"/>
                <a:gd name="T45" fmla="*/ 238 h 1073"/>
                <a:gd name="T46" fmla="*/ 145 w 1131"/>
                <a:gd name="T47" fmla="*/ 216 h 1073"/>
                <a:gd name="T48" fmla="*/ 12 w 1131"/>
                <a:gd name="T49" fmla="*/ 322 h 1073"/>
                <a:gd name="T50" fmla="*/ 25 w 1131"/>
                <a:gd name="T51" fmla="*/ 376 h 1073"/>
                <a:gd name="T52" fmla="*/ 187 w 1131"/>
                <a:gd name="T53" fmla="*/ 513 h 1073"/>
                <a:gd name="T54" fmla="*/ 320 w 1131"/>
                <a:gd name="T55" fmla="*/ 407 h 1073"/>
                <a:gd name="T56" fmla="*/ 307 w 1131"/>
                <a:gd name="T57" fmla="*/ 354 h 1073"/>
                <a:gd name="T58" fmla="*/ 302 w 1131"/>
                <a:gd name="T59" fmla="*/ 324 h 1073"/>
                <a:gd name="T60" fmla="*/ 307 w 1131"/>
                <a:gd name="T61" fmla="*/ 268 h 1073"/>
                <a:gd name="T62" fmla="*/ 553 w 1131"/>
                <a:gd name="T63" fmla="*/ 228 h 1073"/>
                <a:gd name="T64" fmla="*/ 444 w 1131"/>
                <a:gd name="T65" fmla="*/ 531 h 1073"/>
                <a:gd name="T66" fmla="*/ 712 w 1131"/>
                <a:gd name="T67" fmla="*/ 654 h 1073"/>
                <a:gd name="T68" fmla="*/ 586 w 1131"/>
                <a:gd name="T69" fmla="*/ 920 h 1073"/>
                <a:gd name="T70" fmla="*/ 662 w 1131"/>
                <a:gd name="T71" fmla="*/ 908 h 1073"/>
                <a:gd name="T72" fmla="*/ 849 w 1131"/>
                <a:gd name="T73" fmla="*/ 611 h 1073"/>
                <a:gd name="T74" fmla="*/ 416 w 1131"/>
                <a:gd name="T75" fmla="*/ 578 h 1073"/>
                <a:gd name="T76" fmla="*/ 108 w 1131"/>
                <a:gd name="T77" fmla="*/ 980 h 1073"/>
                <a:gd name="T78" fmla="*/ 146 w 1131"/>
                <a:gd name="T79" fmla="*/ 1073 h 1073"/>
                <a:gd name="T80" fmla="*/ 425 w 1131"/>
                <a:gd name="T81" fmla="*/ 828 h 1073"/>
                <a:gd name="T82" fmla="*/ 513 w 1131"/>
                <a:gd name="T83" fmla="*/ 624 h 1073"/>
                <a:gd name="T84" fmla="*/ 416 w 1131"/>
                <a:gd name="T85" fmla="*/ 578 h 1073"/>
                <a:gd name="T86" fmla="*/ 871 w 1131"/>
                <a:gd name="T87" fmla="*/ 154 h 1073"/>
                <a:gd name="T88" fmla="*/ 700 w 1131"/>
                <a:gd name="T89" fmla="*/ 6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31" h="1073">
                  <a:moveTo>
                    <a:pt x="1124" y="217"/>
                  </a:moveTo>
                  <a:cubicBezTo>
                    <a:pt x="1116" y="195"/>
                    <a:pt x="1093" y="183"/>
                    <a:pt x="1071" y="191"/>
                  </a:cubicBezTo>
                  <a:lnTo>
                    <a:pt x="916" y="243"/>
                  </a:lnTo>
                  <a:lnTo>
                    <a:pt x="821" y="233"/>
                  </a:lnTo>
                  <a:cubicBezTo>
                    <a:pt x="835" y="262"/>
                    <a:pt x="827" y="287"/>
                    <a:pt x="821" y="299"/>
                  </a:cubicBezTo>
                  <a:cubicBezTo>
                    <a:pt x="820" y="301"/>
                    <a:pt x="819" y="302"/>
                    <a:pt x="818" y="304"/>
                  </a:cubicBezTo>
                  <a:lnTo>
                    <a:pt x="809" y="316"/>
                  </a:lnTo>
                  <a:lnTo>
                    <a:pt x="916" y="327"/>
                  </a:lnTo>
                  <a:cubicBezTo>
                    <a:pt x="918" y="327"/>
                    <a:pt x="919" y="327"/>
                    <a:pt x="921" y="327"/>
                  </a:cubicBezTo>
                  <a:cubicBezTo>
                    <a:pt x="925" y="327"/>
                    <a:pt x="930" y="327"/>
                    <a:pt x="934" y="325"/>
                  </a:cubicBezTo>
                  <a:lnTo>
                    <a:pt x="1098" y="270"/>
                  </a:lnTo>
                  <a:cubicBezTo>
                    <a:pt x="1119" y="263"/>
                    <a:pt x="1131" y="239"/>
                    <a:pt x="1124" y="217"/>
                  </a:cubicBezTo>
                  <a:close/>
                  <a:moveTo>
                    <a:pt x="275" y="301"/>
                  </a:moveTo>
                  <a:lnTo>
                    <a:pt x="262" y="315"/>
                  </a:lnTo>
                  <a:lnTo>
                    <a:pt x="199" y="262"/>
                  </a:lnTo>
                  <a:lnTo>
                    <a:pt x="212" y="247"/>
                  </a:lnTo>
                  <a:cubicBezTo>
                    <a:pt x="215" y="243"/>
                    <a:pt x="220" y="241"/>
                    <a:pt x="225" y="243"/>
                  </a:cubicBezTo>
                  <a:cubicBezTo>
                    <a:pt x="225" y="249"/>
                    <a:pt x="227" y="254"/>
                    <a:pt x="229" y="260"/>
                  </a:cubicBezTo>
                  <a:cubicBezTo>
                    <a:pt x="237" y="274"/>
                    <a:pt x="251" y="283"/>
                    <a:pt x="267" y="283"/>
                  </a:cubicBezTo>
                  <a:cubicBezTo>
                    <a:pt x="269" y="283"/>
                    <a:pt x="271" y="282"/>
                    <a:pt x="273" y="282"/>
                  </a:cubicBezTo>
                  <a:lnTo>
                    <a:pt x="274" y="283"/>
                  </a:lnTo>
                  <a:cubicBezTo>
                    <a:pt x="276" y="285"/>
                    <a:pt x="278" y="288"/>
                    <a:pt x="278" y="291"/>
                  </a:cubicBezTo>
                  <a:cubicBezTo>
                    <a:pt x="278" y="295"/>
                    <a:pt x="277" y="298"/>
                    <a:pt x="275" y="301"/>
                  </a:cubicBezTo>
                  <a:close/>
                  <a:moveTo>
                    <a:pt x="178" y="394"/>
                  </a:moveTo>
                  <a:lnTo>
                    <a:pt x="135" y="358"/>
                  </a:lnTo>
                  <a:lnTo>
                    <a:pt x="166" y="322"/>
                  </a:lnTo>
                  <a:lnTo>
                    <a:pt x="208" y="358"/>
                  </a:lnTo>
                  <a:lnTo>
                    <a:pt x="178" y="394"/>
                  </a:lnTo>
                  <a:close/>
                  <a:moveTo>
                    <a:pt x="816" y="577"/>
                  </a:moveTo>
                  <a:lnTo>
                    <a:pt x="621" y="507"/>
                  </a:lnTo>
                  <a:lnTo>
                    <a:pt x="613" y="504"/>
                  </a:lnTo>
                  <a:lnTo>
                    <a:pt x="590" y="496"/>
                  </a:lnTo>
                  <a:cubicBezTo>
                    <a:pt x="579" y="491"/>
                    <a:pt x="573" y="479"/>
                    <a:pt x="577" y="467"/>
                  </a:cubicBezTo>
                  <a:cubicBezTo>
                    <a:pt x="582" y="454"/>
                    <a:pt x="595" y="447"/>
                    <a:pt x="608" y="452"/>
                  </a:cubicBezTo>
                  <a:lnTo>
                    <a:pt x="649" y="466"/>
                  </a:lnTo>
                  <a:lnTo>
                    <a:pt x="772" y="287"/>
                  </a:lnTo>
                  <a:lnTo>
                    <a:pt x="746" y="275"/>
                  </a:lnTo>
                  <a:lnTo>
                    <a:pt x="682" y="313"/>
                  </a:lnTo>
                  <a:lnTo>
                    <a:pt x="693" y="193"/>
                  </a:lnTo>
                  <a:cubicBezTo>
                    <a:pt x="672" y="182"/>
                    <a:pt x="641" y="166"/>
                    <a:pt x="616" y="161"/>
                  </a:cubicBezTo>
                  <a:lnTo>
                    <a:pt x="464" y="110"/>
                  </a:lnTo>
                  <a:cubicBezTo>
                    <a:pt x="454" y="106"/>
                    <a:pt x="442" y="107"/>
                    <a:pt x="432" y="112"/>
                  </a:cubicBezTo>
                  <a:lnTo>
                    <a:pt x="248" y="203"/>
                  </a:lnTo>
                  <a:cubicBezTo>
                    <a:pt x="245" y="205"/>
                    <a:pt x="242" y="207"/>
                    <a:pt x="239" y="210"/>
                  </a:cubicBezTo>
                  <a:cubicBezTo>
                    <a:pt x="220" y="203"/>
                    <a:pt x="198" y="207"/>
                    <a:pt x="184" y="223"/>
                  </a:cubicBezTo>
                  <a:lnTo>
                    <a:pt x="172" y="238"/>
                  </a:lnTo>
                  <a:lnTo>
                    <a:pt x="154" y="224"/>
                  </a:lnTo>
                  <a:lnTo>
                    <a:pt x="145" y="216"/>
                  </a:lnTo>
                  <a:cubicBezTo>
                    <a:pt x="131" y="204"/>
                    <a:pt x="111" y="206"/>
                    <a:pt x="99" y="219"/>
                  </a:cubicBezTo>
                  <a:lnTo>
                    <a:pt x="12" y="322"/>
                  </a:lnTo>
                  <a:cubicBezTo>
                    <a:pt x="0" y="336"/>
                    <a:pt x="2" y="356"/>
                    <a:pt x="16" y="368"/>
                  </a:cubicBezTo>
                  <a:lnTo>
                    <a:pt x="25" y="376"/>
                  </a:lnTo>
                  <a:lnTo>
                    <a:pt x="178" y="506"/>
                  </a:lnTo>
                  <a:lnTo>
                    <a:pt x="187" y="513"/>
                  </a:lnTo>
                  <a:cubicBezTo>
                    <a:pt x="200" y="525"/>
                    <a:pt x="221" y="523"/>
                    <a:pt x="232" y="510"/>
                  </a:cubicBezTo>
                  <a:lnTo>
                    <a:pt x="320" y="407"/>
                  </a:lnTo>
                  <a:cubicBezTo>
                    <a:pt x="331" y="393"/>
                    <a:pt x="330" y="373"/>
                    <a:pt x="316" y="361"/>
                  </a:cubicBezTo>
                  <a:lnTo>
                    <a:pt x="307" y="354"/>
                  </a:lnTo>
                  <a:lnTo>
                    <a:pt x="290" y="339"/>
                  </a:lnTo>
                  <a:lnTo>
                    <a:pt x="302" y="324"/>
                  </a:lnTo>
                  <a:cubicBezTo>
                    <a:pt x="311" y="314"/>
                    <a:pt x="315" y="301"/>
                    <a:pt x="314" y="289"/>
                  </a:cubicBezTo>
                  <a:cubicBezTo>
                    <a:pt x="313" y="281"/>
                    <a:pt x="311" y="274"/>
                    <a:pt x="307" y="268"/>
                  </a:cubicBezTo>
                  <a:lnTo>
                    <a:pt x="454" y="195"/>
                  </a:lnTo>
                  <a:lnTo>
                    <a:pt x="553" y="228"/>
                  </a:lnTo>
                  <a:lnTo>
                    <a:pt x="454" y="473"/>
                  </a:lnTo>
                  <a:cubicBezTo>
                    <a:pt x="445" y="494"/>
                    <a:pt x="439" y="513"/>
                    <a:pt x="444" y="531"/>
                  </a:cubicBezTo>
                  <a:cubicBezTo>
                    <a:pt x="448" y="549"/>
                    <a:pt x="460" y="564"/>
                    <a:pt x="479" y="571"/>
                  </a:cubicBezTo>
                  <a:lnTo>
                    <a:pt x="712" y="654"/>
                  </a:lnTo>
                  <a:lnTo>
                    <a:pt x="574" y="845"/>
                  </a:lnTo>
                  <a:cubicBezTo>
                    <a:pt x="557" y="869"/>
                    <a:pt x="562" y="903"/>
                    <a:pt x="586" y="920"/>
                  </a:cubicBezTo>
                  <a:cubicBezTo>
                    <a:pt x="596" y="927"/>
                    <a:pt x="607" y="931"/>
                    <a:pt x="618" y="931"/>
                  </a:cubicBezTo>
                  <a:cubicBezTo>
                    <a:pt x="635" y="931"/>
                    <a:pt x="651" y="923"/>
                    <a:pt x="662" y="908"/>
                  </a:cubicBezTo>
                  <a:lnTo>
                    <a:pt x="842" y="659"/>
                  </a:lnTo>
                  <a:cubicBezTo>
                    <a:pt x="851" y="645"/>
                    <a:pt x="854" y="628"/>
                    <a:pt x="849" y="611"/>
                  </a:cubicBezTo>
                  <a:cubicBezTo>
                    <a:pt x="844" y="595"/>
                    <a:pt x="832" y="582"/>
                    <a:pt x="816" y="577"/>
                  </a:cubicBezTo>
                  <a:close/>
                  <a:moveTo>
                    <a:pt x="416" y="578"/>
                  </a:moveTo>
                  <a:lnTo>
                    <a:pt x="343" y="758"/>
                  </a:lnTo>
                  <a:lnTo>
                    <a:pt x="108" y="980"/>
                  </a:lnTo>
                  <a:cubicBezTo>
                    <a:pt x="87" y="1001"/>
                    <a:pt x="86" y="1035"/>
                    <a:pt x="106" y="1056"/>
                  </a:cubicBezTo>
                  <a:cubicBezTo>
                    <a:pt x="117" y="1067"/>
                    <a:pt x="131" y="1073"/>
                    <a:pt x="146" y="1073"/>
                  </a:cubicBezTo>
                  <a:cubicBezTo>
                    <a:pt x="159" y="1073"/>
                    <a:pt x="172" y="1068"/>
                    <a:pt x="183" y="1058"/>
                  </a:cubicBezTo>
                  <a:lnTo>
                    <a:pt x="425" y="828"/>
                  </a:lnTo>
                  <a:cubicBezTo>
                    <a:pt x="431" y="823"/>
                    <a:pt x="435" y="816"/>
                    <a:pt x="438" y="809"/>
                  </a:cubicBezTo>
                  <a:lnTo>
                    <a:pt x="513" y="624"/>
                  </a:lnTo>
                  <a:cubicBezTo>
                    <a:pt x="493" y="623"/>
                    <a:pt x="476" y="620"/>
                    <a:pt x="464" y="614"/>
                  </a:cubicBezTo>
                  <a:cubicBezTo>
                    <a:pt x="442" y="604"/>
                    <a:pt x="426" y="591"/>
                    <a:pt x="416" y="578"/>
                  </a:cubicBezTo>
                  <a:close/>
                  <a:moveTo>
                    <a:pt x="741" y="195"/>
                  </a:moveTo>
                  <a:cubicBezTo>
                    <a:pt x="789" y="220"/>
                    <a:pt x="847" y="201"/>
                    <a:pt x="871" y="154"/>
                  </a:cubicBezTo>
                  <a:cubicBezTo>
                    <a:pt x="895" y="107"/>
                    <a:pt x="877" y="49"/>
                    <a:pt x="830" y="24"/>
                  </a:cubicBezTo>
                  <a:cubicBezTo>
                    <a:pt x="782" y="0"/>
                    <a:pt x="724" y="19"/>
                    <a:pt x="700" y="66"/>
                  </a:cubicBezTo>
                  <a:cubicBezTo>
                    <a:pt x="676" y="113"/>
                    <a:pt x="694" y="171"/>
                    <a:pt x="741" y="19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7" name="Group 17"/>
          <p:cNvGrpSpPr>
            <a:grpSpLocks/>
          </p:cNvGrpSpPr>
          <p:nvPr/>
        </p:nvGrpSpPr>
        <p:grpSpPr bwMode="auto">
          <a:xfrm>
            <a:off x="3511550" y="2133600"/>
            <a:ext cx="2514600" cy="1355725"/>
            <a:chOff x="0" y="0"/>
            <a:chExt cx="2514497" cy="1355672"/>
          </a:xfrm>
        </p:grpSpPr>
        <p:sp>
          <p:nvSpPr>
            <p:cNvPr id="4097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7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2" name="Group 22"/>
          <p:cNvGrpSpPr>
            <a:grpSpLocks/>
          </p:cNvGrpSpPr>
          <p:nvPr/>
        </p:nvGrpSpPr>
        <p:grpSpPr bwMode="auto">
          <a:xfrm>
            <a:off x="3549650" y="3794125"/>
            <a:ext cx="2514600" cy="1355725"/>
            <a:chOff x="0" y="0"/>
            <a:chExt cx="2514497" cy="1355672"/>
          </a:xfrm>
        </p:grpSpPr>
        <p:sp>
          <p:nvSpPr>
            <p:cNvPr id="4098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7" name="Group 27"/>
          <p:cNvGrpSpPr>
            <a:grpSpLocks/>
          </p:cNvGrpSpPr>
          <p:nvPr/>
        </p:nvGrpSpPr>
        <p:grpSpPr bwMode="auto">
          <a:xfrm>
            <a:off x="6013450" y="2155825"/>
            <a:ext cx="2514600" cy="1355725"/>
            <a:chOff x="0" y="0"/>
            <a:chExt cx="2514497" cy="1355672"/>
          </a:xfrm>
        </p:grpSpPr>
        <p:sp>
          <p:nvSpPr>
            <p:cNvPr id="4098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92" name="Group 32"/>
          <p:cNvGrpSpPr>
            <a:grpSpLocks/>
          </p:cNvGrpSpPr>
          <p:nvPr/>
        </p:nvGrpSpPr>
        <p:grpSpPr bwMode="auto">
          <a:xfrm>
            <a:off x="6007100" y="3763963"/>
            <a:ext cx="2514600" cy="1355725"/>
            <a:chOff x="0" y="0"/>
            <a:chExt cx="2514497" cy="1355672"/>
          </a:xfrm>
        </p:grpSpPr>
        <p:sp>
          <p:nvSpPr>
            <p:cNvPr id="4099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additive="base">
                                        <p:cTn id="7" dur="500" fill="hold"/>
                                        <p:tgtEl>
                                          <p:spTgt spid="40963"/>
                                        </p:tgtEl>
                                        <p:attrNameLst>
                                          <p:attrName>ppt_x</p:attrName>
                                        </p:attrNameLst>
                                      </p:cBhvr>
                                      <p:tavLst>
                                        <p:tav tm="0">
                                          <p:val>
                                            <p:strVal val="1+#ppt_w/2"/>
                                          </p:val>
                                        </p:tav>
                                        <p:tav tm="100000">
                                          <p:val>
                                            <p:strVal val="#ppt_x"/>
                                          </p:val>
                                        </p:tav>
                                      </p:tavLst>
                                    </p:anim>
                                    <p:anim calcmode="lin" valueType="num">
                                      <p:cBhvr additive="base">
                                        <p:cTn id="8" dur="500" fill="hold"/>
                                        <p:tgtEl>
                                          <p:spTgt spid="4096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0964"/>
                                        </p:tgtEl>
                                        <p:attrNameLst>
                                          <p:attrName>style.visibility</p:attrName>
                                        </p:attrNameLst>
                                      </p:cBhvr>
                                      <p:to>
                                        <p:strVal val="visible"/>
                                      </p:to>
                                    </p:set>
                                    <p:animEffect transition="in" filter="wipe(right)">
                                      <p:cBhvr>
                                        <p:cTn id="11" dur="500"/>
                                        <p:tgtEl>
                                          <p:spTgt spid="4096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0962"/>
                                        </p:tgtEl>
                                        <p:attrNameLst>
                                          <p:attrName>style.visibility</p:attrName>
                                        </p:attrNameLst>
                                      </p:cBhvr>
                                      <p:to>
                                        <p:strVal val="visible"/>
                                      </p:to>
                                    </p:set>
                                    <p:anim calcmode="lin" valueType="num">
                                      <p:cBhvr>
                                        <p:cTn id="15" dur="400" fill="hold"/>
                                        <p:tgtEl>
                                          <p:spTgt spid="4096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0962"/>
                                        </p:tgtEl>
                                        <p:attrNameLst>
                                          <p:attrName>ppt_y</p:attrName>
                                        </p:attrNameLst>
                                      </p:cBhvr>
                                      <p:tavLst>
                                        <p:tav tm="0">
                                          <p:val>
                                            <p:strVal val="#ppt_y"/>
                                          </p:val>
                                        </p:tav>
                                        <p:tav tm="100000">
                                          <p:val>
                                            <p:strVal val="#ppt_y"/>
                                          </p:val>
                                        </p:tav>
                                      </p:tavLst>
                                    </p:anim>
                                    <p:anim calcmode="lin" valueType="num">
                                      <p:cBhvr>
                                        <p:cTn id="17" dur="400" fill="hold"/>
                                        <p:tgtEl>
                                          <p:spTgt spid="4096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09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0962"/>
                                        </p:tgtEl>
                                      </p:cBhvr>
                                    </p:animEffect>
                                  </p:childTnLst>
                                </p:cTn>
                              </p:par>
                            </p:childTnLst>
                          </p:cTn>
                        </p:par>
                        <p:par>
                          <p:cTn id="20" fill="hold" nodeType="afterGroup">
                            <p:stCondLst>
                              <p:cond delay="1240"/>
                            </p:stCondLst>
                            <p:childTnLst>
                              <p:par>
                                <p:cTn id="21" presetID="2" presetClass="entr" presetSubtype="9" fill="hold" nodeType="afterEffect">
                                  <p:stCondLst>
                                    <p:cond delay="0"/>
                                  </p:stCondLst>
                                  <p:childTnLst>
                                    <p:set>
                                      <p:cBhvr>
                                        <p:cTn id="22" dur="1" fill="hold">
                                          <p:stCondLst>
                                            <p:cond delay="0"/>
                                          </p:stCondLst>
                                        </p:cTn>
                                        <p:tgtEl>
                                          <p:spTgt spid="40965"/>
                                        </p:tgtEl>
                                        <p:attrNameLst>
                                          <p:attrName>style.visibility</p:attrName>
                                        </p:attrNameLst>
                                      </p:cBhvr>
                                      <p:to>
                                        <p:strVal val="visible"/>
                                      </p:to>
                                    </p:set>
                                    <p:anim calcmode="lin" valueType="num">
                                      <p:cBhvr additive="base">
                                        <p:cTn id="23" dur="500" fill="hold"/>
                                        <p:tgtEl>
                                          <p:spTgt spid="40965"/>
                                        </p:tgtEl>
                                        <p:attrNameLst>
                                          <p:attrName>ppt_x</p:attrName>
                                        </p:attrNameLst>
                                      </p:cBhvr>
                                      <p:tavLst>
                                        <p:tav tm="0">
                                          <p:val>
                                            <p:strVal val="0-#ppt_w/2"/>
                                          </p:val>
                                        </p:tav>
                                        <p:tav tm="100000">
                                          <p:val>
                                            <p:strVal val="#ppt_x"/>
                                          </p:val>
                                        </p:tav>
                                      </p:tavLst>
                                    </p:anim>
                                    <p:anim calcmode="lin" valueType="num">
                                      <p:cBhvr additive="base">
                                        <p:cTn id="24" dur="500" fill="hold"/>
                                        <p:tgtEl>
                                          <p:spTgt spid="40965"/>
                                        </p:tgtEl>
                                        <p:attrNameLst>
                                          <p:attrName>ppt_y</p:attrName>
                                        </p:attrNameLst>
                                      </p:cBhvr>
                                      <p:tavLst>
                                        <p:tav tm="0">
                                          <p:val>
                                            <p:strVal val="0-#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40974"/>
                                        </p:tgtEl>
                                        <p:attrNameLst>
                                          <p:attrName>style.visibility</p:attrName>
                                        </p:attrNameLst>
                                      </p:cBhvr>
                                      <p:to>
                                        <p:strVal val="visible"/>
                                      </p:to>
                                    </p:set>
                                    <p:anim calcmode="lin" valueType="num">
                                      <p:cBhvr additive="base">
                                        <p:cTn id="27" dur="500" fill="hold"/>
                                        <p:tgtEl>
                                          <p:spTgt spid="40974"/>
                                        </p:tgtEl>
                                        <p:attrNameLst>
                                          <p:attrName>ppt_x</p:attrName>
                                        </p:attrNameLst>
                                      </p:cBhvr>
                                      <p:tavLst>
                                        <p:tav tm="0">
                                          <p:val>
                                            <p:strVal val="1+#ppt_w/2"/>
                                          </p:val>
                                        </p:tav>
                                        <p:tav tm="100000">
                                          <p:val>
                                            <p:strVal val="#ppt_x"/>
                                          </p:val>
                                        </p:tav>
                                      </p:tavLst>
                                    </p:anim>
                                    <p:anim calcmode="lin" valueType="num">
                                      <p:cBhvr additive="base">
                                        <p:cTn id="28" dur="500" fill="hold"/>
                                        <p:tgtEl>
                                          <p:spTgt spid="4097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740"/>
                            </p:stCondLst>
                            <p:childTnLst>
                              <p:par>
                                <p:cTn id="30" presetID="2" presetClass="entr" presetSubtype="3" fill="hold" nodeType="afterEffect">
                                  <p:stCondLst>
                                    <p:cond delay="0"/>
                                  </p:stCondLst>
                                  <p:childTnLst>
                                    <p:set>
                                      <p:cBhvr>
                                        <p:cTn id="31" dur="1" fill="hold">
                                          <p:stCondLst>
                                            <p:cond delay="0"/>
                                          </p:stCondLst>
                                        </p:cTn>
                                        <p:tgtEl>
                                          <p:spTgt spid="40968"/>
                                        </p:tgtEl>
                                        <p:attrNameLst>
                                          <p:attrName>style.visibility</p:attrName>
                                        </p:attrNameLst>
                                      </p:cBhvr>
                                      <p:to>
                                        <p:strVal val="visible"/>
                                      </p:to>
                                    </p:set>
                                    <p:anim calcmode="lin" valueType="num">
                                      <p:cBhvr additive="base">
                                        <p:cTn id="32" dur="500" fill="hold"/>
                                        <p:tgtEl>
                                          <p:spTgt spid="40968"/>
                                        </p:tgtEl>
                                        <p:attrNameLst>
                                          <p:attrName>ppt_x</p:attrName>
                                        </p:attrNameLst>
                                      </p:cBhvr>
                                      <p:tavLst>
                                        <p:tav tm="0">
                                          <p:val>
                                            <p:strVal val="1+#ppt_w/2"/>
                                          </p:val>
                                        </p:tav>
                                        <p:tav tm="100000">
                                          <p:val>
                                            <p:strVal val="#ppt_x"/>
                                          </p:val>
                                        </p:tav>
                                      </p:tavLst>
                                    </p:anim>
                                    <p:anim calcmode="lin" valueType="num">
                                      <p:cBhvr additive="base">
                                        <p:cTn id="33" dur="500" fill="hold"/>
                                        <p:tgtEl>
                                          <p:spTgt spid="40968"/>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40971"/>
                                        </p:tgtEl>
                                        <p:attrNameLst>
                                          <p:attrName>style.visibility</p:attrName>
                                        </p:attrNameLst>
                                      </p:cBhvr>
                                      <p:to>
                                        <p:strVal val="visible"/>
                                      </p:to>
                                    </p:set>
                                    <p:anim calcmode="lin" valueType="num">
                                      <p:cBhvr additive="base">
                                        <p:cTn id="36" dur="500" fill="hold"/>
                                        <p:tgtEl>
                                          <p:spTgt spid="40971"/>
                                        </p:tgtEl>
                                        <p:attrNameLst>
                                          <p:attrName>ppt_x</p:attrName>
                                        </p:attrNameLst>
                                      </p:cBhvr>
                                      <p:tavLst>
                                        <p:tav tm="0">
                                          <p:val>
                                            <p:strVal val="0-#ppt_w/2"/>
                                          </p:val>
                                        </p:tav>
                                        <p:tav tm="100000">
                                          <p:val>
                                            <p:strVal val="#ppt_x"/>
                                          </p:val>
                                        </p:tav>
                                      </p:tavLst>
                                    </p:anim>
                                    <p:anim calcmode="lin" valueType="num">
                                      <p:cBhvr additive="base">
                                        <p:cTn id="37" dur="500" fill="hold"/>
                                        <p:tgtEl>
                                          <p:spTgt spid="40971"/>
                                        </p:tgtEl>
                                        <p:attrNameLst>
                                          <p:attrName>ppt_y</p:attrName>
                                        </p:attrNameLst>
                                      </p:cBhvr>
                                      <p:tavLst>
                                        <p:tav tm="0">
                                          <p:val>
                                            <p:strVal val="1+#ppt_h/2"/>
                                          </p:val>
                                        </p:tav>
                                        <p:tav tm="100000">
                                          <p:val>
                                            <p:strVal val="#ppt_y"/>
                                          </p:val>
                                        </p:tav>
                                      </p:tavLst>
                                    </p:anim>
                                  </p:childTnLst>
                                </p:cTn>
                              </p:par>
                            </p:childTnLst>
                          </p:cTn>
                        </p:par>
                        <p:par>
                          <p:cTn id="38" fill="hold" nodeType="afterGroup">
                            <p:stCondLst>
                              <p:cond delay="2240"/>
                            </p:stCondLst>
                            <p:childTnLst>
                              <p:par>
                                <p:cTn id="39" presetID="31" presetClass="entr" presetSubtype="0" fill="hold" nodeType="afterEffect">
                                  <p:stCondLst>
                                    <p:cond delay="0"/>
                                  </p:stCondLst>
                                  <p:childTnLst>
                                    <p:set>
                                      <p:cBhvr>
                                        <p:cTn id="40" dur="1" fill="hold">
                                          <p:stCondLst>
                                            <p:cond delay="0"/>
                                          </p:stCondLst>
                                        </p:cTn>
                                        <p:tgtEl>
                                          <p:spTgt spid="40977"/>
                                        </p:tgtEl>
                                        <p:attrNameLst>
                                          <p:attrName>style.visibility</p:attrName>
                                        </p:attrNameLst>
                                      </p:cBhvr>
                                      <p:to>
                                        <p:strVal val="visible"/>
                                      </p:to>
                                    </p:set>
                                    <p:anim calcmode="lin" valueType="num">
                                      <p:cBhvr>
                                        <p:cTn id="41" dur="500" fill="hold"/>
                                        <p:tgtEl>
                                          <p:spTgt spid="40977"/>
                                        </p:tgtEl>
                                        <p:attrNameLst>
                                          <p:attrName>ppt_w</p:attrName>
                                        </p:attrNameLst>
                                      </p:cBhvr>
                                      <p:tavLst>
                                        <p:tav tm="0">
                                          <p:val>
                                            <p:fltVal val="0"/>
                                          </p:val>
                                        </p:tav>
                                        <p:tav tm="100000">
                                          <p:val>
                                            <p:strVal val="#ppt_w"/>
                                          </p:val>
                                        </p:tav>
                                      </p:tavLst>
                                    </p:anim>
                                    <p:anim calcmode="lin" valueType="num">
                                      <p:cBhvr>
                                        <p:cTn id="42" dur="500" fill="hold"/>
                                        <p:tgtEl>
                                          <p:spTgt spid="40977"/>
                                        </p:tgtEl>
                                        <p:attrNameLst>
                                          <p:attrName>ppt_h</p:attrName>
                                        </p:attrNameLst>
                                      </p:cBhvr>
                                      <p:tavLst>
                                        <p:tav tm="0">
                                          <p:val>
                                            <p:fltVal val="0"/>
                                          </p:val>
                                        </p:tav>
                                        <p:tav tm="100000">
                                          <p:val>
                                            <p:strVal val="#ppt_h"/>
                                          </p:val>
                                        </p:tav>
                                      </p:tavLst>
                                    </p:anim>
                                    <p:anim calcmode="lin" valueType="num">
                                      <p:cBhvr>
                                        <p:cTn id="43" dur="500" fill="hold"/>
                                        <p:tgtEl>
                                          <p:spTgt spid="40977"/>
                                        </p:tgtEl>
                                        <p:attrNameLst>
                                          <p:attrName>style.rotation</p:attrName>
                                        </p:attrNameLst>
                                      </p:cBhvr>
                                      <p:tavLst>
                                        <p:tav tm="0">
                                          <p:val>
                                            <p:fltVal val="90"/>
                                          </p:val>
                                        </p:tav>
                                        <p:tav tm="100000">
                                          <p:val>
                                            <p:fltVal val="0"/>
                                          </p:val>
                                        </p:tav>
                                      </p:tavLst>
                                    </p:anim>
                                    <p:animEffect transition="in" filter="fade">
                                      <p:cBhvr>
                                        <p:cTn id="44" dur="500"/>
                                        <p:tgtEl>
                                          <p:spTgt spid="40977"/>
                                        </p:tgtEl>
                                      </p:cBhvr>
                                    </p:animEffect>
                                  </p:childTnLst>
                                </p:cTn>
                              </p:par>
                              <p:par>
                                <p:cTn id="45" presetID="31" presetClass="entr" presetSubtype="0" fill="hold" nodeType="withEffect">
                                  <p:stCondLst>
                                    <p:cond delay="0"/>
                                  </p:stCondLst>
                                  <p:childTnLst>
                                    <p:set>
                                      <p:cBhvr>
                                        <p:cTn id="46" dur="1" fill="hold">
                                          <p:stCondLst>
                                            <p:cond delay="0"/>
                                          </p:stCondLst>
                                        </p:cTn>
                                        <p:tgtEl>
                                          <p:spTgt spid="40992"/>
                                        </p:tgtEl>
                                        <p:attrNameLst>
                                          <p:attrName>style.visibility</p:attrName>
                                        </p:attrNameLst>
                                      </p:cBhvr>
                                      <p:to>
                                        <p:strVal val="visible"/>
                                      </p:to>
                                    </p:set>
                                    <p:anim calcmode="lin" valueType="num">
                                      <p:cBhvr>
                                        <p:cTn id="47" dur="500" fill="hold"/>
                                        <p:tgtEl>
                                          <p:spTgt spid="40992"/>
                                        </p:tgtEl>
                                        <p:attrNameLst>
                                          <p:attrName>ppt_w</p:attrName>
                                        </p:attrNameLst>
                                      </p:cBhvr>
                                      <p:tavLst>
                                        <p:tav tm="0">
                                          <p:val>
                                            <p:fltVal val="0"/>
                                          </p:val>
                                        </p:tav>
                                        <p:tav tm="100000">
                                          <p:val>
                                            <p:strVal val="#ppt_w"/>
                                          </p:val>
                                        </p:tav>
                                      </p:tavLst>
                                    </p:anim>
                                    <p:anim calcmode="lin" valueType="num">
                                      <p:cBhvr>
                                        <p:cTn id="48" dur="500" fill="hold"/>
                                        <p:tgtEl>
                                          <p:spTgt spid="40992"/>
                                        </p:tgtEl>
                                        <p:attrNameLst>
                                          <p:attrName>ppt_h</p:attrName>
                                        </p:attrNameLst>
                                      </p:cBhvr>
                                      <p:tavLst>
                                        <p:tav tm="0">
                                          <p:val>
                                            <p:fltVal val="0"/>
                                          </p:val>
                                        </p:tav>
                                        <p:tav tm="100000">
                                          <p:val>
                                            <p:strVal val="#ppt_h"/>
                                          </p:val>
                                        </p:tav>
                                      </p:tavLst>
                                    </p:anim>
                                    <p:anim calcmode="lin" valueType="num">
                                      <p:cBhvr>
                                        <p:cTn id="49" dur="500" fill="hold"/>
                                        <p:tgtEl>
                                          <p:spTgt spid="40992"/>
                                        </p:tgtEl>
                                        <p:attrNameLst>
                                          <p:attrName>style.rotation</p:attrName>
                                        </p:attrNameLst>
                                      </p:cBhvr>
                                      <p:tavLst>
                                        <p:tav tm="0">
                                          <p:val>
                                            <p:fltVal val="90"/>
                                          </p:val>
                                        </p:tav>
                                        <p:tav tm="100000">
                                          <p:val>
                                            <p:fltVal val="0"/>
                                          </p:val>
                                        </p:tav>
                                      </p:tavLst>
                                    </p:anim>
                                    <p:animEffect transition="in" filter="fade">
                                      <p:cBhvr>
                                        <p:cTn id="50" dur="500"/>
                                        <p:tgtEl>
                                          <p:spTgt spid="40992"/>
                                        </p:tgtEl>
                                      </p:cBhvr>
                                    </p:animEffect>
                                  </p:childTnLst>
                                </p:cTn>
                              </p:par>
                              <p:par>
                                <p:cTn id="51" presetID="31" presetClass="entr" presetSubtype="0" fill="hold" nodeType="withEffect">
                                  <p:stCondLst>
                                    <p:cond delay="0"/>
                                  </p:stCondLst>
                                  <p:childTnLst>
                                    <p:set>
                                      <p:cBhvr>
                                        <p:cTn id="52" dur="1" fill="hold">
                                          <p:stCondLst>
                                            <p:cond delay="0"/>
                                          </p:stCondLst>
                                        </p:cTn>
                                        <p:tgtEl>
                                          <p:spTgt spid="40987"/>
                                        </p:tgtEl>
                                        <p:attrNameLst>
                                          <p:attrName>style.visibility</p:attrName>
                                        </p:attrNameLst>
                                      </p:cBhvr>
                                      <p:to>
                                        <p:strVal val="visible"/>
                                      </p:to>
                                    </p:set>
                                    <p:anim calcmode="lin" valueType="num">
                                      <p:cBhvr>
                                        <p:cTn id="53" dur="500" fill="hold"/>
                                        <p:tgtEl>
                                          <p:spTgt spid="40987"/>
                                        </p:tgtEl>
                                        <p:attrNameLst>
                                          <p:attrName>ppt_w</p:attrName>
                                        </p:attrNameLst>
                                      </p:cBhvr>
                                      <p:tavLst>
                                        <p:tav tm="0">
                                          <p:val>
                                            <p:fltVal val="0"/>
                                          </p:val>
                                        </p:tav>
                                        <p:tav tm="100000">
                                          <p:val>
                                            <p:strVal val="#ppt_w"/>
                                          </p:val>
                                        </p:tav>
                                      </p:tavLst>
                                    </p:anim>
                                    <p:anim calcmode="lin" valueType="num">
                                      <p:cBhvr>
                                        <p:cTn id="54" dur="500" fill="hold"/>
                                        <p:tgtEl>
                                          <p:spTgt spid="40987"/>
                                        </p:tgtEl>
                                        <p:attrNameLst>
                                          <p:attrName>ppt_h</p:attrName>
                                        </p:attrNameLst>
                                      </p:cBhvr>
                                      <p:tavLst>
                                        <p:tav tm="0">
                                          <p:val>
                                            <p:fltVal val="0"/>
                                          </p:val>
                                        </p:tav>
                                        <p:tav tm="100000">
                                          <p:val>
                                            <p:strVal val="#ppt_h"/>
                                          </p:val>
                                        </p:tav>
                                      </p:tavLst>
                                    </p:anim>
                                    <p:anim calcmode="lin" valueType="num">
                                      <p:cBhvr>
                                        <p:cTn id="55" dur="500" fill="hold"/>
                                        <p:tgtEl>
                                          <p:spTgt spid="40987"/>
                                        </p:tgtEl>
                                        <p:attrNameLst>
                                          <p:attrName>style.rotation</p:attrName>
                                        </p:attrNameLst>
                                      </p:cBhvr>
                                      <p:tavLst>
                                        <p:tav tm="0">
                                          <p:val>
                                            <p:fltVal val="90"/>
                                          </p:val>
                                        </p:tav>
                                        <p:tav tm="100000">
                                          <p:val>
                                            <p:fltVal val="0"/>
                                          </p:val>
                                        </p:tav>
                                      </p:tavLst>
                                    </p:anim>
                                    <p:animEffect transition="in" filter="fade">
                                      <p:cBhvr>
                                        <p:cTn id="56" dur="500"/>
                                        <p:tgtEl>
                                          <p:spTgt spid="40987"/>
                                        </p:tgtEl>
                                      </p:cBhvr>
                                    </p:animEffect>
                                  </p:childTnLst>
                                </p:cTn>
                              </p:par>
                              <p:par>
                                <p:cTn id="57" presetID="31" presetClass="entr" presetSubtype="0" fill="hold" nodeType="withEffect">
                                  <p:stCondLst>
                                    <p:cond delay="0"/>
                                  </p:stCondLst>
                                  <p:childTnLst>
                                    <p:set>
                                      <p:cBhvr>
                                        <p:cTn id="58" dur="1" fill="hold">
                                          <p:stCondLst>
                                            <p:cond delay="0"/>
                                          </p:stCondLst>
                                        </p:cTn>
                                        <p:tgtEl>
                                          <p:spTgt spid="40982"/>
                                        </p:tgtEl>
                                        <p:attrNameLst>
                                          <p:attrName>style.visibility</p:attrName>
                                        </p:attrNameLst>
                                      </p:cBhvr>
                                      <p:to>
                                        <p:strVal val="visible"/>
                                      </p:to>
                                    </p:set>
                                    <p:anim calcmode="lin" valueType="num">
                                      <p:cBhvr>
                                        <p:cTn id="59" dur="500" fill="hold"/>
                                        <p:tgtEl>
                                          <p:spTgt spid="40982"/>
                                        </p:tgtEl>
                                        <p:attrNameLst>
                                          <p:attrName>ppt_w</p:attrName>
                                        </p:attrNameLst>
                                      </p:cBhvr>
                                      <p:tavLst>
                                        <p:tav tm="0">
                                          <p:val>
                                            <p:fltVal val="0"/>
                                          </p:val>
                                        </p:tav>
                                        <p:tav tm="100000">
                                          <p:val>
                                            <p:strVal val="#ppt_w"/>
                                          </p:val>
                                        </p:tav>
                                      </p:tavLst>
                                    </p:anim>
                                    <p:anim calcmode="lin" valueType="num">
                                      <p:cBhvr>
                                        <p:cTn id="60" dur="500" fill="hold"/>
                                        <p:tgtEl>
                                          <p:spTgt spid="40982"/>
                                        </p:tgtEl>
                                        <p:attrNameLst>
                                          <p:attrName>ppt_h</p:attrName>
                                        </p:attrNameLst>
                                      </p:cBhvr>
                                      <p:tavLst>
                                        <p:tav tm="0">
                                          <p:val>
                                            <p:fltVal val="0"/>
                                          </p:val>
                                        </p:tav>
                                        <p:tav tm="100000">
                                          <p:val>
                                            <p:strVal val="#ppt_h"/>
                                          </p:val>
                                        </p:tav>
                                      </p:tavLst>
                                    </p:anim>
                                    <p:anim calcmode="lin" valueType="num">
                                      <p:cBhvr>
                                        <p:cTn id="61" dur="500" fill="hold"/>
                                        <p:tgtEl>
                                          <p:spTgt spid="40982"/>
                                        </p:tgtEl>
                                        <p:attrNameLst>
                                          <p:attrName>style.rotation</p:attrName>
                                        </p:attrNameLst>
                                      </p:cBhvr>
                                      <p:tavLst>
                                        <p:tav tm="0">
                                          <p:val>
                                            <p:fltVal val="90"/>
                                          </p:val>
                                        </p:tav>
                                        <p:tav tm="100000">
                                          <p:val>
                                            <p:fltVal val="0"/>
                                          </p:val>
                                        </p:tav>
                                      </p:tavLst>
                                    </p:anim>
                                    <p:animEffect transition="in" filter="fade">
                                      <p:cBhvr>
                                        <p:cTn id="62" dur="500"/>
                                        <p:tgtEl>
                                          <p:spTgt spid="40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19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419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1989" name="组合 2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00338" y="1103313"/>
            <a:ext cx="884237"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组合 31"/>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187825" y="2054225"/>
            <a:ext cx="9271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组合 34"/>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138613" y="3822700"/>
            <a:ext cx="9207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组合 54"/>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597150" y="4651375"/>
            <a:ext cx="884238"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组合 57"/>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60450" y="3736975"/>
            <a:ext cx="933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组合 60"/>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103313" y="1962150"/>
            <a:ext cx="944562"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995" name="Group 11"/>
          <p:cNvGrpSpPr>
            <a:grpSpLocks/>
          </p:cNvGrpSpPr>
          <p:nvPr/>
        </p:nvGrpSpPr>
        <p:grpSpPr bwMode="auto">
          <a:xfrm>
            <a:off x="6329363" y="1657350"/>
            <a:ext cx="2016125" cy="950913"/>
            <a:chOff x="0" y="0"/>
            <a:chExt cx="2016224" cy="950671"/>
          </a:xfrm>
        </p:grpSpPr>
        <p:sp>
          <p:nvSpPr>
            <p:cNvPr id="41996" name="TextBox 64"/>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1997" name="TextBox 65"/>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1998" name="Group 14"/>
          <p:cNvGrpSpPr>
            <a:grpSpLocks/>
          </p:cNvGrpSpPr>
          <p:nvPr/>
        </p:nvGrpSpPr>
        <p:grpSpPr bwMode="auto">
          <a:xfrm>
            <a:off x="9309100" y="1657350"/>
            <a:ext cx="2016125" cy="950913"/>
            <a:chOff x="0" y="0"/>
            <a:chExt cx="2016224" cy="950671"/>
          </a:xfrm>
        </p:grpSpPr>
        <p:sp>
          <p:nvSpPr>
            <p:cNvPr id="41999" name="TextBox 6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0" name="TextBox 6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1" name="Group 17"/>
          <p:cNvGrpSpPr>
            <a:grpSpLocks/>
          </p:cNvGrpSpPr>
          <p:nvPr/>
        </p:nvGrpSpPr>
        <p:grpSpPr bwMode="auto">
          <a:xfrm>
            <a:off x="6329363" y="3130550"/>
            <a:ext cx="2016125" cy="950913"/>
            <a:chOff x="0" y="0"/>
            <a:chExt cx="2016224" cy="950671"/>
          </a:xfrm>
        </p:grpSpPr>
        <p:sp>
          <p:nvSpPr>
            <p:cNvPr id="42002" name="TextBox 7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3" name="TextBox 7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4" name="Group 20"/>
          <p:cNvGrpSpPr>
            <a:grpSpLocks/>
          </p:cNvGrpSpPr>
          <p:nvPr/>
        </p:nvGrpSpPr>
        <p:grpSpPr bwMode="auto">
          <a:xfrm>
            <a:off x="9309100" y="3130550"/>
            <a:ext cx="2016125" cy="950913"/>
            <a:chOff x="0" y="0"/>
            <a:chExt cx="2016224" cy="950671"/>
          </a:xfrm>
        </p:grpSpPr>
        <p:sp>
          <p:nvSpPr>
            <p:cNvPr id="42005" name="TextBox 73"/>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6" name="TextBox 74"/>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7" name="Group 23"/>
          <p:cNvGrpSpPr>
            <a:grpSpLocks/>
          </p:cNvGrpSpPr>
          <p:nvPr/>
        </p:nvGrpSpPr>
        <p:grpSpPr bwMode="auto">
          <a:xfrm>
            <a:off x="6329363" y="4519613"/>
            <a:ext cx="2016125" cy="950912"/>
            <a:chOff x="0" y="0"/>
            <a:chExt cx="2016224" cy="950671"/>
          </a:xfrm>
        </p:grpSpPr>
        <p:sp>
          <p:nvSpPr>
            <p:cNvPr id="42008" name="TextBox 7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9" name="TextBox 7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10" name="Group 26"/>
          <p:cNvGrpSpPr>
            <a:grpSpLocks/>
          </p:cNvGrpSpPr>
          <p:nvPr/>
        </p:nvGrpSpPr>
        <p:grpSpPr bwMode="auto">
          <a:xfrm>
            <a:off x="9309100" y="4519613"/>
            <a:ext cx="2016125" cy="950912"/>
            <a:chOff x="0" y="0"/>
            <a:chExt cx="2016224" cy="950671"/>
          </a:xfrm>
        </p:grpSpPr>
        <p:sp>
          <p:nvSpPr>
            <p:cNvPr id="42011" name="TextBox 8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12" name="TextBox 8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sp>
        <p:nvSpPr>
          <p:cNvPr id="42013" name="Oval 12"/>
          <p:cNvSpPr>
            <a:spLocks noChangeArrowheads="1"/>
          </p:cNvSpPr>
          <p:nvPr/>
        </p:nvSpPr>
        <p:spPr bwMode="auto">
          <a:xfrm>
            <a:off x="1560513" y="1812925"/>
            <a:ext cx="3060700" cy="30607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2014" name="TextBox 83"/>
          <p:cNvSpPr txBox="1">
            <a:spLocks noChangeArrowheads="1"/>
          </p:cNvSpPr>
          <p:nvPr/>
        </p:nvSpPr>
        <p:spPr bwMode="auto">
          <a:xfrm>
            <a:off x="2401888" y="2906713"/>
            <a:ext cx="1314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F8F8F8"/>
                </a:solidFill>
                <a:latin typeface="微软雅黑" panose="020B0503020204020204" pitchFamily="34" charset="-122"/>
                <a:ea typeface="微软雅黑" panose="020B0503020204020204" pitchFamily="34" charset="-122"/>
              </a:rPr>
              <a:t>单击此处</a:t>
            </a:r>
            <a:endParaRPr lang="en-US" altLang="zh-CN" sz="2200">
              <a:solidFill>
                <a:srgbClr val="F8F8F8"/>
              </a:solidFill>
              <a:latin typeface="微软雅黑" panose="020B0503020204020204" pitchFamily="34" charset="-122"/>
              <a:ea typeface="微软雅黑" panose="020B0503020204020204" pitchFamily="34" charset="-122"/>
            </a:endParaRPr>
          </a:p>
          <a:p>
            <a:pPr eaLnBrk="1" hangingPunct="1"/>
            <a:r>
              <a:rPr lang="zh-CN" altLang="en-US" sz="2200">
                <a:solidFill>
                  <a:srgbClr val="F8F8F8"/>
                </a:solidFill>
                <a:latin typeface="微软雅黑" panose="020B0503020204020204" pitchFamily="34" charset="-122"/>
                <a:ea typeface="微软雅黑" panose="020B0503020204020204" pitchFamily="34" charset="-122"/>
              </a:rPr>
              <a:t>添加标题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1+#ppt_w/2"/>
                                          </p:val>
                                        </p:tav>
                                        <p:tav tm="100000">
                                          <p:val>
                                            <p:strVal val="#ppt_x"/>
                                          </p:val>
                                        </p:tav>
                                      </p:tavLst>
                                    </p:anim>
                                    <p:anim calcmode="lin" valueType="num">
                                      <p:cBhvr additive="base">
                                        <p:cTn id="8" dur="500" fill="hold"/>
                                        <p:tgtEl>
                                          <p:spTgt spid="419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1988"/>
                                        </p:tgtEl>
                                        <p:attrNameLst>
                                          <p:attrName>style.visibility</p:attrName>
                                        </p:attrNameLst>
                                      </p:cBhvr>
                                      <p:to>
                                        <p:strVal val="visible"/>
                                      </p:to>
                                    </p:set>
                                    <p:animEffect transition="in" filter="wipe(right)">
                                      <p:cBhvr>
                                        <p:cTn id="11" dur="500"/>
                                        <p:tgtEl>
                                          <p:spTgt spid="419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1986"/>
                                        </p:tgtEl>
                                        <p:attrNameLst>
                                          <p:attrName>style.visibility</p:attrName>
                                        </p:attrNameLst>
                                      </p:cBhvr>
                                      <p:to>
                                        <p:strVal val="visible"/>
                                      </p:to>
                                    </p:set>
                                    <p:anim calcmode="lin" valueType="num">
                                      <p:cBhvr>
                                        <p:cTn id="15" dur="400" fill="hold"/>
                                        <p:tgtEl>
                                          <p:spTgt spid="419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1986"/>
                                        </p:tgtEl>
                                        <p:attrNameLst>
                                          <p:attrName>ppt_y</p:attrName>
                                        </p:attrNameLst>
                                      </p:cBhvr>
                                      <p:tavLst>
                                        <p:tav tm="0">
                                          <p:val>
                                            <p:strVal val="#ppt_y"/>
                                          </p:val>
                                        </p:tav>
                                        <p:tav tm="100000">
                                          <p:val>
                                            <p:strVal val="#ppt_y"/>
                                          </p:val>
                                        </p:tav>
                                      </p:tavLst>
                                    </p:anim>
                                    <p:anim calcmode="lin" valueType="num">
                                      <p:cBhvr>
                                        <p:cTn id="17" dur="400" fill="hold"/>
                                        <p:tgtEl>
                                          <p:spTgt spid="419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19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1986"/>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42013"/>
                                        </p:tgtEl>
                                        <p:attrNameLst>
                                          <p:attrName>style.visibility</p:attrName>
                                        </p:attrNameLst>
                                      </p:cBhvr>
                                      <p:to>
                                        <p:strVal val="visible"/>
                                      </p:to>
                                    </p:set>
                                    <p:animEffect transition="in" filter="wheel(1)">
                                      <p:cBhvr>
                                        <p:cTn id="23" dur="1000"/>
                                        <p:tgtEl>
                                          <p:spTgt spid="42013"/>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42014"/>
                                        </p:tgtEl>
                                        <p:attrNameLst>
                                          <p:attrName>style.visibility</p:attrName>
                                        </p:attrNameLst>
                                      </p:cBhvr>
                                      <p:to>
                                        <p:strVal val="visible"/>
                                      </p:to>
                                    </p:set>
                                    <p:anim calcmode="lin" valueType="num">
                                      <p:cBhvr>
                                        <p:cTn id="27" dur="500" fill="hold"/>
                                        <p:tgtEl>
                                          <p:spTgt spid="42014"/>
                                        </p:tgtEl>
                                        <p:attrNameLst>
                                          <p:attrName>ppt_w</p:attrName>
                                        </p:attrNameLst>
                                      </p:cBhvr>
                                      <p:tavLst>
                                        <p:tav tm="0">
                                          <p:val>
                                            <p:fltVal val="0"/>
                                          </p:val>
                                        </p:tav>
                                        <p:tav tm="100000">
                                          <p:val>
                                            <p:strVal val="#ppt_w"/>
                                          </p:val>
                                        </p:tav>
                                      </p:tavLst>
                                    </p:anim>
                                    <p:anim calcmode="lin" valueType="num">
                                      <p:cBhvr>
                                        <p:cTn id="28" dur="500" fill="hold"/>
                                        <p:tgtEl>
                                          <p:spTgt spid="42014"/>
                                        </p:tgtEl>
                                        <p:attrNameLst>
                                          <p:attrName>ppt_h</p:attrName>
                                        </p:attrNameLst>
                                      </p:cBhvr>
                                      <p:tavLst>
                                        <p:tav tm="0">
                                          <p:val>
                                            <p:fltVal val="0"/>
                                          </p:val>
                                        </p:tav>
                                        <p:tav tm="100000">
                                          <p:val>
                                            <p:strVal val="#ppt_h"/>
                                          </p:val>
                                        </p:tav>
                                      </p:tavLst>
                                    </p:anim>
                                    <p:anim calcmode="lin" valueType="num">
                                      <p:cBhvr>
                                        <p:cTn id="29" dur="500" fill="hold"/>
                                        <p:tgtEl>
                                          <p:spTgt spid="42014"/>
                                        </p:tgtEl>
                                        <p:attrNameLst>
                                          <p:attrName>style.rotation</p:attrName>
                                        </p:attrNameLst>
                                      </p:cBhvr>
                                      <p:tavLst>
                                        <p:tav tm="0">
                                          <p:val>
                                            <p:fltVal val="90"/>
                                          </p:val>
                                        </p:tav>
                                        <p:tav tm="100000">
                                          <p:val>
                                            <p:fltVal val="0"/>
                                          </p:val>
                                        </p:tav>
                                      </p:tavLst>
                                    </p:anim>
                                    <p:animEffect transition="in" filter="fade">
                                      <p:cBhvr>
                                        <p:cTn id="30" dur="500"/>
                                        <p:tgtEl>
                                          <p:spTgt spid="42014"/>
                                        </p:tgtEl>
                                      </p:cBhvr>
                                    </p:animEffect>
                                  </p:childTnLst>
                                </p:cTn>
                              </p:par>
                            </p:childTnLst>
                          </p:cTn>
                        </p:par>
                        <p:par>
                          <p:cTn id="31" fill="hold" nodeType="afterGroup">
                            <p:stCondLst>
                              <p:cond delay="2740"/>
                            </p:stCondLst>
                            <p:childTnLst>
                              <p:par>
                                <p:cTn id="32" presetID="52" presetClass="entr" presetSubtype="0" fill="hold" nodeType="afterEffect">
                                  <p:stCondLst>
                                    <p:cond delay="0"/>
                                  </p:stCondLst>
                                  <p:childTnLst>
                                    <p:set>
                                      <p:cBhvr>
                                        <p:cTn id="33" dur="1" fill="hold">
                                          <p:stCondLst>
                                            <p:cond delay="0"/>
                                          </p:stCondLst>
                                        </p:cTn>
                                        <p:tgtEl>
                                          <p:spTgt spid="41989"/>
                                        </p:tgtEl>
                                        <p:attrNameLst>
                                          <p:attrName>style.visibility</p:attrName>
                                        </p:attrNameLst>
                                      </p:cBhvr>
                                      <p:to>
                                        <p:strVal val="visible"/>
                                      </p:to>
                                    </p:set>
                                    <p:animScale>
                                      <p:cBhvr>
                                        <p:cTn id="34" dur="1000" decel="50000" fill="hold">
                                          <p:stCondLst>
                                            <p:cond delay="0"/>
                                          </p:stCondLst>
                                        </p:cTn>
                                        <p:tgtEl>
                                          <p:spTgt spid="4198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41989"/>
                                        </p:tgtEl>
                                        <p:attrNameLst>
                                          <p:attrName>ppt_x,ppt_y</p:attrName>
                                        </p:attrNameLst>
                                      </p:cBhvr>
                                      <p:rCtr x="0" y="0"/>
                                    </p:animMotion>
                                    <p:animEffect transition="in" filter="fade">
                                      <p:cBhvr>
                                        <p:cTn id="36" dur="1000"/>
                                        <p:tgtEl>
                                          <p:spTgt spid="41989"/>
                                        </p:tgtEl>
                                      </p:cBhvr>
                                    </p:animEffect>
                                  </p:childTnLst>
                                </p:cTn>
                              </p:par>
                              <p:par>
                                <p:cTn id="37" presetID="52" presetClass="entr" presetSubtype="0" fill="hold" nodeType="withEffect">
                                  <p:stCondLst>
                                    <p:cond delay="200"/>
                                  </p:stCondLst>
                                  <p:childTnLst>
                                    <p:set>
                                      <p:cBhvr>
                                        <p:cTn id="38" dur="1" fill="hold">
                                          <p:stCondLst>
                                            <p:cond delay="0"/>
                                          </p:stCondLst>
                                        </p:cTn>
                                        <p:tgtEl>
                                          <p:spTgt spid="41990"/>
                                        </p:tgtEl>
                                        <p:attrNameLst>
                                          <p:attrName>style.visibility</p:attrName>
                                        </p:attrNameLst>
                                      </p:cBhvr>
                                      <p:to>
                                        <p:strVal val="visible"/>
                                      </p:to>
                                    </p:set>
                                    <p:animScale>
                                      <p:cBhvr>
                                        <p:cTn id="39" dur="1000" decel="50000" fill="hold">
                                          <p:stCondLst>
                                            <p:cond delay="0"/>
                                          </p:stCondLst>
                                        </p:cTn>
                                        <p:tgtEl>
                                          <p:spTgt spid="419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41990"/>
                                        </p:tgtEl>
                                        <p:attrNameLst>
                                          <p:attrName>ppt_x,ppt_y</p:attrName>
                                        </p:attrNameLst>
                                      </p:cBhvr>
                                      <p:rCtr x="0" y="0"/>
                                    </p:animMotion>
                                    <p:animEffect transition="in" filter="fade">
                                      <p:cBhvr>
                                        <p:cTn id="41" dur="1000"/>
                                        <p:tgtEl>
                                          <p:spTgt spid="41990"/>
                                        </p:tgtEl>
                                      </p:cBhvr>
                                    </p:animEffect>
                                  </p:childTnLst>
                                </p:cTn>
                              </p:par>
                              <p:par>
                                <p:cTn id="42" presetID="52" presetClass="entr" presetSubtype="0" fill="hold" nodeType="withEffect">
                                  <p:stCondLst>
                                    <p:cond delay="400"/>
                                  </p:stCondLst>
                                  <p:childTnLst>
                                    <p:set>
                                      <p:cBhvr>
                                        <p:cTn id="43" dur="1" fill="hold">
                                          <p:stCondLst>
                                            <p:cond delay="0"/>
                                          </p:stCondLst>
                                        </p:cTn>
                                        <p:tgtEl>
                                          <p:spTgt spid="41991"/>
                                        </p:tgtEl>
                                        <p:attrNameLst>
                                          <p:attrName>style.visibility</p:attrName>
                                        </p:attrNameLst>
                                      </p:cBhvr>
                                      <p:to>
                                        <p:strVal val="visible"/>
                                      </p:to>
                                    </p:set>
                                    <p:animScale>
                                      <p:cBhvr>
                                        <p:cTn id="44" dur="1000" decel="50000" fill="hold">
                                          <p:stCondLst>
                                            <p:cond delay="0"/>
                                          </p:stCondLst>
                                        </p:cTn>
                                        <p:tgtEl>
                                          <p:spTgt spid="419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41991"/>
                                        </p:tgtEl>
                                        <p:attrNameLst>
                                          <p:attrName>ppt_x,ppt_y</p:attrName>
                                        </p:attrNameLst>
                                      </p:cBhvr>
                                      <p:rCtr x="0" y="0"/>
                                    </p:animMotion>
                                    <p:animEffect transition="in" filter="fade">
                                      <p:cBhvr>
                                        <p:cTn id="46" dur="1000"/>
                                        <p:tgtEl>
                                          <p:spTgt spid="41991"/>
                                        </p:tgtEl>
                                      </p:cBhvr>
                                    </p:animEffect>
                                  </p:childTnLst>
                                </p:cTn>
                              </p:par>
                              <p:par>
                                <p:cTn id="47" presetID="52" presetClass="entr" presetSubtype="0" fill="hold" nodeType="withEffect">
                                  <p:stCondLst>
                                    <p:cond delay="600"/>
                                  </p:stCondLst>
                                  <p:childTnLst>
                                    <p:set>
                                      <p:cBhvr>
                                        <p:cTn id="48" dur="1" fill="hold">
                                          <p:stCondLst>
                                            <p:cond delay="0"/>
                                          </p:stCondLst>
                                        </p:cTn>
                                        <p:tgtEl>
                                          <p:spTgt spid="41992"/>
                                        </p:tgtEl>
                                        <p:attrNameLst>
                                          <p:attrName>style.visibility</p:attrName>
                                        </p:attrNameLst>
                                      </p:cBhvr>
                                      <p:to>
                                        <p:strVal val="visible"/>
                                      </p:to>
                                    </p:set>
                                    <p:animScale>
                                      <p:cBhvr>
                                        <p:cTn id="49" dur="1000" decel="50000" fill="hold">
                                          <p:stCondLst>
                                            <p:cond delay="0"/>
                                          </p:stCondLst>
                                        </p:cTn>
                                        <p:tgtEl>
                                          <p:spTgt spid="419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41992"/>
                                        </p:tgtEl>
                                        <p:attrNameLst>
                                          <p:attrName>ppt_x,ppt_y</p:attrName>
                                        </p:attrNameLst>
                                      </p:cBhvr>
                                      <p:rCtr x="0" y="0"/>
                                    </p:animMotion>
                                    <p:animEffect transition="in" filter="fade">
                                      <p:cBhvr>
                                        <p:cTn id="51" dur="1000"/>
                                        <p:tgtEl>
                                          <p:spTgt spid="41992"/>
                                        </p:tgtEl>
                                      </p:cBhvr>
                                    </p:animEffect>
                                  </p:childTnLst>
                                </p:cTn>
                              </p:par>
                              <p:par>
                                <p:cTn id="52" presetID="52" presetClass="entr" presetSubtype="0" fill="hold" nodeType="withEffect">
                                  <p:stCondLst>
                                    <p:cond delay="800"/>
                                  </p:stCondLst>
                                  <p:childTnLst>
                                    <p:set>
                                      <p:cBhvr>
                                        <p:cTn id="53" dur="1" fill="hold">
                                          <p:stCondLst>
                                            <p:cond delay="0"/>
                                          </p:stCondLst>
                                        </p:cTn>
                                        <p:tgtEl>
                                          <p:spTgt spid="41993"/>
                                        </p:tgtEl>
                                        <p:attrNameLst>
                                          <p:attrName>style.visibility</p:attrName>
                                        </p:attrNameLst>
                                      </p:cBhvr>
                                      <p:to>
                                        <p:strVal val="visible"/>
                                      </p:to>
                                    </p:set>
                                    <p:animScale>
                                      <p:cBhvr>
                                        <p:cTn id="54" dur="1000" decel="50000" fill="hold">
                                          <p:stCondLst>
                                            <p:cond delay="0"/>
                                          </p:stCondLst>
                                        </p:cTn>
                                        <p:tgtEl>
                                          <p:spTgt spid="419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41993"/>
                                        </p:tgtEl>
                                        <p:attrNameLst>
                                          <p:attrName>ppt_x,ppt_y</p:attrName>
                                        </p:attrNameLst>
                                      </p:cBhvr>
                                      <p:rCtr x="0" y="0"/>
                                    </p:animMotion>
                                    <p:animEffect transition="in" filter="fade">
                                      <p:cBhvr>
                                        <p:cTn id="56" dur="1000"/>
                                        <p:tgtEl>
                                          <p:spTgt spid="41993"/>
                                        </p:tgtEl>
                                      </p:cBhvr>
                                    </p:animEffect>
                                  </p:childTnLst>
                                </p:cTn>
                              </p:par>
                              <p:par>
                                <p:cTn id="57" presetID="52" presetClass="entr" presetSubtype="0" fill="hold" nodeType="withEffect">
                                  <p:stCondLst>
                                    <p:cond delay="1000"/>
                                  </p:stCondLst>
                                  <p:childTnLst>
                                    <p:set>
                                      <p:cBhvr>
                                        <p:cTn id="58" dur="1" fill="hold">
                                          <p:stCondLst>
                                            <p:cond delay="0"/>
                                          </p:stCondLst>
                                        </p:cTn>
                                        <p:tgtEl>
                                          <p:spTgt spid="41994"/>
                                        </p:tgtEl>
                                        <p:attrNameLst>
                                          <p:attrName>style.visibility</p:attrName>
                                        </p:attrNameLst>
                                      </p:cBhvr>
                                      <p:to>
                                        <p:strVal val="visible"/>
                                      </p:to>
                                    </p:set>
                                    <p:animScale>
                                      <p:cBhvr>
                                        <p:cTn id="59" dur="1000" decel="50000" fill="hold">
                                          <p:stCondLst>
                                            <p:cond delay="0"/>
                                          </p:stCondLst>
                                        </p:cTn>
                                        <p:tgtEl>
                                          <p:spTgt spid="419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41994"/>
                                        </p:tgtEl>
                                        <p:attrNameLst>
                                          <p:attrName>ppt_x,ppt_y</p:attrName>
                                        </p:attrNameLst>
                                      </p:cBhvr>
                                      <p:rCtr x="0" y="0"/>
                                    </p:animMotion>
                                    <p:animEffect transition="in" filter="fade">
                                      <p:cBhvr>
                                        <p:cTn id="61" dur="1000"/>
                                        <p:tgtEl>
                                          <p:spTgt spid="41994"/>
                                        </p:tgtEl>
                                      </p:cBhvr>
                                    </p:animEffect>
                                  </p:childTnLst>
                                </p:cTn>
                              </p:par>
                            </p:childTnLst>
                          </p:cTn>
                        </p:par>
                        <p:par>
                          <p:cTn id="62" fill="hold" nodeType="afterGroup">
                            <p:stCondLst>
                              <p:cond delay="4740"/>
                            </p:stCondLst>
                            <p:childTnLst>
                              <p:par>
                                <p:cTn id="63" presetID="52" presetClass="entr" presetSubtype="0" fill="hold" nodeType="afterEffect">
                                  <p:stCondLst>
                                    <p:cond delay="0"/>
                                  </p:stCondLst>
                                  <p:childTnLst>
                                    <p:set>
                                      <p:cBhvr>
                                        <p:cTn id="64" dur="1" fill="hold">
                                          <p:stCondLst>
                                            <p:cond delay="0"/>
                                          </p:stCondLst>
                                        </p:cTn>
                                        <p:tgtEl>
                                          <p:spTgt spid="41995"/>
                                        </p:tgtEl>
                                        <p:attrNameLst>
                                          <p:attrName>style.visibility</p:attrName>
                                        </p:attrNameLst>
                                      </p:cBhvr>
                                      <p:to>
                                        <p:strVal val="visible"/>
                                      </p:to>
                                    </p:set>
                                    <p:animScale>
                                      <p:cBhvr>
                                        <p:cTn id="65" dur="500" decel="50000" fill="hold">
                                          <p:stCondLst>
                                            <p:cond delay="0"/>
                                          </p:stCondLst>
                                        </p:cTn>
                                        <p:tgtEl>
                                          <p:spTgt spid="419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6" dur="500" decel="50000" fill="hold">
                                          <p:stCondLst>
                                            <p:cond delay="0"/>
                                          </p:stCondLst>
                                        </p:cTn>
                                        <p:tgtEl>
                                          <p:spTgt spid="41995"/>
                                        </p:tgtEl>
                                        <p:attrNameLst>
                                          <p:attrName>ppt_x,ppt_y</p:attrName>
                                        </p:attrNameLst>
                                      </p:cBhvr>
                                      <p:rCtr x="0" y="0"/>
                                    </p:animMotion>
                                    <p:animEffect transition="in" filter="fade">
                                      <p:cBhvr>
                                        <p:cTn id="67" dur="500"/>
                                        <p:tgtEl>
                                          <p:spTgt spid="41995"/>
                                        </p:tgtEl>
                                      </p:cBhvr>
                                    </p:animEffect>
                                  </p:childTnLst>
                                </p:cTn>
                              </p:par>
                              <p:par>
                                <p:cTn id="68" presetID="52" presetClass="entr" presetSubtype="0" fill="hold" nodeType="withEffect">
                                  <p:stCondLst>
                                    <p:cond delay="200"/>
                                  </p:stCondLst>
                                  <p:childTnLst>
                                    <p:set>
                                      <p:cBhvr>
                                        <p:cTn id="69" dur="1" fill="hold">
                                          <p:stCondLst>
                                            <p:cond delay="0"/>
                                          </p:stCondLst>
                                        </p:cTn>
                                        <p:tgtEl>
                                          <p:spTgt spid="41998"/>
                                        </p:tgtEl>
                                        <p:attrNameLst>
                                          <p:attrName>style.visibility</p:attrName>
                                        </p:attrNameLst>
                                      </p:cBhvr>
                                      <p:to>
                                        <p:strVal val="visible"/>
                                      </p:to>
                                    </p:set>
                                    <p:animScale>
                                      <p:cBhvr>
                                        <p:cTn id="70" dur="500" decel="50000" fill="hold">
                                          <p:stCondLst>
                                            <p:cond delay="0"/>
                                          </p:stCondLst>
                                        </p:cTn>
                                        <p:tgtEl>
                                          <p:spTgt spid="419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1" dur="500" decel="50000" fill="hold">
                                          <p:stCondLst>
                                            <p:cond delay="0"/>
                                          </p:stCondLst>
                                        </p:cTn>
                                        <p:tgtEl>
                                          <p:spTgt spid="41998"/>
                                        </p:tgtEl>
                                        <p:attrNameLst>
                                          <p:attrName>ppt_x,ppt_y</p:attrName>
                                        </p:attrNameLst>
                                      </p:cBhvr>
                                      <p:rCtr x="0" y="0"/>
                                    </p:animMotion>
                                    <p:animEffect transition="in" filter="fade">
                                      <p:cBhvr>
                                        <p:cTn id="72" dur="500"/>
                                        <p:tgtEl>
                                          <p:spTgt spid="41998"/>
                                        </p:tgtEl>
                                      </p:cBhvr>
                                    </p:animEffect>
                                  </p:childTnLst>
                                </p:cTn>
                              </p:par>
                              <p:par>
                                <p:cTn id="73" presetID="52" presetClass="entr" presetSubtype="0" fill="hold" nodeType="withEffect">
                                  <p:stCondLst>
                                    <p:cond delay="400"/>
                                  </p:stCondLst>
                                  <p:childTnLst>
                                    <p:set>
                                      <p:cBhvr>
                                        <p:cTn id="74" dur="1" fill="hold">
                                          <p:stCondLst>
                                            <p:cond delay="0"/>
                                          </p:stCondLst>
                                        </p:cTn>
                                        <p:tgtEl>
                                          <p:spTgt spid="42001"/>
                                        </p:tgtEl>
                                        <p:attrNameLst>
                                          <p:attrName>style.visibility</p:attrName>
                                        </p:attrNameLst>
                                      </p:cBhvr>
                                      <p:to>
                                        <p:strVal val="visible"/>
                                      </p:to>
                                    </p:set>
                                    <p:animScale>
                                      <p:cBhvr>
                                        <p:cTn id="75" dur="500" decel="50000" fill="hold">
                                          <p:stCondLst>
                                            <p:cond delay="0"/>
                                          </p:stCondLst>
                                        </p:cTn>
                                        <p:tgtEl>
                                          <p:spTgt spid="420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6" dur="500" decel="50000" fill="hold">
                                          <p:stCondLst>
                                            <p:cond delay="0"/>
                                          </p:stCondLst>
                                        </p:cTn>
                                        <p:tgtEl>
                                          <p:spTgt spid="42001"/>
                                        </p:tgtEl>
                                        <p:attrNameLst>
                                          <p:attrName>ppt_x,ppt_y</p:attrName>
                                        </p:attrNameLst>
                                      </p:cBhvr>
                                      <p:rCtr x="0" y="0"/>
                                    </p:animMotion>
                                    <p:animEffect transition="in" filter="fade">
                                      <p:cBhvr>
                                        <p:cTn id="77" dur="500"/>
                                        <p:tgtEl>
                                          <p:spTgt spid="42001"/>
                                        </p:tgtEl>
                                      </p:cBhvr>
                                    </p:animEffect>
                                  </p:childTnLst>
                                </p:cTn>
                              </p:par>
                              <p:par>
                                <p:cTn id="78" presetID="52" presetClass="entr" presetSubtype="0" fill="hold" nodeType="withEffect">
                                  <p:stCondLst>
                                    <p:cond delay="600"/>
                                  </p:stCondLst>
                                  <p:childTnLst>
                                    <p:set>
                                      <p:cBhvr>
                                        <p:cTn id="79" dur="1" fill="hold">
                                          <p:stCondLst>
                                            <p:cond delay="0"/>
                                          </p:stCondLst>
                                        </p:cTn>
                                        <p:tgtEl>
                                          <p:spTgt spid="42004"/>
                                        </p:tgtEl>
                                        <p:attrNameLst>
                                          <p:attrName>style.visibility</p:attrName>
                                        </p:attrNameLst>
                                      </p:cBhvr>
                                      <p:to>
                                        <p:strVal val="visible"/>
                                      </p:to>
                                    </p:set>
                                    <p:animScale>
                                      <p:cBhvr>
                                        <p:cTn id="80" dur="500" decel="50000" fill="hold">
                                          <p:stCondLst>
                                            <p:cond delay="0"/>
                                          </p:stCondLst>
                                        </p:cTn>
                                        <p:tgtEl>
                                          <p:spTgt spid="4200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1" dur="500" decel="50000" fill="hold">
                                          <p:stCondLst>
                                            <p:cond delay="0"/>
                                          </p:stCondLst>
                                        </p:cTn>
                                        <p:tgtEl>
                                          <p:spTgt spid="42004"/>
                                        </p:tgtEl>
                                        <p:attrNameLst>
                                          <p:attrName>ppt_x,ppt_y</p:attrName>
                                        </p:attrNameLst>
                                      </p:cBhvr>
                                      <p:rCtr x="0" y="0"/>
                                    </p:animMotion>
                                    <p:animEffect transition="in" filter="fade">
                                      <p:cBhvr>
                                        <p:cTn id="82" dur="500"/>
                                        <p:tgtEl>
                                          <p:spTgt spid="42004"/>
                                        </p:tgtEl>
                                      </p:cBhvr>
                                    </p:animEffect>
                                  </p:childTnLst>
                                </p:cTn>
                              </p:par>
                              <p:par>
                                <p:cTn id="83" presetID="52" presetClass="entr" presetSubtype="0" fill="hold" nodeType="withEffect">
                                  <p:stCondLst>
                                    <p:cond delay="800"/>
                                  </p:stCondLst>
                                  <p:childTnLst>
                                    <p:set>
                                      <p:cBhvr>
                                        <p:cTn id="84" dur="1" fill="hold">
                                          <p:stCondLst>
                                            <p:cond delay="0"/>
                                          </p:stCondLst>
                                        </p:cTn>
                                        <p:tgtEl>
                                          <p:spTgt spid="42007"/>
                                        </p:tgtEl>
                                        <p:attrNameLst>
                                          <p:attrName>style.visibility</p:attrName>
                                        </p:attrNameLst>
                                      </p:cBhvr>
                                      <p:to>
                                        <p:strVal val="visible"/>
                                      </p:to>
                                    </p:set>
                                    <p:animScale>
                                      <p:cBhvr>
                                        <p:cTn id="85" dur="500" decel="50000" fill="hold">
                                          <p:stCondLst>
                                            <p:cond delay="0"/>
                                          </p:stCondLst>
                                        </p:cTn>
                                        <p:tgtEl>
                                          <p:spTgt spid="420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6" dur="500" decel="50000" fill="hold">
                                          <p:stCondLst>
                                            <p:cond delay="0"/>
                                          </p:stCondLst>
                                        </p:cTn>
                                        <p:tgtEl>
                                          <p:spTgt spid="42007"/>
                                        </p:tgtEl>
                                        <p:attrNameLst>
                                          <p:attrName>ppt_x,ppt_y</p:attrName>
                                        </p:attrNameLst>
                                      </p:cBhvr>
                                      <p:rCtr x="0" y="0"/>
                                    </p:animMotion>
                                    <p:animEffect transition="in" filter="fade">
                                      <p:cBhvr>
                                        <p:cTn id="87" dur="500"/>
                                        <p:tgtEl>
                                          <p:spTgt spid="42007"/>
                                        </p:tgtEl>
                                      </p:cBhvr>
                                    </p:animEffect>
                                  </p:childTnLst>
                                </p:cTn>
                              </p:par>
                              <p:par>
                                <p:cTn id="88" presetID="52" presetClass="entr" presetSubtype="0" fill="hold" nodeType="withEffect">
                                  <p:stCondLst>
                                    <p:cond delay="1000"/>
                                  </p:stCondLst>
                                  <p:childTnLst>
                                    <p:set>
                                      <p:cBhvr>
                                        <p:cTn id="89" dur="1" fill="hold">
                                          <p:stCondLst>
                                            <p:cond delay="0"/>
                                          </p:stCondLst>
                                        </p:cTn>
                                        <p:tgtEl>
                                          <p:spTgt spid="42010"/>
                                        </p:tgtEl>
                                        <p:attrNameLst>
                                          <p:attrName>style.visibility</p:attrName>
                                        </p:attrNameLst>
                                      </p:cBhvr>
                                      <p:to>
                                        <p:strVal val="visible"/>
                                      </p:to>
                                    </p:set>
                                    <p:animScale>
                                      <p:cBhvr>
                                        <p:cTn id="90" dur="500" decel="50000" fill="hold">
                                          <p:stCondLst>
                                            <p:cond delay="0"/>
                                          </p:stCondLst>
                                        </p:cTn>
                                        <p:tgtEl>
                                          <p:spTgt spid="420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1" dur="500" decel="50000" fill="hold">
                                          <p:stCondLst>
                                            <p:cond delay="0"/>
                                          </p:stCondLst>
                                        </p:cTn>
                                        <p:tgtEl>
                                          <p:spTgt spid="42010"/>
                                        </p:tgtEl>
                                        <p:attrNameLst>
                                          <p:attrName>ppt_x,ppt_y</p:attrName>
                                        </p:attrNameLst>
                                      </p:cBhvr>
                                      <p:rCtr x="0" y="0"/>
                                    </p:animMotion>
                                    <p:animEffect transition="in" filter="fade">
                                      <p:cBhvr>
                                        <p:cTn id="92" dur="500"/>
                                        <p:tgtEl>
                                          <p:spTgt spid="42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utoUpdateAnimBg="0"/>
      <p:bldP spid="41987" grpId="0" animBg="1"/>
      <p:bldP spid="42013" grpId="0" animBg="1" autoUpdateAnimBg="0"/>
      <p:bldP spid="4201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3010"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21A3D0"/>
              </a:solidFill>
            </a:endParaRPr>
          </a:p>
        </p:txBody>
      </p:sp>
      <p:sp>
        <p:nvSpPr>
          <p:cNvPr id="43011"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2"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3"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4"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5400" b="1">
                <a:solidFill>
                  <a:srgbClr val="F8F8F8"/>
                </a:solidFill>
                <a:latin typeface="微软雅黑" panose="020B0503020204020204" pitchFamily="34" charset="-122"/>
              </a:rPr>
              <a:t>论文完毕  感谢聆听</a:t>
            </a:r>
          </a:p>
        </p:txBody>
      </p:sp>
      <p:sp>
        <p:nvSpPr>
          <p:cNvPr id="43018"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4D4D4D"/>
                </a:solidFill>
              </a:rPr>
              <a:t>院校</a:t>
            </a:r>
            <a:r>
              <a:rPr lang="en-US" altLang="zh-CN" sz="2400">
                <a:solidFill>
                  <a:srgbClr val="4D4D4D"/>
                </a:solidFill>
              </a:rPr>
              <a:t>LOGO</a:t>
            </a:r>
            <a:endParaRPr lang="zh-CN" altLang="en-US" sz="2400">
              <a:solidFill>
                <a:srgbClr val="4D4D4D"/>
              </a:solidFill>
            </a:endParaRPr>
          </a:p>
        </p:txBody>
      </p:sp>
      <p:pic>
        <p:nvPicPr>
          <p:cNvPr id="43019" name="组合 1"/>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0" name="组合 3"/>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1" name="组合 4"/>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2" name="组合 5"/>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3" name="组合 7"/>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组合 8"/>
          <p:cNvPicPr>
            <a:picLocks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123">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additive="base">
                                        <p:cTn id="7" dur="500" fill="hold"/>
                                        <p:tgtEl>
                                          <p:spTgt spid="43012"/>
                                        </p:tgtEl>
                                        <p:attrNameLst>
                                          <p:attrName>ppt_x</p:attrName>
                                        </p:attrNameLst>
                                      </p:cBhvr>
                                      <p:tavLst>
                                        <p:tav tm="0">
                                          <p:val>
                                            <p:strVal val="0-#ppt_w/2"/>
                                          </p:val>
                                        </p:tav>
                                        <p:tav tm="100000">
                                          <p:val>
                                            <p:strVal val="#ppt_x"/>
                                          </p:val>
                                        </p:tav>
                                      </p:tavLst>
                                    </p:anim>
                                    <p:anim calcmode="lin" valueType="num">
                                      <p:cBhvr additive="base">
                                        <p:cTn id="8" dur="500" fill="hold"/>
                                        <p:tgtEl>
                                          <p:spTgt spid="430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3011"/>
                                        </p:tgtEl>
                                        <p:attrNameLst>
                                          <p:attrName>style.visibility</p:attrName>
                                        </p:attrNameLst>
                                      </p:cBhvr>
                                      <p:to>
                                        <p:strVal val="visible"/>
                                      </p:to>
                                    </p:set>
                                    <p:anim calcmode="lin" valueType="num">
                                      <p:cBhvr additive="base">
                                        <p:cTn id="11" dur="500" fill="hold"/>
                                        <p:tgtEl>
                                          <p:spTgt spid="43011"/>
                                        </p:tgtEl>
                                        <p:attrNameLst>
                                          <p:attrName>ppt_x</p:attrName>
                                        </p:attrNameLst>
                                      </p:cBhvr>
                                      <p:tavLst>
                                        <p:tav tm="0">
                                          <p:val>
                                            <p:strVal val="1+#ppt_w/2"/>
                                          </p:val>
                                        </p:tav>
                                        <p:tav tm="100000">
                                          <p:val>
                                            <p:strVal val="#ppt_x"/>
                                          </p:val>
                                        </p:tav>
                                      </p:tavLst>
                                    </p:anim>
                                    <p:anim calcmode="lin" valueType="num">
                                      <p:cBhvr additive="base">
                                        <p:cTn id="12" dur="500" fill="hold"/>
                                        <p:tgtEl>
                                          <p:spTgt spid="43011"/>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3013"/>
                                        </p:tgtEl>
                                        <p:attrNameLst>
                                          <p:attrName>style.visibility</p:attrName>
                                        </p:attrNameLst>
                                      </p:cBhvr>
                                      <p:to>
                                        <p:strVal val="visible"/>
                                      </p:to>
                                    </p:set>
                                    <p:anim calcmode="lin" valueType="num">
                                      <p:cBhvr>
                                        <p:cTn id="16" dur="500" fill="hold"/>
                                        <p:tgtEl>
                                          <p:spTgt spid="43013"/>
                                        </p:tgtEl>
                                        <p:attrNameLst>
                                          <p:attrName>ppt_w</p:attrName>
                                        </p:attrNameLst>
                                      </p:cBhvr>
                                      <p:tavLst>
                                        <p:tav tm="0">
                                          <p:val>
                                            <p:fltVal val="0"/>
                                          </p:val>
                                        </p:tav>
                                        <p:tav tm="100000">
                                          <p:val>
                                            <p:strVal val="#ppt_w"/>
                                          </p:val>
                                        </p:tav>
                                      </p:tavLst>
                                    </p:anim>
                                    <p:anim calcmode="lin" valueType="num">
                                      <p:cBhvr>
                                        <p:cTn id="17" dur="500" fill="hold"/>
                                        <p:tgtEl>
                                          <p:spTgt spid="43013"/>
                                        </p:tgtEl>
                                        <p:attrNameLst>
                                          <p:attrName>ppt_h</p:attrName>
                                        </p:attrNameLst>
                                      </p:cBhvr>
                                      <p:tavLst>
                                        <p:tav tm="0">
                                          <p:val>
                                            <p:fltVal val="0"/>
                                          </p:val>
                                        </p:tav>
                                        <p:tav tm="100000">
                                          <p:val>
                                            <p:strVal val="#ppt_h"/>
                                          </p:val>
                                        </p:tav>
                                      </p:tavLst>
                                    </p:anim>
                                    <p:animEffect transition="in" filter="fade">
                                      <p:cBhvr>
                                        <p:cTn id="18" dur="500"/>
                                        <p:tgtEl>
                                          <p:spTgt spid="430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3010"/>
                                        </p:tgtEl>
                                        <p:attrNameLst>
                                          <p:attrName>style.visibility</p:attrName>
                                        </p:attrNameLst>
                                      </p:cBhvr>
                                      <p:to>
                                        <p:strVal val="visible"/>
                                      </p:to>
                                    </p:set>
                                    <p:anim calcmode="lin" valueType="num">
                                      <p:cBhvr>
                                        <p:cTn id="21" dur="500" fill="hold"/>
                                        <p:tgtEl>
                                          <p:spTgt spid="43010"/>
                                        </p:tgtEl>
                                        <p:attrNameLst>
                                          <p:attrName>ppt_w</p:attrName>
                                        </p:attrNameLst>
                                      </p:cBhvr>
                                      <p:tavLst>
                                        <p:tav tm="0">
                                          <p:val>
                                            <p:fltVal val="0"/>
                                          </p:val>
                                        </p:tav>
                                        <p:tav tm="100000">
                                          <p:val>
                                            <p:strVal val="#ppt_w"/>
                                          </p:val>
                                        </p:tav>
                                      </p:tavLst>
                                    </p:anim>
                                    <p:anim calcmode="lin" valueType="num">
                                      <p:cBhvr>
                                        <p:cTn id="22" dur="500" fill="hold"/>
                                        <p:tgtEl>
                                          <p:spTgt spid="43010"/>
                                        </p:tgtEl>
                                        <p:attrNameLst>
                                          <p:attrName>ppt_h</p:attrName>
                                        </p:attrNameLst>
                                      </p:cBhvr>
                                      <p:tavLst>
                                        <p:tav tm="0">
                                          <p:val>
                                            <p:fltVal val="0"/>
                                          </p:val>
                                        </p:tav>
                                        <p:tav tm="100000">
                                          <p:val>
                                            <p:strVal val="#ppt_h"/>
                                          </p:val>
                                        </p:tav>
                                      </p:tavLst>
                                    </p:anim>
                                    <p:animEffect transition="in" filter="fade">
                                      <p:cBhvr>
                                        <p:cTn id="23" dur="500"/>
                                        <p:tgtEl>
                                          <p:spTgt spid="43010"/>
                                        </p:tgtEl>
                                      </p:cBhvr>
                                    </p:animEffect>
                                  </p:childTnLst>
                                </p:cTn>
                              </p:par>
                            </p:childTnLst>
                          </p:cTn>
                        </p:par>
                        <p:par>
                          <p:cTn id="24" fill="hold" nodeType="afterGroup">
                            <p:stCondLst>
                              <p:cond delay="1000"/>
                            </p:stCondLst>
                            <p:childTnLst>
                              <p:par>
                                <p:cTn id="25" presetID="2" presetClass="entr" presetSubtype="3" fill="hold" nodeType="afterEffect">
                                  <p:stCondLst>
                                    <p:cond delay="0"/>
                                  </p:stCondLst>
                                  <p:childTnLst>
                                    <p:set>
                                      <p:cBhvr>
                                        <p:cTn id="26" dur="1" fill="hold">
                                          <p:stCondLst>
                                            <p:cond delay="0"/>
                                          </p:stCondLst>
                                        </p:cTn>
                                        <p:tgtEl>
                                          <p:spTgt spid="43019"/>
                                        </p:tgtEl>
                                        <p:attrNameLst>
                                          <p:attrName>style.visibility</p:attrName>
                                        </p:attrNameLst>
                                      </p:cBhvr>
                                      <p:to>
                                        <p:strVal val="visible"/>
                                      </p:to>
                                    </p:set>
                                    <p:anim calcmode="lin" valueType="num">
                                      <p:cBhvr additive="base">
                                        <p:cTn id="27" dur="500" fill="hold"/>
                                        <p:tgtEl>
                                          <p:spTgt spid="43019"/>
                                        </p:tgtEl>
                                        <p:attrNameLst>
                                          <p:attrName>ppt_x</p:attrName>
                                        </p:attrNameLst>
                                      </p:cBhvr>
                                      <p:tavLst>
                                        <p:tav tm="0">
                                          <p:val>
                                            <p:strVal val="1+#ppt_w/2"/>
                                          </p:val>
                                        </p:tav>
                                        <p:tav tm="100000">
                                          <p:val>
                                            <p:strVal val="#ppt_x"/>
                                          </p:val>
                                        </p:tav>
                                      </p:tavLst>
                                    </p:anim>
                                    <p:anim calcmode="lin" valueType="num">
                                      <p:cBhvr additive="base">
                                        <p:cTn id="28" dur="500" fill="hold"/>
                                        <p:tgtEl>
                                          <p:spTgt spid="43019"/>
                                        </p:tgtEl>
                                        <p:attrNameLst>
                                          <p:attrName>ppt_y</p:attrName>
                                        </p:attrNameLst>
                                      </p:cBhvr>
                                      <p:tavLst>
                                        <p:tav tm="0">
                                          <p:val>
                                            <p:strVal val="0-#ppt_h/2"/>
                                          </p:val>
                                        </p:tav>
                                        <p:tav tm="100000">
                                          <p:val>
                                            <p:strVal val="#ppt_y"/>
                                          </p:val>
                                        </p:tav>
                                      </p:tavLst>
                                    </p:anim>
                                  </p:childTnLst>
                                </p:cTn>
                              </p:par>
                              <p:par>
                                <p:cTn id="29" presetID="8" presetClass="emph" presetSubtype="0" fill="hold" nodeType="withEffect">
                                  <p:stCondLst>
                                    <p:cond delay="0"/>
                                  </p:stCondLst>
                                  <p:childTnLst>
                                    <p:animRot by="21600000">
                                      <p:cBhvr>
                                        <p:cTn id="30" dur="500" fill="hold"/>
                                        <p:tgtEl>
                                          <p:spTgt spid="43019"/>
                                        </p:tgtEl>
                                        <p:attrNameLst>
                                          <p:attrName>r</p:attrName>
                                        </p:attrNameLst>
                                      </p:cBhvr>
                                    </p:animRot>
                                  </p:childTnLst>
                                </p:cTn>
                              </p:par>
                              <p:par>
                                <p:cTn id="31" presetID="2" presetClass="entr" presetSubtype="3" fill="hold" nodeType="withEffect">
                                  <p:stCondLst>
                                    <p:cond delay="200"/>
                                  </p:stCondLst>
                                  <p:childTnLst>
                                    <p:set>
                                      <p:cBhvr>
                                        <p:cTn id="32" dur="1" fill="hold">
                                          <p:stCondLst>
                                            <p:cond delay="0"/>
                                          </p:stCondLst>
                                        </p:cTn>
                                        <p:tgtEl>
                                          <p:spTgt spid="43020"/>
                                        </p:tgtEl>
                                        <p:attrNameLst>
                                          <p:attrName>style.visibility</p:attrName>
                                        </p:attrNameLst>
                                      </p:cBhvr>
                                      <p:to>
                                        <p:strVal val="visible"/>
                                      </p:to>
                                    </p:set>
                                    <p:anim calcmode="lin" valueType="num">
                                      <p:cBhvr additive="base">
                                        <p:cTn id="33" dur="500" fill="hold"/>
                                        <p:tgtEl>
                                          <p:spTgt spid="43020"/>
                                        </p:tgtEl>
                                        <p:attrNameLst>
                                          <p:attrName>ppt_x</p:attrName>
                                        </p:attrNameLst>
                                      </p:cBhvr>
                                      <p:tavLst>
                                        <p:tav tm="0">
                                          <p:val>
                                            <p:strVal val="1+#ppt_w/2"/>
                                          </p:val>
                                        </p:tav>
                                        <p:tav tm="100000">
                                          <p:val>
                                            <p:strVal val="#ppt_x"/>
                                          </p:val>
                                        </p:tav>
                                      </p:tavLst>
                                    </p:anim>
                                    <p:anim calcmode="lin" valueType="num">
                                      <p:cBhvr additive="base">
                                        <p:cTn id="34" dur="500" fill="hold"/>
                                        <p:tgtEl>
                                          <p:spTgt spid="43020"/>
                                        </p:tgtEl>
                                        <p:attrNameLst>
                                          <p:attrName>ppt_y</p:attrName>
                                        </p:attrNameLst>
                                      </p:cBhvr>
                                      <p:tavLst>
                                        <p:tav tm="0">
                                          <p:val>
                                            <p:strVal val="0-#ppt_h/2"/>
                                          </p:val>
                                        </p:tav>
                                        <p:tav tm="100000">
                                          <p:val>
                                            <p:strVal val="#ppt_y"/>
                                          </p:val>
                                        </p:tav>
                                      </p:tavLst>
                                    </p:anim>
                                  </p:childTnLst>
                                </p:cTn>
                              </p:par>
                              <p:par>
                                <p:cTn id="35" presetID="8" presetClass="emph" presetSubtype="0" fill="hold" nodeType="withEffect">
                                  <p:stCondLst>
                                    <p:cond delay="200"/>
                                  </p:stCondLst>
                                  <p:childTnLst>
                                    <p:animRot by="21600000">
                                      <p:cBhvr>
                                        <p:cTn id="36" dur="500" fill="hold"/>
                                        <p:tgtEl>
                                          <p:spTgt spid="43020"/>
                                        </p:tgtEl>
                                        <p:attrNameLst>
                                          <p:attrName>r</p:attrName>
                                        </p:attrNameLst>
                                      </p:cBhvr>
                                    </p:animRot>
                                  </p:childTnLst>
                                </p:cTn>
                              </p:par>
                              <p:par>
                                <p:cTn id="37" presetID="2" presetClass="entr" presetSubtype="3" fill="hold" nodeType="withEffect">
                                  <p:stCondLst>
                                    <p:cond delay="400"/>
                                  </p:stCondLst>
                                  <p:childTnLst>
                                    <p:set>
                                      <p:cBhvr>
                                        <p:cTn id="38" dur="1" fill="hold">
                                          <p:stCondLst>
                                            <p:cond delay="0"/>
                                          </p:stCondLst>
                                        </p:cTn>
                                        <p:tgtEl>
                                          <p:spTgt spid="43021"/>
                                        </p:tgtEl>
                                        <p:attrNameLst>
                                          <p:attrName>style.visibility</p:attrName>
                                        </p:attrNameLst>
                                      </p:cBhvr>
                                      <p:to>
                                        <p:strVal val="visible"/>
                                      </p:to>
                                    </p:set>
                                    <p:anim calcmode="lin" valueType="num">
                                      <p:cBhvr additive="base">
                                        <p:cTn id="39" dur="500" fill="hold"/>
                                        <p:tgtEl>
                                          <p:spTgt spid="43021"/>
                                        </p:tgtEl>
                                        <p:attrNameLst>
                                          <p:attrName>ppt_x</p:attrName>
                                        </p:attrNameLst>
                                      </p:cBhvr>
                                      <p:tavLst>
                                        <p:tav tm="0">
                                          <p:val>
                                            <p:strVal val="1+#ppt_w/2"/>
                                          </p:val>
                                        </p:tav>
                                        <p:tav tm="100000">
                                          <p:val>
                                            <p:strVal val="#ppt_x"/>
                                          </p:val>
                                        </p:tav>
                                      </p:tavLst>
                                    </p:anim>
                                    <p:anim calcmode="lin" valueType="num">
                                      <p:cBhvr additive="base">
                                        <p:cTn id="40" dur="500" fill="hold"/>
                                        <p:tgtEl>
                                          <p:spTgt spid="43021"/>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400"/>
                                  </p:stCondLst>
                                  <p:childTnLst>
                                    <p:animRot by="21600000">
                                      <p:cBhvr>
                                        <p:cTn id="42" dur="500" fill="hold"/>
                                        <p:tgtEl>
                                          <p:spTgt spid="43021"/>
                                        </p:tgtEl>
                                        <p:attrNameLst>
                                          <p:attrName>r</p:attrName>
                                        </p:attrNameLst>
                                      </p:cBhvr>
                                    </p:animRot>
                                  </p:childTnLst>
                                </p:cTn>
                              </p:par>
                              <p:par>
                                <p:cTn id="43" presetID="2" presetClass="entr" presetSubtype="3" fill="hold" nodeType="withEffect">
                                  <p:stCondLst>
                                    <p:cond delay="600"/>
                                  </p:stCondLst>
                                  <p:childTnLst>
                                    <p:set>
                                      <p:cBhvr>
                                        <p:cTn id="44" dur="1" fill="hold">
                                          <p:stCondLst>
                                            <p:cond delay="0"/>
                                          </p:stCondLst>
                                        </p:cTn>
                                        <p:tgtEl>
                                          <p:spTgt spid="43022"/>
                                        </p:tgtEl>
                                        <p:attrNameLst>
                                          <p:attrName>style.visibility</p:attrName>
                                        </p:attrNameLst>
                                      </p:cBhvr>
                                      <p:to>
                                        <p:strVal val="visible"/>
                                      </p:to>
                                    </p:set>
                                    <p:anim calcmode="lin" valueType="num">
                                      <p:cBhvr additive="base">
                                        <p:cTn id="45" dur="500" fill="hold"/>
                                        <p:tgtEl>
                                          <p:spTgt spid="43022"/>
                                        </p:tgtEl>
                                        <p:attrNameLst>
                                          <p:attrName>ppt_x</p:attrName>
                                        </p:attrNameLst>
                                      </p:cBhvr>
                                      <p:tavLst>
                                        <p:tav tm="0">
                                          <p:val>
                                            <p:strVal val="1+#ppt_w/2"/>
                                          </p:val>
                                        </p:tav>
                                        <p:tav tm="100000">
                                          <p:val>
                                            <p:strVal val="#ppt_x"/>
                                          </p:val>
                                        </p:tav>
                                      </p:tavLst>
                                    </p:anim>
                                    <p:anim calcmode="lin" valueType="num">
                                      <p:cBhvr additive="base">
                                        <p:cTn id="46" dur="500" fill="hold"/>
                                        <p:tgtEl>
                                          <p:spTgt spid="4302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600"/>
                                  </p:stCondLst>
                                  <p:childTnLst>
                                    <p:animRot by="21600000">
                                      <p:cBhvr>
                                        <p:cTn id="48" dur="500" fill="hold"/>
                                        <p:tgtEl>
                                          <p:spTgt spid="43022"/>
                                        </p:tgtEl>
                                        <p:attrNameLst>
                                          <p:attrName>r</p:attrName>
                                        </p:attrNameLst>
                                      </p:cBhvr>
                                    </p:animRot>
                                  </p:childTnLst>
                                </p:cTn>
                              </p:par>
                              <p:par>
                                <p:cTn id="49" presetID="2" presetClass="entr" presetSubtype="3" fill="hold" nodeType="withEffect">
                                  <p:stCondLst>
                                    <p:cond delay="800"/>
                                  </p:stCondLst>
                                  <p:childTnLst>
                                    <p:set>
                                      <p:cBhvr>
                                        <p:cTn id="50" dur="1" fill="hold">
                                          <p:stCondLst>
                                            <p:cond delay="0"/>
                                          </p:stCondLst>
                                        </p:cTn>
                                        <p:tgtEl>
                                          <p:spTgt spid="43023"/>
                                        </p:tgtEl>
                                        <p:attrNameLst>
                                          <p:attrName>style.visibility</p:attrName>
                                        </p:attrNameLst>
                                      </p:cBhvr>
                                      <p:to>
                                        <p:strVal val="visible"/>
                                      </p:to>
                                    </p:set>
                                    <p:anim calcmode="lin" valueType="num">
                                      <p:cBhvr additive="base">
                                        <p:cTn id="51" dur="500" fill="hold"/>
                                        <p:tgtEl>
                                          <p:spTgt spid="43023"/>
                                        </p:tgtEl>
                                        <p:attrNameLst>
                                          <p:attrName>ppt_x</p:attrName>
                                        </p:attrNameLst>
                                      </p:cBhvr>
                                      <p:tavLst>
                                        <p:tav tm="0">
                                          <p:val>
                                            <p:strVal val="1+#ppt_w/2"/>
                                          </p:val>
                                        </p:tav>
                                        <p:tav tm="100000">
                                          <p:val>
                                            <p:strVal val="#ppt_x"/>
                                          </p:val>
                                        </p:tav>
                                      </p:tavLst>
                                    </p:anim>
                                    <p:anim calcmode="lin" valueType="num">
                                      <p:cBhvr additive="base">
                                        <p:cTn id="52" dur="500" fill="hold"/>
                                        <p:tgtEl>
                                          <p:spTgt spid="43023"/>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800"/>
                                  </p:stCondLst>
                                  <p:childTnLst>
                                    <p:animRot by="21600000">
                                      <p:cBhvr>
                                        <p:cTn id="54" dur="500" fill="hold"/>
                                        <p:tgtEl>
                                          <p:spTgt spid="43023"/>
                                        </p:tgtEl>
                                        <p:attrNameLst>
                                          <p:attrName>r</p:attrName>
                                        </p:attrNameLst>
                                      </p:cBhvr>
                                    </p:animRot>
                                  </p:childTnLst>
                                </p:cTn>
                              </p:par>
                              <p:par>
                                <p:cTn id="55" presetID="2" presetClass="entr" presetSubtype="3" fill="hold" nodeType="withEffect">
                                  <p:stCondLst>
                                    <p:cond delay="1000"/>
                                  </p:stCondLst>
                                  <p:childTnLst>
                                    <p:set>
                                      <p:cBhvr>
                                        <p:cTn id="56" dur="1" fill="hold">
                                          <p:stCondLst>
                                            <p:cond delay="0"/>
                                          </p:stCondLst>
                                        </p:cTn>
                                        <p:tgtEl>
                                          <p:spTgt spid="43024"/>
                                        </p:tgtEl>
                                        <p:attrNameLst>
                                          <p:attrName>style.visibility</p:attrName>
                                        </p:attrNameLst>
                                      </p:cBhvr>
                                      <p:to>
                                        <p:strVal val="visible"/>
                                      </p:to>
                                    </p:set>
                                    <p:anim calcmode="lin" valueType="num">
                                      <p:cBhvr additive="base">
                                        <p:cTn id="57" dur="500" fill="hold"/>
                                        <p:tgtEl>
                                          <p:spTgt spid="43024"/>
                                        </p:tgtEl>
                                        <p:attrNameLst>
                                          <p:attrName>ppt_x</p:attrName>
                                        </p:attrNameLst>
                                      </p:cBhvr>
                                      <p:tavLst>
                                        <p:tav tm="0">
                                          <p:val>
                                            <p:strVal val="1+#ppt_w/2"/>
                                          </p:val>
                                        </p:tav>
                                        <p:tav tm="100000">
                                          <p:val>
                                            <p:strVal val="#ppt_x"/>
                                          </p:val>
                                        </p:tav>
                                      </p:tavLst>
                                    </p:anim>
                                    <p:anim calcmode="lin" valueType="num">
                                      <p:cBhvr additive="base">
                                        <p:cTn id="58" dur="500" fill="hold"/>
                                        <p:tgtEl>
                                          <p:spTgt spid="43024"/>
                                        </p:tgtEl>
                                        <p:attrNameLst>
                                          <p:attrName>ppt_y</p:attrName>
                                        </p:attrNameLst>
                                      </p:cBhvr>
                                      <p:tavLst>
                                        <p:tav tm="0">
                                          <p:val>
                                            <p:strVal val="0-#ppt_h/2"/>
                                          </p:val>
                                        </p:tav>
                                        <p:tav tm="100000">
                                          <p:val>
                                            <p:strVal val="#ppt_y"/>
                                          </p:val>
                                        </p:tav>
                                      </p:tavLst>
                                    </p:anim>
                                  </p:childTnLst>
                                </p:cTn>
                              </p:par>
                              <p:par>
                                <p:cTn id="59" presetID="8" presetClass="emph" presetSubtype="0" fill="hold" nodeType="withEffect">
                                  <p:stCondLst>
                                    <p:cond delay="1000"/>
                                  </p:stCondLst>
                                  <p:childTnLst>
                                    <p:animRot by="21600000">
                                      <p:cBhvr>
                                        <p:cTn id="60" dur="500" fill="hold"/>
                                        <p:tgtEl>
                                          <p:spTgt spid="43024"/>
                                        </p:tgtEl>
                                        <p:attrNameLst>
                                          <p:attrName>r</p:attrName>
                                        </p:attrNameLst>
                                      </p:cBhvr>
                                    </p:animRot>
                                  </p:childTnLst>
                                </p:cTn>
                              </p:par>
                            </p:childTnLst>
                          </p:cTn>
                        </p:par>
                        <p:par>
                          <p:cTn id="61" fill="hold" nodeType="afterGroup">
                            <p:stCondLst>
                              <p:cond delay="2500"/>
                            </p:stCondLst>
                            <p:childTnLst>
                              <p:par>
                                <p:cTn id="62" presetID="2" presetClass="entr" presetSubtype="2" fill="hold" grpId="0" nodeType="afterEffect">
                                  <p:stCondLst>
                                    <p:cond delay="0"/>
                                  </p:stCondLst>
                                  <p:childTnLst>
                                    <p:set>
                                      <p:cBhvr>
                                        <p:cTn id="63" dur="1" fill="hold">
                                          <p:stCondLst>
                                            <p:cond delay="0"/>
                                          </p:stCondLst>
                                        </p:cTn>
                                        <p:tgtEl>
                                          <p:spTgt spid="43014"/>
                                        </p:tgtEl>
                                        <p:attrNameLst>
                                          <p:attrName>style.visibility</p:attrName>
                                        </p:attrNameLst>
                                      </p:cBhvr>
                                      <p:to>
                                        <p:strVal val="visible"/>
                                      </p:to>
                                    </p:set>
                                    <p:anim calcmode="lin" valueType="num">
                                      <p:cBhvr additive="base">
                                        <p:cTn id="64" dur="500" fill="hold"/>
                                        <p:tgtEl>
                                          <p:spTgt spid="43014"/>
                                        </p:tgtEl>
                                        <p:attrNameLst>
                                          <p:attrName>ppt_x</p:attrName>
                                        </p:attrNameLst>
                                      </p:cBhvr>
                                      <p:tavLst>
                                        <p:tav tm="0">
                                          <p:val>
                                            <p:strVal val="1+#ppt_w/2"/>
                                          </p:val>
                                        </p:tav>
                                        <p:tav tm="100000">
                                          <p:val>
                                            <p:strVal val="#ppt_x"/>
                                          </p:val>
                                        </p:tav>
                                      </p:tavLst>
                                    </p:anim>
                                    <p:anim calcmode="lin" valueType="num">
                                      <p:cBhvr additive="base">
                                        <p:cTn id="65" dur="500" fill="hold"/>
                                        <p:tgtEl>
                                          <p:spTgt spid="4301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3000"/>
                            </p:stCondLst>
                            <p:childTnLst>
                              <p:par>
                                <p:cTn id="67" presetID="31" presetClass="entr" presetSubtype="0" fill="hold" grpId="0" nodeType="afterEffect">
                                  <p:stCondLst>
                                    <p:cond delay="0"/>
                                  </p:stCondLst>
                                  <p:childTnLst>
                                    <p:set>
                                      <p:cBhvr>
                                        <p:cTn id="68" dur="1" fill="hold">
                                          <p:stCondLst>
                                            <p:cond delay="0"/>
                                          </p:stCondLst>
                                        </p:cTn>
                                        <p:tgtEl>
                                          <p:spTgt spid="43018"/>
                                        </p:tgtEl>
                                        <p:attrNameLst>
                                          <p:attrName>style.visibility</p:attrName>
                                        </p:attrNameLst>
                                      </p:cBhvr>
                                      <p:to>
                                        <p:strVal val="visible"/>
                                      </p:to>
                                    </p:set>
                                    <p:anim calcmode="lin" valueType="num">
                                      <p:cBhvr>
                                        <p:cTn id="69" dur="500" fill="hold"/>
                                        <p:tgtEl>
                                          <p:spTgt spid="43018"/>
                                        </p:tgtEl>
                                        <p:attrNameLst>
                                          <p:attrName>ppt_w</p:attrName>
                                        </p:attrNameLst>
                                      </p:cBhvr>
                                      <p:tavLst>
                                        <p:tav tm="0">
                                          <p:val>
                                            <p:fltVal val="0"/>
                                          </p:val>
                                        </p:tav>
                                        <p:tav tm="100000">
                                          <p:val>
                                            <p:strVal val="#ppt_w"/>
                                          </p:val>
                                        </p:tav>
                                      </p:tavLst>
                                    </p:anim>
                                    <p:anim calcmode="lin" valueType="num">
                                      <p:cBhvr>
                                        <p:cTn id="70" dur="500" fill="hold"/>
                                        <p:tgtEl>
                                          <p:spTgt spid="43018"/>
                                        </p:tgtEl>
                                        <p:attrNameLst>
                                          <p:attrName>ppt_h</p:attrName>
                                        </p:attrNameLst>
                                      </p:cBhvr>
                                      <p:tavLst>
                                        <p:tav tm="0">
                                          <p:val>
                                            <p:fltVal val="0"/>
                                          </p:val>
                                        </p:tav>
                                        <p:tav tm="100000">
                                          <p:val>
                                            <p:strVal val="#ppt_h"/>
                                          </p:val>
                                        </p:tav>
                                      </p:tavLst>
                                    </p:anim>
                                    <p:anim calcmode="lin" valueType="num">
                                      <p:cBhvr>
                                        <p:cTn id="71" dur="500" fill="hold"/>
                                        <p:tgtEl>
                                          <p:spTgt spid="43018"/>
                                        </p:tgtEl>
                                        <p:attrNameLst>
                                          <p:attrName>style.rotation</p:attrName>
                                        </p:attrNameLst>
                                      </p:cBhvr>
                                      <p:tavLst>
                                        <p:tav tm="0">
                                          <p:val>
                                            <p:fltVal val="90"/>
                                          </p:val>
                                        </p:tav>
                                        <p:tav tm="100000">
                                          <p:val>
                                            <p:fltVal val="0"/>
                                          </p:val>
                                        </p:tav>
                                      </p:tavLst>
                                    </p:anim>
                                    <p:animEffect transition="in" filter="fade">
                                      <p:cBhvr>
                                        <p:cTn id="72" dur="500"/>
                                        <p:tgtEl>
                                          <p:spTgt spid="43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autoUpdateAnimBg="0"/>
      <p:bldP spid="43011" grpId="0" animBg="1"/>
      <p:bldP spid="43012" grpId="0" animBg="1"/>
      <p:bldP spid="43013" grpId="0" animBg="1"/>
      <p:bldP spid="43014" grpId="0" autoUpdateAnimBg="0"/>
      <p:bldP spid="43018"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题报告"/>
</p:tagLst>
</file>

<file path=ppt/theme/theme1.xml><?xml version="1.0" encoding="utf-8"?>
<a:theme xmlns:a="http://schemas.openxmlformats.org/drawingml/2006/main" name="第一PPT，www.1ppt.com">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2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2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1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3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3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4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4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5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5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5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6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6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6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7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7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7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8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8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8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8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9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9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9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9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9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9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9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9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9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9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9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9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9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9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9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TotalTime>
  <Pages>0</Pages>
  <Words>1291</Words>
  <Characters>0</Characters>
  <Application>Microsoft Office PowerPoint</Application>
  <DocSecurity>0</DocSecurity>
  <PresentationFormat>自定义</PresentationFormat>
  <Lines>0</Lines>
  <Paragraphs>312</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9</vt:i4>
      </vt:variant>
      <vt:variant>
        <vt:lpstr>幻灯片标题</vt:lpstr>
      </vt:variant>
      <vt:variant>
        <vt:i4>30</vt:i4>
      </vt:variant>
    </vt:vector>
  </HeadingPairs>
  <TitlesOfParts>
    <vt:vector size="47" baseType="lpstr">
      <vt:lpstr>仿宋_GB2312</vt:lpstr>
      <vt:lpstr>宋体</vt:lpstr>
      <vt:lpstr>微软雅黑</vt:lpstr>
      <vt:lpstr>造字工房悦黑体验版常规体</vt:lpstr>
      <vt:lpstr>Arial</vt:lpstr>
      <vt:lpstr>Calibri</vt:lpstr>
      <vt:lpstr>Impact</vt:lpstr>
      <vt:lpstr>Wingdings</vt:lpstr>
      <vt:lpstr>第一PPT，www.1ppt.com</vt:lpstr>
      <vt:lpstr>1_默认设计模板</vt:lpstr>
      <vt:lpstr>3_默认设计模板</vt:lpstr>
      <vt:lpstr>4_默认设计模板</vt:lpstr>
      <vt:lpstr>5_默认设计模板</vt:lpstr>
      <vt:lpstr>6_默认设计模板</vt:lpstr>
      <vt:lpstr>7_默认设计模板</vt:lpstr>
      <vt:lpstr>8_默认设计模板</vt:lpstr>
      <vt:lpstr>9_默认设计模板</vt:lpstr>
      <vt:lpstr>高校职称答辩ppt模板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论文完毕  感谢聆听</vt:lpstr>
    </vt:vector>
  </TitlesOfParts>
  <Company>第一PPT</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开题报告</dc:title>
  <dc:creator>第一PPT</dc:creator>
  <cp:keywords>www.1ppt.com</cp:keywords>
  <dc:description>www.1ppt.com</dc:description>
  <cp:lastModifiedBy>faith123</cp:lastModifiedBy>
  <cp:revision>481</cp:revision>
  <dcterms:created xsi:type="dcterms:W3CDTF">2013-01-25T01:44:32Z</dcterms:created>
  <dcterms:modified xsi:type="dcterms:W3CDTF">2019-09-17T03:26:24Z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2052-9.1.0.4555</vt:lpwstr>
  </property>
</Properties>
</file>