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9" r:id="rId2"/>
    <p:sldId id="260" r:id="rId3"/>
    <p:sldId id="262" r:id="rId4"/>
    <p:sldId id="273" r:id="rId5"/>
    <p:sldId id="274" r:id="rId6"/>
    <p:sldId id="279" r:id="rId7"/>
    <p:sldId id="266" r:id="rId8"/>
    <p:sldId id="278" r:id="rId9"/>
    <p:sldId id="271" r:id="rId10"/>
    <p:sldId id="280" r:id="rId11"/>
    <p:sldId id="267" r:id="rId12"/>
    <p:sldId id="275" r:id="rId13"/>
    <p:sldId id="270" r:id="rId14"/>
    <p:sldId id="281" r:id="rId15"/>
    <p:sldId id="269" r:id="rId16"/>
    <p:sldId id="268" r:id="rId17"/>
    <p:sldId id="272" r:id="rId18"/>
  </p:sldIdLst>
  <p:sldSz cx="12192000" cy="6858000"/>
  <p:notesSz cx="6858000" cy="9144000"/>
  <p:custDataLst>
    <p:tags r:id="rId20"/>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52CB7-0E52-452B-A930-7A53DE938444}" type="datetimeFigureOut">
              <a:rPr lang="zh-CN" altLang="en-US" smtClean="0"/>
              <a:t>2019/9/17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660AEA-481C-485D-9383-43495796C64F}" type="slidenum">
              <a:rPr lang="zh-CN" altLang="en-US" smtClean="0"/>
              <a:t>‹#›</a:t>
            </a:fld>
            <a:endParaRPr lang="zh-CN" altLang="en-US"/>
          </a:p>
        </p:txBody>
      </p:sp>
    </p:spTree>
    <p:extLst>
      <p:ext uri="{BB962C8B-B14F-4D97-AF65-F5344CB8AC3E}">
        <p14:creationId xmlns:p14="http://schemas.microsoft.com/office/powerpoint/2010/main" val="3476655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a:t>
            </a:fld>
            <a:endParaRPr lang="zh-CN" altLang="en-US"/>
          </a:p>
        </p:txBody>
      </p:sp>
    </p:spTree>
    <p:extLst>
      <p:ext uri="{BB962C8B-B14F-4D97-AF65-F5344CB8AC3E}">
        <p14:creationId xmlns:p14="http://schemas.microsoft.com/office/powerpoint/2010/main" val="3016886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2</a:t>
            </a:fld>
            <a:endParaRPr lang="zh-CN" altLang="en-US"/>
          </a:p>
        </p:txBody>
      </p:sp>
    </p:spTree>
    <p:extLst>
      <p:ext uri="{BB962C8B-B14F-4D97-AF65-F5344CB8AC3E}">
        <p14:creationId xmlns:p14="http://schemas.microsoft.com/office/powerpoint/2010/main" val="3985858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3</a:t>
            </a:fld>
            <a:endParaRPr lang="zh-CN" altLang="en-US"/>
          </a:p>
        </p:txBody>
      </p:sp>
    </p:spTree>
    <p:extLst>
      <p:ext uri="{BB962C8B-B14F-4D97-AF65-F5344CB8AC3E}">
        <p14:creationId xmlns:p14="http://schemas.microsoft.com/office/powerpoint/2010/main" val="2882216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4</a:t>
            </a:fld>
            <a:endParaRPr lang="zh-CN" altLang="en-US"/>
          </a:p>
        </p:txBody>
      </p:sp>
    </p:spTree>
    <p:extLst>
      <p:ext uri="{BB962C8B-B14F-4D97-AF65-F5344CB8AC3E}">
        <p14:creationId xmlns:p14="http://schemas.microsoft.com/office/powerpoint/2010/main" val="3899371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5</a:t>
            </a:fld>
            <a:endParaRPr lang="zh-CN" altLang="en-US"/>
          </a:p>
        </p:txBody>
      </p:sp>
    </p:spTree>
    <p:extLst>
      <p:ext uri="{BB962C8B-B14F-4D97-AF65-F5344CB8AC3E}">
        <p14:creationId xmlns:p14="http://schemas.microsoft.com/office/powerpoint/2010/main" val="1058804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6</a:t>
            </a:fld>
            <a:endParaRPr lang="zh-CN" altLang="en-US"/>
          </a:p>
        </p:txBody>
      </p:sp>
    </p:spTree>
    <p:extLst>
      <p:ext uri="{BB962C8B-B14F-4D97-AF65-F5344CB8AC3E}">
        <p14:creationId xmlns:p14="http://schemas.microsoft.com/office/powerpoint/2010/main" val="1870962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7</a:t>
            </a:fld>
            <a:endParaRPr lang="zh-CN" altLang="en-US"/>
          </a:p>
        </p:txBody>
      </p:sp>
    </p:spTree>
    <p:extLst>
      <p:ext uri="{BB962C8B-B14F-4D97-AF65-F5344CB8AC3E}">
        <p14:creationId xmlns:p14="http://schemas.microsoft.com/office/powerpoint/2010/main" val="2714268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8</a:t>
            </a:fld>
            <a:endParaRPr lang="zh-CN" altLang="en-US"/>
          </a:p>
        </p:txBody>
      </p:sp>
    </p:spTree>
    <p:extLst>
      <p:ext uri="{BB962C8B-B14F-4D97-AF65-F5344CB8AC3E}">
        <p14:creationId xmlns:p14="http://schemas.microsoft.com/office/powerpoint/2010/main" val="41933180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9</a:t>
            </a:fld>
            <a:endParaRPr lang="zh-CN" altLang="en-US"/>
          </a:p>
        </p:txBody>
      </p:sp>
    </p:spTree>
    <p:extLst>
      <p:ext uri="{BB962C8B-B14F-4D97-AF65-F5344CB8AC3E}">
        <p14:creationId xmlns:p14="http://schemas.microsoft.com/office/powerpoint/2010/main" val="1882275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10</a:t>
            </a:fld>
            <a:endParaRPr lang="zh-CN" altLang="en-US"/>
          </a:p>
        </p:txBody>
      </p:sp>
    </p:spTree>
    <p:extLst>
      <p:ext uri="{BB962C8B-B14F-4D97-AF65-F5344CB8AC3E}">
        <p14:creationId xmlns:p14="http://schemas.microsoft.com/office/powerpoint/2010/main" val="1012974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11</a:t>
            </a:fld>
            <a:endParaRPr lang="zh-CN" altLang="en-US"/>
          </a:p>
        </p:txBody>
      </p:sp>
    </p:spTree>
    <p:extLst>
      <p:ext uri="{BB962C8B-B14F-4D97-AF65-F5344CB8AC3E}">
        <p14:creationId xmlns:p14="http://schemas.microsoft.com/office/powerpoint/2010/main" val="5889258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12</a:t>
            </a:fld>
            <a:endParaRPr lang="zh-CN" altLang="en-US"/>
          </a:p>
        </p:txBody>
      </p:sp>
    </p:spTree>
    <p:extLst>
      <p:ext uri="{BB962C8B-B14F-4D97-AF65-F5344CB8AC3E}">
        <p14:creationId xmlns:p14="http://schemas.microsoft.com/office/powerpoint/2010/main" val="1673426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13</a:t>
            </a:fld>
            <a:endParaRPr lang="zh-CN" altLang="en-US"/>
          </a:p>
        </p:txBody>
      </p:sp>
    </p:spTree>
    <p:extLst>
      <p:ext uri="{BB962C8B-B14F-4D97-AF65-F5344CB8AC3E}">
        <p14:creationId xmlns:p14="http://schemas.microsoft.com/office/powerpoint/2010/main" val="2932753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14</a:t>
            </a:fld>
            <a:endParaRPr lang="zh-CN" altLang="en-US"/>
          </a:p>
        </p:txBody>
      </p:sp>
    </p:spTree>
    <p:extLst>
      <p:ext uri="{BB962C8B-B14F-4D97-AF65-F5344CB8AC3E}">
        <p14:creationId xmlns:p14="http://schemas.microsoft.com/office/powerpoint/2010/main" val="3038507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15</a:t>
            </a:fld>
            <a:endParaRPr lang="zh-CN" altLang="en-US"/>
          </a:p>
        </p:txBody>
      </p:sp>
    </p:spTree>
    <p:extLst>
      <p:ext uri="{BB962C8B-B14F-4D97-AF65-F5344CB8AC3E}">
        <p14:creationId xmlns:p14="http://schemas.microsoft.com/office/powerpoint/2010/main" val="23354111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16</a:t>
            </a:fld>
            <a:endParaRPr lang="zh-CN" altLang="en-US"/>
          </a:p>
        </p:txBody>
      </p:sp>
    </p:spTree>
    <p:extLst>
      <p:ext uri="{BB962C8B-B14F-4D97-AF65-F5344CB8AC3E}">
        <p14:creationId xmlns:p14="http://schemas.microsoft.com/office/powerpoint/2010/main" val="29505946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17</a:t>
            </a:fld>
            <a:endParaRPr lang="zh-CN" altLang="en-US"/>
          </a:p>
        </p:txBody>
      </p:sp>
    </p:spTree>
    <p:extLst>
      <p:ext uri="{BB962C8B-B14F-4D97-AF65-F5344CB8AC3E}">
        <p14:creationId xmlns:p14="http://schemas.microsoft.com/office/powerpoint/2010/main" val="1545518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E6A976E3-3042-4E70-8F1D-AEFC8D5F08D2}" type="datetime1">
              <a:rPr lang="zh-CN" altLang="en-US"/>
              <a:pPr>
                <a:defRPr/>
              </a:pPr>
              <a:t>2019/9/17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BB1A4A58-2CEB-4A70-9104-DB462D79A30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767567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BC9438D-669F-423D-9083-EAFCC989F17F}" type="datetime1">
              <a:rPr lang="zh-CN" altLang="en-US"/>
              <a:pPr>
                <a:defRPr/>
              </a:pPr>
              <a:t>2019/9/17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C317920E-810D-4FCE-8D60-A9F61B769769}"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117201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565F14A3-4770-4F1F-A3D7-B1AAA668FB75}" type="datetime1">
              <a:rPr lang="zh-CN" altLang="en-US"/>
              <a:pPr>
                <a:defRPr/>
              </a:pPr>
              <a:t>2019/9/17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6CCAAF23-B947-4B6D-AA48-B82015F86FBF}"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734408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F39BBA20-E785-437F-8FDA-35A5B0370639}" type="datetime1">
              <a:rPr lang="zh-CN" altLang="en-US"/>
              <a:pPr>
                <a:defRPr/>
              </a:pPr>
              <a:t>2019/9/17</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B1162DEE-45C3-41E9-85AA-94A9A756CAD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405165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52F1424E-E83E-4EDB-A1EF-812676DF6086}" type="datetime1">
              <a:rPr lang="zh-CN" altLang="en-US"/>
              <a:pPr>
                <a:defRPr/>
              </a:pPr>
              <a:t>2019/9/17</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A23CD473-1FB7-4F20-B26B-A858C51204DE}" type="slidenum">
              <a:rPr lang="zh-CN" altLang="en-US"/>
              <a:pPr>
                <a:defRPr/>
              </a:pPr>
              <a:t>‹#›</a:t>
            </a:fld>
            <a:endParaRPr lang="zh-CN" altLang="en-US" sz="1800">
              <a:solidFill>
                <a:schemeClr val="tx1"/>
              </a:solidFill>
            </a:endParaRPr>
          </a:p>
        </p:txBody>
      </p:sp>
      <p:sp>
        <p:nvSpPr>
          <p:cNvPr id="11" name="矩形 10"/>
          <p:cNvSpPr/>
          <p:nvPr userDrawn="1"/>
        </p:nvSpPr>
        <p:spPr>
          <a:xfrm>
            <a:off x="7937660" y="6137211"/>
            <a:ext cx="775136" cy="246221"/>
          </a:xfrm>
          <a:prstGeom prst="rect">
            <a:avLst/>
          </a:prstGeom>
        </p:spPr>
        <p:txBody>
          <a:bodyPr wrap="square">
            <a:spAutoFit/>
          </a:bodyPr>
          <a:lstStyle/>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396901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18942B6-BFFB-40AB-86C6-4C839F4838BD}" type="datetime1">
              <a:rPr lang="zh-CN" altLang="en-US"/>
              <a:pPr>
                <a:defRPr/>
              </a:pPr>
              <a:t>2019/9/17</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09AEA84B-4C03-41F1-AC8E-C01CD61D3475}"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505851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659368F8-640A-4931-A991-86BC71CB805F}" type="datetime1">
              <a:rPr lang="zh-CN" altLang="en-US"/>
              <a:pPr>
                <a:defRPr/>
              </a:pPr>
              <a:t>2019/9/17</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71457A4F-4D0F-4BF7-9F25-28205DC0AF8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716679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09BBAF81-2E54-4996-8A27-F4D63864124E}" type="datetime1">
              <a:rPr lang="zh-CN" altLang="en-US"/>
              <a:pPr>
                <a:defRPr/>
              </a:pPr>
              <a:t>2019/9/17</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6B08C301-9365-49E5-9C42-6F7A474DBCA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06820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EE6E6A9-4ED5-4D6A-8166-33B57056236F}" type="datetime1">
              <a:rPr lang="zh-CN" altLang="en-US"/>
              <a:pPr>
                <a:defRPr/>
              </a:pPr>
              <a:t>2019/9/17</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013B6490-5923-4A72-936D-2F1AB5D21022}"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151990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37860558-AAAE-44AC-BF7C-98E38AFDC8A9}" type="datetime1">
              <a:rPr lang="zh-CN" altLang="en-US"/>
              <a:pPr>
                <a:defRPr/>
              </a:pPr>
              <a:t>2019/9/17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DF94DA8C-564C-458B-9B05-E5BA9D9971EC}"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40714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A766ABC7-A051-42B9-977E-464165565ADA}" type="datetime1">
              <a:rPr lang="zh-CN" altLang="en-US"/>
              <a:pPr>
                <a:defRPr/>
              </a:pPr>
              <a:t>2019/9/17</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7DB90986-6D78-4437-BD50-C2E964DDA69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7313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0BAC0FD7-E08B-41F2-B480-6BA907759326}" type="datetime1">
              <a:rPr lang="zh-CN" altLang="en-US"/>
              <a:pPr>
                <a:defRPr/>
              </a:pPr>
              <a:t>2019/9/17</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47479B5B-893E-43A9-9CFE-DB85C650C1C5}"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092041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itchFamily="34" charset="0"/>
              </a:rPr>
              <a:t>单击此处编辑母版文本样式</a:t>
            </a:r>
          </a:p>
          <a:p>
            <a:pPr lvl="1"/>
            <a:r>
              <a:rPr lang="zh-CN" altLang="zh-CN" smtClean="0">
                <a:sym typeface="Calibri" pitchFamily="34" charset="0"/>
              </a:rPr>
              <a:t>第二级</a:t>
            </a:r>
          </a:p>
          <a:p>
            <a:pPr lvl="2"/>
            <a:r>
              <a:rPr lang="zh-CN" altLang="zh-CN" smtClean="0">
                <a:sym typeface="Calibri" pitchFamily="34" charset="0"/>
              </a:rPr>
              <a:t>第三级</a:t>
            </a:r>
          </a:p>
          <a:p>
            <a:pPr lvl="3"/>
            <a:r>
              <a:rPr lang="zh-CN" altLang="zh-CN" smtClean="0">
                <a:sym typeface="Calibri" pitchFamily="34" charset="0"/>
              </a:rPr>
              <a:t>第四级</a:t>
            </a:r>
          </a:p>
          <a:p>
            <a:pPr lvl="4"/>
            <a:r>
              <a:rPr lang="zh-CN" altLang="zh-CN" smtClean="0">
                <a:sym typeface="Calibri"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buFont typeface="Arial" pitchFamily="34" charset="0"/>
              <a:buNone/>
              <a:defRPr sz="1200">
                <a:solidFill>
                  <a:srgbClr val="898989"/>
                </a:solidFill>
                <a:latin typeface="Arial" pitchFamily="34" charset="0"/>
              </a:defRPr>
            </a:lvl1pPr>
          </a:lstStyle>
          <a:p>
            <a:pPr>
              <a:defRPr/>
            </a:pPr>
            <a:fld id="{E216B820-9709-4A04-9753-75DFC9DF2D46}" type="datetime1">
              <a:rPr lang="zh-CN" altLang="en-US"/>
              <a:pPr>
                <a:defRPr/>
              </a:pPr>
              <a:t>2019/9/17</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buFont typeface="Arial" pitchFamily="34" charset="0"/>
              <a:buNone/>
              <a:defRPr sz="1200">
                <a:solidFill>
                  <a:srgbClr val="898989"/>
                </a:solidFill>
                <a:latin typeface="Arial" pitchFamily="34" charset="0"/>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buFont typeface="Arial" pitchFamily="34" charset="0"/>
              <a:buNone/>
              <a:defRPr sz="1200">
                <a:solidFill>
                  <a:srgbClr val="898989"/>
                </a:solidFill>
                <a:latin typeface="Arial" pitchFamily="34" charset="0"/>
              </a:defRPr>
            </a:lvl1pPr>
          </a:lstStyle>
          <a:p>
            <a:pPr>
              <a:defRPr/>
            </a:pPr>
            <a:fld id="{FE1DC929-DBBE-4EFC-A801-22EB6E6FBA36}"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oleObject1.bin"/><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文本框 6"/>
          <p:cNvSpPr>
            <a:spLocks noChangeArrowheads="1"/>
          </p:cNvSpPr>
          <p:nvPr/>
        </p:nvSpPr>
        <p:spPr bwMode="auto">
          <a:xfrm>
            <a:off x="1089025" y="1296988"/>
            <a:ext cx="65119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000" b="1" dirty="0">
                <a:solidFill>
                  <a:srgbClr val="000000"/>
                </a:solidFill>
                <a:latin typeface="微软雅黑" pitchFamily="34" charset="-122"/>
                <a:ea typeface="微软雅黑" pitchFamily="34" charset="-122"/>
                <a:sym typeface="微软雅黑" pitchFamily="34" charset="-122"/>
              </a:rPr>
              <a:t>晋升职称论文答辩</a:t>
            </a:r>
            <a:r>
              <a:rPr lang="en-US" altLang="zh-CN" sz="4000" b="1" dirty="0" err="1">
                <a:solidFill>
                  <a:srgbClr val="000000"/>
                </a:solidFill>
                <a:latin typeface="微软雅黑" pitchFamily="34" charset="-122"/>
                <a:ea typeface="微软雅黑" pitchFamily="34" charset="-122"/>
                <a:sym typeface="微软雅黑" pitchFamily="34" charset="-122"/>
              </a:rPr>
              <a:t>ppt</a:t>
            </a:r>
            <a:r>
              <a:rPr lang="zh-CN" altLang="en-US" sz="4000" b="1" dirty="0">
                <a:solidFill>
                  <a:srgbClr val="000000"/>
                </a:solidFill>
                <a:latin typeface="微软雅黑" pitchFamily="34" charset="-122"/>
                <a:ea typeface="微软雅黑" pitchFamily="34" charset="-122"/>
                <a:sym typeface="微软雅黑" pitchFamily="34" charset="-122"/>
              </a:rPr>
              <a:t>模板</a:t>
            </a:r>
            <a:endParaRPr lang="zh-CN" altLang="en-US" sz="4000" b="1" dirty="0">
              <a:solidFill>
                <a:srgbClr val="000000"/>
              </a:solidFill>
              <a:latin typeface="微软雅黑" pitchFamily="34" charset="-122"/>
              <a:ea typeface="微软雅黑" pitchFamily="34" charset="-122"/>
              <a:sym typeface="微软雅黑" pitchFamily="34" charset="-122"/>
            </a:endParaRPr>
          </a:p>
        </p:txBody>
      </p:sp>
      <p:sp>
        <p:nvSpPr>
          <p:cNvPr id="2052" name="矩形 7"/>
          <p:cNvSpPr>
            <a:spLocks noChangeArrowheads="1"/>
          </p:cNvSpPr>
          <p:nvPr/>
        </p:nvSpPr>
        <p:spPr bwMode="auto">
          <a:xfrm>
            <a:off x="1089025" y="2016125"/>
            <a:ext cx="46672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000" dirty="0">
                <a:solidFill>
                  <a:srgbClr val="000000"/>
                </a:solidFill>
                <a:latin typeface="Calibri" pitchFamily="34" charset="0"/>
                <a:sym typeface="Calibri" pitchFamily="34" charset="0"/>
              </a:rPr>
              <a:t>The Graduation Thesis PPT Templates</a:t>
            </a:r>
            <a:endParaRPr lang="zh-CN" altLang="en-US" sz="2000" dirty="0">
              <a:solidFill>
                <a:srgbClr val="000000"/>
              </a:solidFill>
              <a:latin typeface="Calibri" pitchFamily="34" charset="0"/>
              <a:sym typeface="宋体" pitchFamily="2" charset="-122"/>
            </a:endParaRPr>
          </a:p>
        </p:txBody>
      </p:sp>
      <p:sp>
        <p:nvSpPr>
          <p:cNvPr id="2054" name="矩形 10"/>
          <p:cNvSpPr>
            <a:spLocks noChangeArrowheads="1"/>
          </p:cNvSpPr>
          <p:nvPr/>
        </p:nvSpPr>
        <p:spPr bwMode="auto">
          <a:xfrm>
            <a:off x="1089025" y="685800"/>
            <a:ext cx="987425" cy="306388"/>
          </a:xfrm>
          <a:prstGeom prst="rect">
            <a:avLst/>
          </a:prstGeom>
          <a:solidFill>
            <a:srgbClr val="474747"/>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2000">
                <a:solidFill>
                  <a:srgbClr val="FFFFFF"/>
                </a:solidFill>
                <a:latin typeface="微软雅黑" pitchFamily="34" charset="-122"/>
                <a:ea typeface="微软雅黑" pitchFamily="34" charset="-122"/>
                <a:sym typeface="微软雅黑" pitchFamily="34" charset="-122"/>
              </a:rPr>
              <a:t>LOGO</a:t>
            </a:r>
            <a:endParaRPr lang="zh-CN" altLang="en-US" sz="2000">
              <a:solidFill>
                <a:srgbClr val="FFFFFF"/>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矩形 2"/>
          <p:cNvSpPr>
            <a:spLocks noChangeArrowheads="1"/>
          </p:cNvSpPr>
          <p:nvPr/>
        </p:nvSpPr>
        <p:spPr bwMode="auto">
          <a:xfrm>
            <a:off x="1660525" y="1129554"/>
            <a:ext cx="860425" cy="5056094"/>
          </a:xfrm>
          <a:prstGeom prst="rect">
            <a:avLst/>
          </a:prstGeom>
          <a:solidFill>
            <a:srgbClr val="1B67B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4800" b="1" dirty="0">
                <a:solidFill>
                  <a:schemeClr val="bg1"/>
                </a:solidFill>
                <a:latin typeface="微软雅黑" pitchFamily="34" charset="-122"/>
                <a:ea typeface="微软雅黑" pitchFamily="34" charset="-122"/>
                <a:sym typeface="微软雅黑" pitchFamily="34" charset="-122"/>
              </a:rPr>
              <a:t>CONTENT</a:t>
            </a:r>
            <a:endParaRPr lang="zh-CN" altLang="en-US" sz="4800" b="1" dirty="0">
              <a:solidFill>
                <a:schemeClr val="bg1"/>
              </a:solidFill>
              <a:latin typeface="微软雅黑" pitchFamily="34" charset="-122"/>
              <a:ea typeface="微软雅黑" pitchFamily="34" charset="-122"/>
              <a:sym typeface="微软雅黑" pitchFamily="34" charset="-122"/>
            </a:endParaRPr>
          </a:p>
        </p:txBody>
      </p:sp>
      <p:sp>
        <p:nvSpPr>
          <p:cNvPr id="3076" name="文本框 4"/>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3077" name="文本框 5"/>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3078" name="文本框 6"/>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3079" name="文本框 7"/>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3080" name="Group 8"/>
          <p:cNvGrpSpPr>
            <a:grpSpLocks/>
          </p:cNvGrpSpPr>
          <p:nvPr/>
        </p:nvGrpSpPr>
        <p:grpSpPr bwMode="auto">
          <a:xfrm>
            <a:off x="4165600" y="3651250"/>
            <a:ext cx="863600" cy="863600"/>
            <a:chOff x="0" y="0"/>
            <a:chExt cx="1368425" cy="1368425"/>
          </a:xfrm>
        </p:grpSpPr>
        <p:sp>
          <p:nvSpPr>
            <p:cNvPr id="3107"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8"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9"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10"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3081" name="Group 13"/>
          <p:cNvGrpSpPr>
            <a:grpSpLocks/>
          </p:cNvGrpSpPr>
          <p:nvPr/>
        </p:nvGrpSpPr>
        <p:grpSpPr bwMode="auto">
          <a:xfrm>
            <a:off x="4165600" y="1470025"/>
            <a:ext cx="863600" cy="863600"/>
            <a:chOff x="0" y="0"/>
            <a:chExt cx="1368425" cy="1368425"/>
          </a:xfrm>
        </p:grpSpPr>
        <p:sp>
          <p:nvSpPr>
            <p:cNvPr id="3104"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5"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6"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3082" name="Group 17"/>
          <p:cNvGrpSpPr>
            <a:grpSpLocks/>
          </p:cNvGrpSpPr>
          <p:nvPr/>
        </p:nvGrpSpPr>
        <p:grpSpPr bwMode="auto">
          <a:xfrm flipH="1">
            <a:off x="4165600" y="4714875"/>
            <a:ext cx="863600" cy="863600"/>
            <a:chOff x="0" y="0"/>
            <a:chExt cx="1979613" cy="1981201"/>
          </a:xfrm>
        </p:grpSpPr>
        <p:sp>
          <p:nvSpPr>
            <p:cNvPr id="3098"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9"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0"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1"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2"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3103"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3083" name="Group 24"/>
          <p:cNvGrpSpPr>
            <a:grpSpLocks/>
          </p:cNvGrpSpPr>
          <p:nvPr/>
        </p:nvGrpSpPr>
        <p:grpSpPr bwMode="auto">
          <a:xfrm flipH="1">
            <a:off x="4165600" y="2586038"/>
            <a:ext cx="863600" cy="865187"/>
            <a:chOff x="0" y="0"/>
            <a:chExt cx="1979613" cy="1981201"/>
          </a:xfrm>
        </p:grpSpPr>
        <p:sp>
          <p:nvSpPr>
            <p:cNvPr id="3095"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6"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7"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3084" name="矩形 28"/>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3085" name="矩形 29"/>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Paper reviews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3086" name="矩形 30"/>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3087" name="矩形 31"/>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grpSp>
        <p:nvGrpSpPr>
          <p:cNvPr id="3088" name="Group 32"/>
          <p:cNvGrpSpPr>
            <a:grpSpLocks/>
          </p:cNvGrpSpPr>
          <p:nvPr/>
        </p:nvGrpSpPr>
        <p:grpSpPr bwMode="auto">
          <a:xfrm>
            <a:off x="2533650" y="1906588"/>
            <a:ext cx="1631950" cy="3360737"/>
            <a:chOff x="0" y="0"/>
            <a:chExt cx="1631222" cy="3361722"/>
          </a:xfrm>
        </p:grpSpPr>
        <p:sp>
          <p:nvSpPr>
            <p:cNvPr id="3089" name="直接连接符 3"/>
            <p:cNvSpPr>
              <a:spLocks noChangeShapeType="1"/>
            </p:cNvSpPr>
            <p:nvPr/>
          </p:nvSpPr>
          <p:spPr bwMode="auto">
            <a:xfrm>
              <a:off x="815611" y="0"/>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0" name="直接连接符 32"/>
            <p:cNvSpPr>
              <a:spLocks noChangeShapeType="1"/>
            </p:cNvSpPr>
            <p:nvPr/>
          </p:nvSpPr>
          <p:spPr bwMode="auto">
            <a:xfrm>
              <a:off x="815611" y="1101687"/>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1" name="直接连接符 33"/>
            <p:cNvSpPr>
              <a:spLocks noChangeShapeType="1"/>
            </p:cNvSpPr>
            <p:nvPr/>
          </p:nvSpPr>
          <p:spPr bwMode="auto">
            <a:xfrm>
              <a:off x="815611" y="2208882"/>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2" name="直接连接符 34"/>
            <p:cNvSpPr>
              <a:spLocks noChangeShapeType="1"/>
            </p:cNvSpPr>
            <p:nvPr/>
          </p:nvSpPr>
          <p:spPr bwMode="auto">
            <a:xfrm>
              <a:off x="815611" y="3361722"/>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3" name="直接连接符 35"/>
            <p:cNvSpPr>
              <a:spLocks noChangeShapeType="1"/>
            </p:cNvSpPr>
            <p:nvPr/>
          </p:nvSpPr>
          <p:spPr bwMode="auto">
            <a:xfrm>
              <a:off x="0" y="1696598"/>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4" name="直接连接符 37"/>
            <p:cNvSpPr>
              <a:spLocks noChangeShapeType="1"/>
            </p:cNvSpPr>
            <p:nvPr/>
          </p:nvSpPr>
          <p:spPr bwMode="auto">
            <a:xfrm>
              <a:off x="815611" y="0"/>
              <a:ext cx="1" cy="3361722"/>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4100"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sym typeface="微软雅黑" pitchFamily="34" charset="-122"/>
              </a:rPr>
              <a:t>选题背景及意义</a:t>
            </a:r>
            <a:endParaRPr lang="zh-CN" altLang="en-US"/>
          </a:p>
        </p:txBody>
      </p:sp>
      <p:sp>
        <p:nvSpPr>
          <p:cNvPr id="4101"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4102"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4103"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4104" name="Group 8"/>
          <p:cNvGrpSpPr>
            <a:grpSpLocks/>
          </p:cNvGrpSpPr>
          <p:nvPr/>
        </p:nvGrpSpPr>
        <p:grpSpPr bwMode="auto">
          <a:xfrm>
            <a:off x="4165600" y="3651250"/>
            <a:ext cx="863600" cy="863600"/>
            <a:chOff x="0" y="0"/>
            <a:chExt cx="1368425" cy="1368425"/>
          </a:xfrm>
        </p:grpSpPr>
        <p:sp>
          <p:nvSpPr>
            <p:cNvPr id="4124"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5"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6"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7"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4105" name="Group 13"/>
          <p:cNvGrpSpPr>
            <a:grpSpLocks/>
          </p:cNvGrpSpPr>
          <p:nvPr/>
        </p:nvGrpSpPr>
        <p:grpSpPr bwMode="auto">
          <a:xfrm>
            <a:off x="4165600" y="1470025"/>
            <a:ext cx="863600" cy="863600"/>
            <a:chOff x="0" y="0"/>
            <a:chExt cx="1368425" cy="1368425"/>
          </a:xfrm>
        </p:grpSpPr>
        <p:sp>
          <p:nvSpPr>
            <p:cNvPr id="4121"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2"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3"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4106" name="Group 17"/>
          <p:cNvGrpSpPr>
            <a:grpSpLocks/>
          </p:cNvGrpSpPr>
          <p:nvPr/>
        </p:nvGrpSpPr>
        <p:grpSpPr bwMode="auto">
          <a:xfrm flipH="1">
            <a:off x="4165600" y="4714875"/>
            <a:ext cx="863600" cy="863600"/>
            <a:chOff x="0" y="0"/>
            <a:chExt cx="1979613" cy="1981201"/>
          </a:xfrm>
        </p:grpSpPr>
        <p:sp>
          <p:nvSpPr>
            <p:cNvPr id="4115"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6"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7"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8"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9"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4120"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4107" name="Group 24"/>
          <p:cNvGrpSpPr>
            <a:grpSpLocks/>
          </p:cNvGrpSpPr>
          <p:nvPr/>
        </p:nvGrpSpPr>
        <p:grpSpPr bwMode="auto">
          <a:xfrm flipH="1">
            <a:off x="4165600" y="2586038"/>
            <a:ext cx="863600" cy="865187"/>
            <a:chOff x="0" y="0"/>
            <a:chExt cx="1979613" cy="1981201"/>
          </a:xfrm>
        </p:grpSpPr>
        <p:sp>
          <p:nvSpPr>
            <p:cNvPr id="4112"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3"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4"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4108"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background and significance</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4109"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Paper reviews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4110"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4111"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23" name="Group 3"/>
          <p:cNvGrpSpPr>
            <a:grpSpLocks/>
          </p:cNvGrpSpPr>
          <p:nvPr/>
        </p:nvGrpSpPr>
        <p:grpSpPr bwMode="auto">
          <a:xfrm>
            <a:off x="8207375" y="0"/>
            <a:ext cx="3021013" cy="781050"/>
            <a:chOff x="0" y="0"/>
            <a:chExt cx="3021020" cy="780451"/>
          </a:xfrm>
        </p:grpSpPr>
        <p:sp>
          <p:nvSpPr>
            <p:cNvPr id="5137" name="文本框 1"/>
            <p:cNvSpPr>
              <a:spLocks noChangeArrowheads="1"/>
            </p:cNvSpPr>
            <p:nvPr/>
          </p:nvSpPr>
          <p:spPr bwMode="auto">
            <a:xfrm>
              <a:off x="122119" y="0"/>
              <a:ext cx="28989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sym typeface="微软雅黑" pitchFamily="34" charset="-122"/>
                </a:rPr>
                <a:t>选题背景及意义</a:t>
              </a:r>
              <a:endParaRPr lang="zh-CN" altLang="en-US"/>
            </a:p>
          </p:txBody>
        </p:sp>
        <p:sp>
          <p:nvSpPr>
            <p:cNvPr id="5138" name="矩形 9"/>
            <p:cNvSpPr>
              <a:spLocks noChangeArrowheads="1"/>
            </p:cNvSpPr>
            <p:nvPr/>
          </p:nvSpPr>
          <p:spPr bwMode="auto">
            <a:xfrm>
              <a:off x="0" y="472674"/>
              <a:ext cx="3021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chemeClr val="bg1"/>
                  </a:solidFill>
                  <a:latin typeface="微软雅黑" pitchFamily="34" charset="-122"/>
                  <a:ea typeface="微软雅黑" pitchFamily="34" charset="-122"/>
                  <a:sym typeface="微软雅黑" pitchFamily="34" charset="-122"/>
                </a:rPr>
                <a:t>The background and significance</a:t>
              </a:r>
              <a:endParaRPr lang="zh-CN" altLang="en-US" sz="1400">
                <a:solidFill>
                  <a:schemeClr val="bg1"/>
                </a:solidFill>
                <a:latin typeface="微软雅黑" pitchFamily="34" charset="-122"/>
                <a:ea typeface="微软雅黑" pitchFamily="34" charset="-122"/>
                <a:sym typeface="微软雅黑" pitchFamily="34" charset="-122"/>
              </a:endParaRPr>
            </a:p>
          </p:txBody>
        </p:sp>
      </p:grpSp>
      <p:sp>
        <p:nvSpPr>
          <p:cNvPr id="5124" name="平行四边形 14"/>
          <p:cNvSpPr>
            <a:spLocks noChangeArrowheads="1"/>
          </p:cNvSpPr>
          <p:nvPr/>
        </p:nvSpPr>
        <p:spPr bwMode="auto">
          <a:xfrm>
            <a:off x="728663" y="2225675"/>
            <a:ext cx="10734675" cy="4098925"/>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grpSp>
        <p:nvGrpSpPr>
          <p:cNvPr id="5125" name="Group 7"/>
          <p:cNvGrpSpPr>
            <a:grpSpLocks/>
          </p:cNvGrpSpPr>
          <p:nvPr/>
        </p:nvGrpSpPr>
        <p:grpSpPr bwMode="auto">
          <a:xfrm>
            <a:off x="6673850" y="1733550"/>
            <a:ext cx="2193925" cy="488950"/>
            <a:chOff x="0" y="0"/>
            <a:chExt cx="2194781" cy="489289"/>
          </a:xfrm>
        </p:grpSpPr>
        <p:sp>
          <p:nvSpPr>
            <p:cNvPr id="5135" name="平行四边形 15"/>
            <p:cNvSpPr>
              <a:spLocks noChangeArrowheads="1"/>
            </p:cNvSpPr>
            <p:nvPr/>
          </p:nvSpPr>
          <p:spPr bwMode="auto">
            <a:xfrm>
              <a:off x="17390" y="0"/>
              <a:ext cx="2160000" cy="489289"/>
            </a:xfrm>
            <a:prstGeom prst="parallelogram">
              <a:avLst>
                <a:gd name="adj" fmla="val 0"/>
              </a:avLst>
            </a:prstGeom>
            <a:solidFill>
              <a:srgbClr val="3B87D5"/>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chemeClr val="bg1"/>
                </a:solidFill>
                <a:latin typeface="宋体" pitchFamily="2" charset="-122"/>
                <a:sym typeface="宋体" pitchFamily="2" charset="-122"/>
              </a:endParaRPr>
            </a:p>
          </p:txBody>
        </p:sp>
        <p:sp>
          <p:nvSpPr>
            <p:cNvPr id="5136" name="文本框 7"/>
            <p:cNvSpPr>
              <a:spLocks noChangeArrowheads="1"/>
            </p:cNvSpPr>
            <p:nvPr/>
          </p:nvSpPr>
          <p:spPr bwMode="auto">
            <a:xfrm>
              <a:off x="0" y="13812"/>
              <a:ext cx="21947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chemeClr val="bg1"/>
                  </a:solidFill>
                  <a:latin typeface="微软雅黑" pitchFamily="34" charset="-122"/>
                  <a:ea typeface="微软雅黑" pitchFamily="34" charset="-122"/>
                  <a:sym typeface="微软雅黑" pitchFamily="34" charset="-122"/>
                </a:rPr>
                <a:t>选题背景</a:t>
              </a:r>
            </a:p>
          </p:txBody>
        </p:sp>
      </p:grpSp>
      <p:grpSp>
        <p:nvGrpSpPr>
          <p:cNvPr id="5126" name="Group 10"/>
          <p:cNvGrpSpPr>
            <a:grpSpLocks/>
          </p:cNvGrpSpPr>
          <p:nvPr/>
        </p:nvGrpSpPr>
        <p:grpSpPr bwMode="auto">
          <a:xfrm>
            <a:off x="9070975" y="1733550"/>
            <a:ext cx="2160588" cy="488950"/>
            <a:chOff x="0" y="0"/>
            <a:chExt cx="2160000" cy="489289"/>
          </a:xfrm>
        </p:grpSpPr>
        <p:sp>
          <p:nvSpPr>
            <p:cNvPr id="5133" name="平行四边形 16"/>
            <p:cNvSpPr>
              <a:spLocks noChangeArrowheads="1"/>
            </p:cNvSpPr>
            <p:nvPr/>
          </p:nvSpPr>
          <p:spPr bwMode="auto">
            <a:xfrm>
              <a:off x="0" y="0"/>
              <a:ext cx="2160000" cy="489289"/>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sp>
          <p:nvSpPr>
            <p:cNvPr id="5134" name="文本框 17"/>
            <p:cNvSpPr>
              <a:spLocks noChangeArrowheads="1"/>
            </p:cNvSpPr>
            <p:nvPr/>
          </p:nvSpPr>
          <p:spPr bwMode="auto">
            <a:xfrm>
              <a:off x="52677" y="13812"/>
              <a:ext cx="20546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rgbClr val="000000"/>
                  </a:solidFill>
                  <a:latin typeface="微软雅黑" pitchFamily="34" charset="-122"/>
                  <a:ea typeface="微软雅黑" pitchFamily="34" charset="-122"/>
                  <a:sym typeface="微软雅黑" pitchFamily="34" charset="-122"/>
                </a:rPr>
                <a:t>选题意义</a:t>
              </a:r>
            </a:p>
          </p:txBody>
        </p:sp>
      </p:grpSp>
      <p:sp>
        <p:nvSpPr>
          <p:cNvPr id="5127" name="矩形 20"/>
          <p:cNvSpPr>
            <a:spLocks noChangeArrowheads="1"/>
          </p:cNvSpPr>
          <p:nvPr/>
        </p:nvSpPr>
        <p:spPr bwMode="auto">
          <a:xfrm>
            <a:off x="908050" y="2308225"/>
            <a:ext cx="102711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（一）社会依据</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进入21世纪，以Internet为核心的现代网络技术和通信技术已经得到了飞速的发展和广泛的应用，世界经济向全球化和信息化发展成为新世纪鲜明的特征和趋势。</a:t>
            </a:r>
          </a:p>
        </p:txBody>
      </p:sp>
      <p:sp>
        <p:nvSpPr>
          <p:cNvPr id="5128" name="矩形 21"/>
          <p:cNvSpPr>
            <a:spLocks noChangeArrowheads="1"/>
          </p:cNvSpPr>
          <p:nvPr/>
        </p:nvSpPr>
        <p:spPr bwMode="auto">
          <a:xfrm>
            <a:off x="858838" y="4256088"/>
            <a:ext cx="10271125"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（二）现实依据</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进入21世纪，以Internet为核心的现代网络技术和通信技术已经得到了飞速的发展和广泛的应用，世界经济向全球化和信息化发展成为新世纪鲜明的特征和趋势。今天，我们已经走入以因特网为基础的网络经济时代，企业利用互联网有效展开网络营销活动，寻找新的商机</a:t>
            </a:r>
          </a:p>
        </p:txBody>
      </p:sp>
      <p:grpSp>
        <p:nvGrpSpPr>
          <p:cNvPr id="5129" name="Group 15"/>
          <p:cNvGrpSpPr>
            <a:grpSpLocks/>
          </p:cNvGrpSpPr>
          <p:nvPr/>
        </p:nvGrpSpPr>
        <p:grpSpPr bwMode="auto">
          <a:xfrm>
            <a:off x="11610975" y="184150"/>
            <a:ext cx="581025" cy="596900"/>
            <a:chOff x="0" y="0"/>
            <a:chExt cx="1027113" cy="1057275"/>
          </a:xfrm>
        </p:grpSpPr>
        <p:sp>
          <p:nvSpPr>
            <p:cNvPr id="5131" name="Freeform 40"/>
            <p:cNvSpPr>
              <a:spLocks noChangeArrowheads="1"/>
            </p:cNvSpPr>
            <p:nvPr/>
          </p:nvSpPr>
          <p:spPr bwMode="auto">
            <a:xfrm flipH="1">
              <a:off x="76200" y="9048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132" name="Freeform 41"/>
            <p:cNvSpPr>
              <a:spLocks noEditPoints="1" noChangeArrowheads="1"/>
            </p:cNvSpPr>
            <p:nvPr/>
          </p:nvSpPr>
          <p:spPr bwMode="auto">
            <a:xfrm>
              <a:off x="0" y="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5130" name="直接连接符 26"/>
          <p:cNvSpPr>
            <a:spLocks noChangeShapeType="1"/>
          </p:cNvSpPr>
          <p:nvPr/>
        </p:nvSpPr>
        <p:spPr bwMode="auto">
          <a:xfrm flipH="1" flipV="1">
            <a:off x="11350625" y="107950"/>
            <a:ext cx="0" cy="633413"/>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平行四边形 14"/>
          <p:cNvSpPr>
            <a:spLocks noChangeArrowheads="1"/>
          </p:cNvSpPr>
          <p:nvPr/>
        </p:nvSpPr>
        <p:spPr bwMode="auto">
          <a:xfrm>
            <a:off x="728663" y="2225675"/>
            <a:ext cx="10734675" cy="4098925"/>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grpSp>
        <p:nvGrpSpPr>
          <p:cNvPr id="6148" name="Group 4"/>
          <p:cNvGrpSpPr>
            <a:grpSpLocks/>
          </p:cNvGrpSpPr>
          <p:nvPr/>
        </p:nvGrpSpPr>
        <p:grpSpPr bwMode="auto">
          <a:xfrm>
            <a:off x="6673850" y="1739900"/>
            <a:ext cx="2193925" cy="488950"/>
            <a:chOff x="0" y="0"/>
            <a:chExt cx="2194781" cy="489289"/>
          </a:xfrm>
        </p:grpSpPr>
        <p:sp>
          <p:nvSpPr>
            <p:cNvPr id="6160" name="平行四边形 15"/>
            <p:cNvSpPr>
              <a:spLocks noChangeArrowheads="1"/>
            </p:cNvSpPr>
            <p:nvPr/>
          </p:nvSpPr>
          <p:spPr bwMode="auto">
            <a:xfrm>
              <a:off x="17390" y="0"/>
              <a:ext cx="2160000" cy="489289"/>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sp>
          <p:nvSpPr>
            <p:cNvPr id="6161" name="文本框 7"/>
            <p:cNvSpPr>
              <a:spLocks noChangeArrowheads="1"/>
            </p:cNvSpPr>
            <p:nvPr/>
          </p:nvSpPr>
          <p:spPr bwMode="auto">
            <a:xfrm>
              <a:off x="0" y="13812"/>
              <a:ext cx="21947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rgbClr val="000000"/>
                  </a:solidFill>
                  <a:latin typeface="微软雅黑" pitchFamily="34" charset="-122"/>
                  <a:ea typeface="微软雅黑" pitchFamily="34" charset="-122"/>
                  <a:sym typeface="微软雅黑" pitchFamily="34" charset="-122"/>
                </a:rPr>
                <a:t>选题背景</a:t>
              </a:r>
            </a:p>
          </p:txBody>
        </p:sp>
      </p:grpSp>
      <p:grpSp>
        <p:nvGrpSpPr>
          <p:cNvPr id="6149" name="Group 7"/>
          <p:cNvGrpSpPr>
            <a:grpSpLocks/>
          </p:cNvGrpSpPr>
          <p:nvPr/>
        </p:nvGrpSpPr>
        <p:grpSpPr bwMode="auto">
          <a:xfrm>
            <a:off x="9070975" y="1733550"/>
            <a:ext cx="2160588" cy="488950"/>
            <a:chOff x="0" y="0"/>
            <a:chExt cx="2160000" cy="489289"/>
          </a:xfrm>
        </p:grpSpPr>
        <p:sp>
          <p:nvSpPr>
            <p:cNvPr id="6158" name="平行四边形 16"/>
            <p:cNvSpPr>
              <a:spLocks noChangeArrowheads="1"/>
            </p:cNvSpPr>
            <p:nvPr/>
          </p:nvSpPr>
          <p:spPr bwMode="auto">
            <a:xfrm>
              <a:off x="0" y="0"/>
              <a:ext cx="2160000" cy="489289"/>
            </a:xfrm>
            <a:prstGeom prst="parallelogram">
              <a:avLst>
                <a:gd name="adj" fmla="val 0"/>
              </a:avLst>
            </a:prstGeom>
            <a:solidFill>
              <a:srgbClr val="3B87D5"/>
            </a:solidFill>
            <a:ln w="12700">
              <a:solidFill>
                <a:srgbClr val="909D4D"/>
              </a:solidFill>
              <a:bevel/>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chemeClr val="bg1"/>
                </a:solidFill>
                <a:latin typeface="宋体" pitchFamily="2" charset="-122"/>
                <a:sym typeface="宋体" pitchFamily="2" charset="-122"/>
              </a:endParaRPr>
            </a:p>
          </p:txBody>
        </p:sp>
        <p:sp>
          <p:nvSpPr>
            <p:cNvPr id="6159" name="文本框 17"/>
            <p:cNvSpPr>
              <a:spLocks noChangeArrowheads="1"/>
            </p:cNvSpPr>
            <p:nvPr/>
          </p:nvSpPr>
          <p:spPr bwMode="auto">
            <a:xfrm>
              <a:off x="52677" y="13812"/>
              <a:ext cx="2054646" cy="461665"/>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chemeClr val="bg1"/>
                  </a:solidFill>
                  <a:latin typeface="微软雅黑" pitchFamily="34" charset="-122"/>
                  <a:ea typeface="微软雅黑" pitchFamily="34" charset="-122"/>
                  <a:sym typeface="微软雅黑" pitchFamily="34" charset="-122"/>
                </a:rPr>
                <a:t>选题意义</a:t>
              </a:r>
            </a:p>
          </p:txBody>
        </p:sp>
      </p:grpSp>
      <p:sp>
        <p:nvSpPr>
          <p:cNvPr id="6150" name="矩形 13"/>
          <p:cNvSpPr>
            <a:spLocks noChangeArrowheads="1"/>
          </p:cNvSpPr>
          <p:nvPr/>
        </p:nvSpPr>
        <p:spPr bwMode="auto">
          <a:xfrm>
            <a:off x="868363" y="2438400"/>
            <a:ext cx="10274300" cy="346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（一）现实意义</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网络营销是借助于互联网技术来实现一定营销目标的新型营销方式，由于它具有传播范围广、速度快、不受时空限制、成本低等特点。</a:t>
            </a:r>
            <a:endParaRPr lang="en-US" altLang="zh-CN">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（二）社会意义</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在网络环境下，即使是中小企业都可以通过电子布告栏、在线讨论广场、电子邮件等方式</a:t>
            </a:r>
            <a:r>
              <a:rPr lang="en-US" altLang="zh-CN">
                <a:solidFill>
                  <a:srgbClr val="000000"/>
                </a:solidFill>
                <a:latin typeface="微软雅黑" pitchFamily="34" charset="-122"/>
                <a:ea typeface="微软雅黑" pitchFamily="34" charset="-122"/>
                <a:sym typeface="微软雅黑" pitchFamily="34" charset="-122"/>
              </a:rPr>
              <a:t>,</a:t>
            </a:r>
            <a:r>
              <a:rPr lang="zh-CN" altLang="en-US">
                <a:solidFill>
                  <a:srgbClr val="000000"/>
                </a:solidFill>
                <a:latin typeface="微软雅黑" pitchFamily="34" charset="-122"/>
                <a:ea typeface="微软雅黑" pitchFamily="34" charset="-122"/>
                <a:sym typeface="微软雅黑" pitchFamily="34" charset="-122"/>
              </a:rPr>
              <a:t>以极低的成本在营销全过程对消费者进行即时的信息搜索同时消费者也方便对产品的设计、包装、定价、服务等一系列问题发表意见。通过这种双向互动的沟通方式提高了消费者的参与性。</a:t>
            </a:r>
          </a:p>
        </p:txBody>
      </p:sp>
      <p:grpSp>
        <p:nvGrpSpPr>
          <p:cNvPr id="6151" name="Group 11"/>
          <p:cNvGrpSpPr>
            <a:grpSpLocks/>
          </p:cNvGrpSpPr>
          <p:nvPr/>
        </p:nvGrpSpPr>
        <p:grpSpPr bwMode="auto">
          <a:xfrm>
            <a:off x="8207375" y="0"/>
            <a:ext cx="3021013" cy="781050"/>
            <a:chOff x="0" y="0"/>
            <a:chExt cx="3021020" cy="780451"/>
          </a:xfrm>
        </p:grpSpPr>
        <p:sp>
          <p:nvSpPr>
            <p:cNvPr id="6156" name="文本框 21"/>
            <p:cNvSpPr>
              <a:spLocks noChangeArrowheads="1"/>
            </p:cNvSpPr>
            <p:nvPr/>
          </p:nvSpPr>
          <p:spPr bwMode="auto">
            <a:xfrm>
              <a:off x="122119" y="0"/>
              <a:ext cx="28989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sym typeface="微软雅黑" pitchFamily="34" charset="-122"/>
                </a:rPr>
                <a:t>选题背景及意义</a:t>
              </a:r>
              <a:endParaRPr lang="zh-CN" altLang="en-US"/>
            </a:p>
          </p:txBody>
        </p:sp>
        <p:sp>
          <p:nvSpPr>
            <p:cNvPr id="6157" name="矩形 22"/>
            <p:cNvSpPr>
              <a:spLocks noChangeArrowheads="1"/>
            </p:cNvSpPr>
            <p:nvPr/>
          </p:nvSpPr>
          <p:spPr bwMode="auto">
            <a:xfrm>
              <a:off x="0" y="472674"/>
              <a:ext cx="3021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chemeClr val="bg1"/>
                  </a:solidFill>
                  <a:latin typeface="微软雅黑" pitchFamily="34" charset="-122"/>
                  <a:ea typeface="微软雅黑" pitchFamily="34" charset="-122"/>
                  <a:sym typeface="微软雅黑" pitchFamily="34" charset="-122"/>
                </a:rPr>
                <a:t>The background and significance</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6152" name="Group 14"/>
          <p:cNvGrpSpPr>
            <a:grpSpLocks/>
          </p:cNvGrpSpPr>
          <p:nvPr/>
        </p:nvGrpSpPr>
        <p:grpSpPr bwMode="auto">
          <a:xfrm>
            <a:off x="11610975" y="184150"/>
            <a:ext cx="581025" cy="596900"/>
            <a:chOff x="0" y="0"/>
            <a:chExt cx="1027113" cy="1057275"/>
          </a:xfrm>
        </p:grpSpPr>
        <p:sp>
          <p:nvSpPr>
            <p:cNvPr id="6154" name="Freeform 40"/>
            <p:cNvSpPr>
              <a:spLocks noChangeArrowheads="1"/>
            </p:cNvSpPr>
            <p:nvPr/>
          </p:nvSpPr>
          <p:spPr bwMode="auto">
            <a:xfrm flipH="1">
              <a:off x="76200" y="9048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155" name="Freeform 41"/>
            <p:cNvSpPr>
              <a:spLocks noEditPoints="1" noChangeArrowheads="1"/>
            </p:cNvSpPr>
            <p:nvPr/>
          </p:nvSpPr>
          <p:spPr bwMode="auto">
            <a:xfrm>
              <a:off x="0" y="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6153" name="直接连接符 26"/>
          <p:cNvSpPr>
            <a:spLocks noChangeShapeType="1"/>
          </p:cNvSpPr>
          <p:nvPr/>
        </p:nvSpPr>
        <p:spPr bwMode="auto">
          <a:xfrm flipH="1" flipV="1">
            <a:off x="11350625" y="107950"/>
            <a:ext cx="0" cy="633413"/>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7172"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7173"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论文综述</a:t>
            </a:r>
            <a:endParaRPr lang="zh-CN" altLang="en-US"/>
          </a:p>
        </p:txBody>
      </p:sp>
      <p:sp>
        <p:nvSpPr>
          <p:cNvPr id="7174"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7175"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7176" name="Group 8"/>
          <p:cNvGrpSpPr>
            <a:grpSpLocks/>
          </p:cNvGrpSpPr>
          <p:nvPr/>
        </p:nvGrpSpPr>
        <p:grpSpPr bwMode="auto">
          <a:xfrm>
            <a:off x="4165600" y="3651250"/>
            <a:ext cx="863600" cy="863600"/>
            <a:chOff x="0" y="0"/>
            <a:chExt cx="1368425" cy="1368425"/>
          </a:xfrm>
        </p:grpSpPr>
        <p:sp>
          <p:nvSpPr>
            <p:cNvPr id="7196"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7"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8"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9"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7177" name="Group 13"/>
          <p:cNvGrpSpPr>
            <a:grpSpLocks/>
          </p:cNvGrpSpPr>
          <p:nvPr/>
        </p:nvGrpSpPr>
        <p:grpSpPr bwMode="auto">
          <a:xfrm>
            <a:off x="4165600" y="1470025"/>
            <a:ext cx="863600" cy="863600"/>
            <a:chOff x="0" y="0"/>
            <a:chExt cx="1368425" cy="1368425"/>
          </a:xfrm>
        </p:grpSpPr>
        <p:sp>
          <p:nvSpPr>
            <p:cNvPr id="7193"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4"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5"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7178" name="Group 17"/>
          <p:cNvGrpSpPr>
            <a:grpSpLocks/>
          </p:cNvGrpSpPr>
          <p:nvPr/>
        </p:nvGrpSpPr>
        <p:grpSpPr bwMode="auto">
          <a:xfrm flipH="1">
            <a:off x="4165600" y="4714875"/>
            <a:ext cx="863600" cy="863600"/>
            <a:chOff x="0" y="0"/>
            <a:chExt cx="1979613" cy="1981201"/>
          </a:xfrm>
        </p:grpSpPr>
        <p:sp>
          <p:nvSpPr>
            <p:cNvPr id="7187"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8"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9"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0"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1"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7192"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7179" name="Group 24"/>
          <p:cNvGrpSpPr>
            <a:grpSpLocks/>
          </p:cNvGrpSpPr>
          <p:nvPr/>
        </p:nvGrpSpPr>
        <p:grpSpPr bwMode="auto">
          <a:xfrm flipH="1">
            <a:off x="4165600" y="2586038"/>
            <a:ext cx="863600" cy="865187"/>
            <a:chOff x="0" y="0"/>
            <a:chExt cx="1979613" cy="1981201"/>
          </a:xfrm>
        </p:grpSpPr>
        <p:sp>
          <p:nvSpPr>
            <p:cNvPr id="7184"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5"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6"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7180"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7181"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Paper reviews</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7182"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7183"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直接连接符 12"/>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8196" name="Group 4"/>
          <p:cNvGrpSpPr>
            <a:grpSpLocks/>
          </p:cNvGrpSpPr>
          <p:nvPr/>
        </p:nvGrpSpPr>
        <p:grpSpPr bwMode="auto">
          <a:xfrm>
            <a:off x="9329738" y="25400"/>
            <a:ext cx="1954212" cy="742950"/>
            <a:chOff x="0" y="0"/>
            <a:chExt cx="1953996" cy="742011"/>
          </a:xfrm>
        </p:grpSpPr>
        <p:sp>
          <p:nvSpPr>
            <p:cNvPr id="8214" name="文本框 13"/>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8215" name="矩形 14"/>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8197" name="Group 7"/>
          <p:cNvGrpSpPr>
            <a:grpSpLocks/>
          </p:cNvGrpSpPr>
          <p:nvPr/>
        </p:nvGrpSpPr>
        <p:grpSpPr bwMode="auto">
          <a:xfrm flipH="1">
            <a:off x="11550650" y="114300"/>
            <a:ext cx="641350" cy="658813"/>
            <a:chOff x="0" y="0"/>
            <a:chExt cx="1470025" cy="1511301"/>
          </a:xfrm>
        </p:grpSpPr>
        <p:sp>
          <p:nvSpPr>
            <p:cNvPr id="8212"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8213"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8198" name="任意多边形 21"/>
          <p:cNvSpPr>
            <a:spLocks noChangeArrowheads="1"/>
          </p:cNvSpPr>
          <p:nvPr/>
        </p:nvSpPr>
        <p:spPr bwMode="auto">
          <a:xfrm rot="-5400000">
            <a:off x="1098550"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7" rIns="151131" bIns="2555010"/>
          <a:lstStyle/>
          <a:p>
            <a:endParaRPr lang="zh-CN" altLang="en-US"/>
          </a:p>
        </p:txBody>
      </p:sp>
      <p:sp>
        <p:nvSpPr>
          <p:cNvPr id="8199" name="任意多边形 22"/>
          <p:cNvSpPr>
            <a:spLocks noChangeArrowheads="1"/>
          </p:cNvSpPr>
          <p:nvPr/>
        </p:nvSpPr>
        <p:spPr bwMode="auto">
          <a:xfrm>
            <a:off x="2057400" y="2117725"/>
            <a:ext cx="2378075" cy="3832225"/>
          </a:xfrm>
          <a:custGeom>
            <a:avLst/>
            <a:gdLst>
              <a:gd name="T0" fmla="*/ 0 w 2379353"/>
              <a:gd name="T1" fmla="*/ 0 h 3832516"/>
              <a:gd name="T2" fmla="*/ 2376798 w 2379353"/>
              <a:gd name="T3" fmla="*/ 0 h 3832516"/>
              <a:gd name="T4" fmla="*/ 2376798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0" name="任意多边形 23"/>
          <p:cNvSpPr>
            <a:spLocks noChangeArrowheads="1"/>
          </p:cNvSpPr>
          <p:nvPr/>
        </p:nvSpPr>
        <p:spPr bwMode="auto">
          <a:xfrm rot="-5400000">
            <a:off x="4403725"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7" rIns="151131" bIns="2555010"/>
          <a:lstStyle/>
          <a:p>
            <a:endParaRPr lang="zh-CN" altLang="en-US"/>
          </a:p>
        </p:txBody>
      </p:sp>
      <p:sp>
        <p:nvSpPr>
          <p:cNvPr id="8201" name="流程图: 摘录 24"/>
          <p:cNvSpPr>
            <a:spLocks noChangeArrowheads="1"/>
          </p:cNvSpPr>
          <p:nvPr/>
        </p:nvSpPr>
        <p:spPr bwMode="auto">
          <a:xfrm rot="5400000">
            <a:off x="4456907" y="5161756"/>
            <a:ext cx="563562" cy="479425"/>
          </a:xfrm>
          <a:prstGeom prst="flowChartExtract">
            <a:avLst/>
          </a:prstGeom>
          <a:solidFill>
            <a:srgbClr val="024FA3"/>
          </a:solidFill>
          <a:ln>
            <a:noFill/>
          </a:ln>
          <a:extLst>
            <a:ext uri="{91240B29-F687-4F45-9708-019B960494DF}">
              <a14:hiddenLine xmlns:a14="http://schemas.microsoft.com/office/drawing/2010/main" w="6350">
                <a:solidFill>
                  <a:srgbClr val="5B9BD5"/>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202" name="任意多边形 25"/>
          <p:cNvSpPr>
            <a:spLocks noChangeArrowheads="1"/>
          </p:cNvSpPr>
          <p:nvPr/>
        </p:nvSpPr>
        <p:spPr bwMode="auto">
          <a:xfrm>
            <a:off x="5362575" y="2117725"/>
            <a:ext cx="2379663" cy="3832225"/>
          </a:xfrm>
          <a:custGeom>
            <a:avLst/>
            <a:gdLst>
              <a:gd name="T0" fmla="*/ 0 w 2379353"/>
              <a:gd name="T1" fmla="*/ 0 h 3832516"/>
              <a:gd name="T2" fmla="*/ 2379973 w 2379353"/>
              <a:gd name="T3" fmla="*/ 0 h 3832516"/>
              <a:gd name="T4" fmla="*/ 2379973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3" name="任意多边形 26"/>
          <p:cNvSpPr>
            <a:spLocks noChangeArrowheads="1"/>
          </p:cNvSpPr>
          <p:nvPr/>
        </p:nvSpPr>
        <p:spPr bwMode="auto">
          <a:xfrm rot="-5400000">
            <a:off x="7708900"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6" rIns="151131" bIns="2555011"/>
          <a:lstStyle/>
          <a:p>
            <a:endParaRPr lang="zh-CN" altLang="en-US"/>
          </a:p>
        </p:txBody>
      </p:sp>
      <p:sp>
        <p:nvSpPr>
          <p:cNvPr id="8204" name="流程图: 摘录 27"/>
          <p:cNvSpPr>
            <a:spLocks noChangeArrowheads="1"/>
          </p:cNvSpPr>
          <p:nvPr/>
        </p:nvSpPr>
        <p:spPr bwMode="auto">
          <a:xfrm rot="5400000">
            <a:off x="7762876" y="5162550"/>
            <a:ext cx="563562" cy="477837"/>
          </a:xfrm>
          <a:prstGeom prst="flowChartExtract">
            <a:avLst/>
          </a:prstGeom>
          <a:solidFill>
            <a:srgbClr val="024FA3"/>
          </a:solidFill>
          <a:ln>
            <a:noFill/>
          </a:ln>
          <a:extLst>
            <a:ext uri="{91240B29-F687-4F45-9708-019B960494DF}">
              <a14:hiddenLine xmlns:a14="http://schemas.microsoft.com/office/drawing/2010/main" w="6350">
                <a:solidFill>
                  <a:srgbClr val="5B9BD5"/>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205" name="任意多边形 28"/>
          <p:cNvSpPr>
            <a:spLocks noChangeArrowheads="1"/>
          </p:cNvSpPr>
          <p:nvPr/>
        </p:nvSpPr>
        <p:spPr bwMode="auto">
          <a:xfrm>
            <a:off x="8667750" y="2117725"/>
            <a:ext cx="2379663" cy="3832225"/>
          </a:xfrm>
          <a:custGeom>
            <a:avLst/>
            <a:gdLst>
              <a:gd name="T0" fmla="*/ 0 w 2379353"/>
              <a:gd name="T1" fmla="*/ 0 h 3832516"/>
              <a:gd name="T2" fmla="*/ 2379973 w 2379353"/>
              <a:gd name="T3" fmla="*/ 0 h 3832516"/>
              <a:gd name="T4" fmla="*/ 2379973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6" name="矩形 29"/>
          <p:cNvSpPr>
            <a:spLocks noChangeArrowheads="1"/>
          </p:cNvSpPr>
          <p:nvPr/>
        </p:nvSpPr>
        <p:spPr bwMode="auto">
          <a:xfrm>
            <a:off x="1743075" y="2490788"/>
            <a:ext cx="23399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07" name="矩形 30"/>
          <p:cNvSpPr>
            <a:spLocks noChangeArrowheads="1"/>
          </p:cNvSpPr>
          <p:nvPr/>
        </p:nvSpPr>
        <p:spPr bwMode="auto">
          <a:xfrm>
            <a:off x="1666875" y="3452813"/>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8208" name="矩形 31"/>
          <p:cNvSpPr>
            <a:spLocks noChangeArrowheads="1"/>
          </p:cNvSpPr>
          <p:nvPr/>
        </p:nvSpPr>
        <p:spPr bwMode="auto">
          <a:xfrm>
            <a:off x="5167313" y="2540000"/>
            <a:ext cx="23399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09" name="矩形 32"/>
          <p:cNvSpPr>
            <a:spLocks noChangeArrowheads="1"/>
          </p:cNvSpPr>
          <p:nvPr/>
        </p:nvSpPr>
        <p:spPr bwMode="auto">
          <a:xfrm>
            <a:off x="5091113" y="35020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8210" name="矩形 33"/>
          <p:cNvSpPr>
            <a:spLocks noChangeArrowheads="1"/>
          </p:cNvSpPr>
          <p:nvPr/>
        </p:nvSpPr>
        <p:spPr bwMode="auto">
          <a:xfrm>
            <a:off x="8556625" y="2595563"/>
            <a:ext cx="23383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11" name="矩形 34"/>
          <p:cNvSpPr>
            <a:spLocks noChangeArrowheads="1"/>
          </p:cNvSpPr>
          <p:nvPr/>
        </p:nvSpPr>
        <p:spPr bwMode="auto">
          <a:xfrm>
            <a:off x="8478838" y="3557588"/>
            <a:ext cx="24939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等腰三角形 1"/>
          <p:cNvSpPr>
            <a:spLocks noChangeArrowheads="1"/>
          </p:cNvSpPr>
          <p:nvPr/>
        </p:nvSpPr>
        <p:spPr bwMode="auto">
          <a:xfrm>
            <a:off x="8867775" y="2346325"/>
            <a:ext cx="1452563" cy="320992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0" name="等腰三角形 2"/>
          <p:cNvSpPr>
            <a:spLocks noChangeArrowheads="1"/>
          </p:cNvSpPr>
          <p:nvPr/>
        </p:nvSpPr>
        <p:spPr bwMode="auto">
          <a:xfrm>
            <a:off x="1809750" y="3095625"/>
            <a:ext cx="2241550" cy="246062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1" name="等腰三角形 3"/>
          <p:cNvSpPr>
            <a:spLocks noChangeArrowheads="1"/>
          </p:cNvSpPr>
          <p:nvPr/>
        </p:nvSpPr>
        <p:spPr bwMode="auto">
          <a:xfrm>
            <a:off x="3736975" y="3740150"/>
            <a:ext cx="1855788" cy="1816100"/>
          </a:xfrm>
          <a:prstGeom prst="triangle">
            <a:avLst>
              <a:gd name="adj" fmla="val 50000"/>
            </a:avLst>
          </a:prstGeom>
          <a:solidFill>
            <a:srgbClr val="024FA3">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a:sym typeface="Arial" pitchFamily="34" charset="0"/>
            </a:endParaRPr>
          </a:p>
        </p:txBody>
      </p:sp>
      <p:sp>
        <p:nvSpPr>
          <p:cNvPr id="9222" name="等腰三角形 4"/>
          <p:cNvSpPr>
            <a:spLocks noChangeArrowheads="1"/>
          </p:cNvSpPr>
          <p:nvPr/>
        </p:nvSpPr>
        <p:spPr bwMode="auto">
          <a:xfrm>
            <a:off x="5341938" y="2746375"/>
            <a:ext cx="1768475" cy="280987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3" name="等腰三角形 5"/>
          <p:cNvSpPr>
            <a:spLocks noChangeArrowheads="1"/>
          </p:cNvSpPr>
          <p:nvPr/>
        </p:nvSpPr>
        <p:spPr bwMode="auto">
          <a:xfrm>
            <a:off x="6950075" y="3059113"/>
            <a:ext cx="2027238" cy="2497137"/>
          </a:xfrm>
          <a:prstGeom prst="triangle">
            <a:avLst>
              <a:gd name="adj" fmla="val 50000"/>
            </a:avLst>
          </a:prstGeom>
          <a:solidFill>
            <a:srgbClr val="024FA3">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a:sym typeface="Arial" pitchFamily="34" charset="0"/>
            </a:endParaRPr>
          </a:p>
        </p:txBody>
      </p:sp>
      <p:sp>
        <p:nvSpPr>
          <p:cNvPr id="9224" name="矩形 6"/>
          <p:cNvSpPr>
            <a:spLocks noChangeArrowheads="1"/>
          </p:cNvSpPr>
          <p:nvPr/>
        </p:nvSpPr>
        <p:spPr bwMode="auto">
          <a:xfrm>
            <a:off x="2339975"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5" name="矩形 7"/>
          <p:cNvSpPr>
            <a:spLocks noChangeArrowheads="1"/>
          </p:cNvSpPr>
          <p:nvPr/>
        </p:nvSpPr>
        <p:spPr bwMode="auto">
          <a:xfrm>
            <a:off x="4073525" y="5837238"/>
            <a:ext cx="1184275"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6" name="矩形 8"/>
          <p:cNvSpPr>
            <a:spLocks noChangeArrowheads="1"/>
          </p:cNvSpPr>
          <p:nvPr/>
        </p:nvSpPr>
        <p:spPr bwMode="auto">
          <a:xfrm>
            <a:off x="5635625"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7" name="矩形 9"/>
          <p:cNvSpPr>
            <a:spLocks noChangeArrowheads="1"/>
          </p:cNvSpPr>
          <p:nvPr/>
        </p:nvSpPr>
        <p:spPr bwMode="auto">
          <a:xfrm>
            <a:off x="7372350"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8" name="矩形 10"/>
          <p:cNvSpPr>
            <a:spLocks noChangeArrowheads="1"/>
          </p:cNvSpPr>
          <p:nvPr/>
        </p:nvSpPr>
        <p:spPr bwMode="auto">
          <a:xfrm>
            <a:off x="9001125" y="5837238"/>
            <a:ext cx="1184275"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12301" name="矩形 1"/>
          <p:cNvSpPr>
            <a:spLocks noChangeArrowheads="1"/>
          </p:cNvSpPr>
          <p:nvPr/>
        </p:nvSpPr>
        <p:spPr bwMode="auto">
          <a:xfrm>
            <a:off x="1098550" y="1411288"/>
            <a:ext cx="48339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4800" b="1">
                <a:latin typeface="Agency FB" pitchFamily="34" charset="0"/>
                <a:ea typeface="微软雅黑" pitchFamily="34" charset="-122"/>
                <a:sym typeface="Agency FB" pitchFamily="34" charset="0"/>
              </a:rPr>
              <a:t>点击添加标题</a:t>
            </a:r>
            <a:endParaRPr lang="en-US" altLang="zh-CN" sz="4800" b="1">
              <a:latin typeface="Agency FB" pitchFamily="34" charset="0"/>
              <a:ea typeface="微软雅黑" pitchFamily="34" charset="-122"/>
              <a:sym typeface="Agency FB" pitchFamily="34" charset="0"/>
            </a:endParaRPr>
          </a:p>
        </p:txBody>
      </p:sp>
      <p:sp>
        <p:nvSpPr>
          <p:cNvPr id="9230" name="矩形 2"/>
          <p:cNvSpPr>
            <a:spLocks noChangeArrowheads="1"/>
          </p:cNvSpPr>
          <p:nvPr/>
        </p:nvSpPr>
        <p:spPr bwMode="auto">
          <a:xfrm>
            <a:off x="1098550" y="2243138"/>
            <a:ext cx="54991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1600">
                <a:latin typeface="Agency FB" pitchFamily="34" charset="0"/>
                <a:ea typeface="微软雅黑" pitchFamily="34" charset="-122"/>
                <a:sym typeface="Agency FB" pitchFamily="34" charset="0"/>
              </a:rPr>
              <a:t>点击添加备注信息把标题补充的更加清楚一些</a:t>
            </a:r>
            <a:endParaRPr lang="en-US" altLang="zh-CN" sz="1600">
              <a:latin typeface="Agency FB" pitchFamily="34" charset="0"/>
              <a:ea typeface="微软雅黑" pitchFamily="34" charset="-122"/>
              <a:sym typeface="Agency FB" pitchFamily="34" charset="0"/>
            </a:endParaRPr>
          </a:p>
        </p:txBody>
      </p:sp>
      <p:sp>
        <p:nvSpPr>
          <p:cNvPr id="9231" name="直接连接符 30"/>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9232" name="Group 16"/>
          <p:cNvGrpSpPr>
            <a:grpSpLocks/>
          </p:cNvGrpSpPr>
          <p:nvPr/>
        </p:nvGrpSpPr>
        <p:grpSpPr bwMode="auto">
          <a:xfrm>
            <a:off x="9329738" y="25400"/>
            <a:ext cx="1954212" cy="742950"/>
            <a:chOff x="0" y="0"/>
            <a:chExt cx="1953996" cy="742011"/>
          </a:xfrm>
        </p:grpSpPr>
        <p:sp>
          <p:nvSpPr>
            <p:cNvPr id="9236" name="文本框 32"/>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9237" name="矩形 33"/>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9233" name="Group 19"/>
          <p:cNvGrpSpPr>
            <a:grpSpLocks/>
          </p:cNvGrpSpPr>
          <p:nvPr/>
        </p:nvGrpSpPr>
        <p:grpSpPr bwMode="auto">
          <a:xfrm flipH="1">
            <a:off x="11550650" y="114300"/>
            <a:ext cx="641350" cy="658813"/>
            <a:chOff x="0" y="0"/>
            <a:chExt cx="1470025" cy="1511301"/>
          </a:xfrm>
        </p:grpSpPr>
        <p:sp>
          <p:nvSpPr>
            <p:cNvPr id="9234"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9235"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600"/>
                                  </p:stCondLst>
                                  <p:childTnLst>
                                    <p:set>
                                      <p:cBhvr>
                                        <p:cTn id="6" dur="1" fill="hold">
                                          <p:stCondLst>
                                            <p:cond delay="0"/>
                                          </p:stCondLst>
                                        </p:cTn>
                                        <p:tgtEl>
                                          <p:spTgt spid="12301"/>
                                        </p:tgtEl>
                                        <p:attrNameLst>
                                          <p:attrName>style.visibility</p:attrName>
                                        </p:attrNameLst>
                                      </p:cBhvr>
                                      <p:to>
                                        <p:strVal val="visible"/>
                                      </p:to>
                                    </p:set>
                                    <p:anim calcmode="lin" valueType="num">
                                      <p:cBhvr>
                                        <p:cTn id="7" dur="500" fill="hold"/>
                                        <p:tgtEl>
                                          <p:spTgt spid="12301"/>
                                        </p:tgtEl>
                                        <p:attrNameLst>
                                          <p:attrName>ppt_w</p:attrName>
                                        </p:attrNameLst>
                                      </p:cBhvr>
                                      <p:tavLst>
                                        <p:tav tm="0">
                                          <p:val>
                                            <p:strVal val="#ppt_w+.3"/>
                                          </p:val>
                                        </p:tav>
                                        <p:tav tm="100000">
                                          <p:val>
                                            <p:strVal val="#ppt_w"/>
                                          </p:val>
                                        </p:tav>
                                      </p:tavLst>
                                    </p:anim>
                                    <p:anim calcmode="lin" valueType="num">
                                      <p:cBhvr>
                                        <p:cTn id="8" dur="500" fill="hold"/>
                                        <p:tgtEl>
                                          <p:spTgt spid="12301"/>
                                        </p:tgtEl>
                                        <p:attrNameLst>
                                          <p:attrName>ppt_h</p:attrName>
                                        </p:attrNameLst>
                                      </p:cBhvr>
                                      <p:tavLst>
                                        <p:tav tm="0">
                                          <p:val>
                                            <p:strVal val="#ppt_h"/>
                                          </p:val>
                                        </p:tav>
                                        <p:tav tm="100000">
                                          <p:val>
                                            <p:strVal val="#ppt_h"/>
                                          </p:val>
                                        </p:tav>
                                      </p:tavLst>
                                    </p:anim>
                                    <p:animEffect>
                                      <p:cBhvr>
                                        <p:cTn id="9" dur="500"/>
                                        <p:tgtEl>
                                          <p:spTgt spid="12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1"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矩形 1"/>
          <p:cNvSpPr>
            <a:spLocks noChangeArrowheads="1"/>
          </p:cNvSpPr>
          <p:nvPr/>
        </p:nvSpPr>
        <p:spPr bwMode="auto">
          <a:xfrm>
            <a:off x="1285875" y="1103313"/>
            <a:ext cx="4835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4800" b="1">
                <a:latin typeface="Agency FB" pitchFamily="34" charset="0"/>
                <a:ea typeface="微软雅黑" pitchFamily="34" charset="-122"/>
                <a:sym typeface="Agency FB" pitchFamily="34" charset="0"/>
              </a:rPr>
              <a:t>点击添加标题</a:t>
            </a:r>
            <a:endParaRPr lang="en-US" altLang="zh-CN" sz="4800" b="1">
              <a:latin typeface="Agency FB" pitchFamily="34" charset="0"/>
              <a:ea typeface="微软雅黑" pitchFamily="34" charset="-122"/>
              <a:sym typeface="Agency FB" pitchFamily="34" charset="0"/>
            </a:endParaRPr>
          </a:p>
        </p:txBody>
      </p:sp>
      <p:sp>
        <p:nvSpPr>
          <p:cNvPr id="10244" name="矩形 2"/>
          <p:cNvSpPr>
            <a:spLocks noChangeArrowheads="1"/>
          </p:cNvSpPr>
          <p:nvPr/>
        </p:nvSpPr>
        <p:spPr bwMode="auto">
          <a:xfrm>
            <a:off x="1285875" y="1935163"/>
            <a:ext cx="54991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1600">
                <a:latin typeface="Agency FB" pitchFamily="34" charset="0"/>
                <a:ea typeface="微软雅黑" pitchFamily="34" charset="-122"/>
                <a:sym typeface="Agency FB" pitchFamily="34" charset="0"/>
              </a:rPr>
              <a:t>点击添加备注信息把标题补充的更加清楚一些</a:t>
            </a:r>
            <a:endParaRPr lang="en-US" altLang="zh-CN" sz="1600">
              <a:latin typeface="Agency FB" pitchFamily="34" charset="0"/>
              <a:ea typeface="微软雅黑" pitchFamily="34" charset="-122"/>
              <a:sym typeface="Agency FB" pitchFamily="34" charset="0"/>
            </a:endParaRPr>
          </a:p>
        </p:txBody>
      </p:sp>
      <p:sp>
        <p:nvSpPr>
          <p:cNvPr id="10245" name="椭圆 5"/>
          <p:cNvSpPr>
            <a:spLocks noChangeArrowheads="1"/>
          </p:cNvSpPr>
          <p:nvPr/>
        </p:nvSpPr>
        <p:spPr bwMode="auto">
          <a:xfrm>
            <a:off x="1131888"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dirty="0">
                <a:latin typeface="Bodoni MT Black" pitchFamily="18" charset="0"/>
                <a:ea typeface="微软雅黑" pitchFamily="34" charset="-122"/>
                <a:sym typeface="Bodoni MT Black" pitchFamily="18" charset="0"/>
              </a:rPr>
              <a:t>标题</a:t>
            </a:r>
            <a:endParaRPr lang="en-US" altLang="zh-CN" sz="4800" b="1" dirty="0">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dirty="0">
                <a:latin typeface="Bodoni MT Black" pitchFamily="18" charset="0"/>
                <a:ea typeface="微软雅黑" pitchFamily="34" charset="-122"/>
                <a:sym typeface="Bodoni MT Black" pitchFamily="18" charset="0"/>
              </a:rPr>
              <a:t>TITLE</a:t>
            </a:r>
            <a:endParaRPr lang="zh-CN" altLang="en-US" dirty="0"/>
          </a:p>
        </p:txBody>
      </p:sp>
      <p:sp>
        <p:nvSpPr>
          <p:cNvPr id="10246" name="空心弧 6"/>
          <p:cNvSpPr>
            <a:spLocks noChangeArrowheads="1"/>
          </p:cNvSpPr>
          <p:nvPr/>
        </p:nvSpPr>
        <p:spPr bwMode="auto">
          <a:xfrm>
            <a:off x="1233488"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7576" y="10309"/>
                </a:moveTo>
                <a:cubicBezTo>
                  <a:pt x="17588" y="10472"/>
                  <a:pt x="17594" y="10636"/>
                  <a:pt x="17594" y="10800"/>
                </a:cubicBezTo>
                <a:cubicBezTo>
                  <a:pt x="17594" y="14552"/>
                  <a:pt x="14552" y="17594"/>
                  <a:pt x="10800" y="17594"/>
                </a:cubicBezTo>
                <a:cubicBezTo>
                  <a:pt x="7047" y="17594"/>
                  <a:pt x="4006" y="14552"/>
                  <a:pt x="4006" y="10800"/>
                </a:cubicBezTo>
                <a:cubicBezTo>
                  <a:pt x="4006" y="10636"/>
                  <a:pt x="4011" y="10472"/>
                  <a:pt x="4023" y="10309"/>
                </a:cubicBezTo>
                <a:lnTo>
                  <a:pt x="28" y="10019"/>
                </a:lnTo>
                <a:cubicBezTo>
                  <a:pt x="9" y="10279"/>
                  <a:pt x="0" y="10539"/>
                  <a:pt x="0" y="10800"/>
                </a:cubicBezTo>
                <a:cubicBezTo>
                  <a:pt x="0" y="16764"/>
                  <a:pt x="4835" y="21600"/>
                  <a:pt x="10800" y="21600"/>
                </a:cubicBezTo>
                <a:cubicBezTo>
                  <a:pt x="16764" y="21600"/>
                  <a:pt x="21600" y="16764"/>
                  <a:pt x="21600" y="10800"/>
                </a:cubicBezTo>
                <a:cubicBezTo>
                  <a:pt x="21600" y="10539"/>
                  <a:pt x="21590" y="10279"/>
                  <a:pt x="21571" y="10019"/>
                </a:cubicBezTo>
                <a:lnTo>
                  <a:pt x="17576" y="10309"/>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47" name="椭圆 11"/>
          <p:cNvSpPr>
            <a:spLocks noChangeArrowheads="1"/>
          </p:cNvSpPr>
          <p:nvPr/>
        </p:nvSpPr>
        <p:spPr bwMode="auto">
          <a:xfrm>
            <a:off x="4792663"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a:latin typeface="Bodoni MT Black" pitchFamily="18" charset="0"/>
                <a:ea typeface="微软雅黑" pitchFamily="34" charset="-122"/>
                <a:sym typeface="Bodoni MT Black" pitchFamily="18" charset="0"/>
              </a:rPr>
              <a:t>标题</a:t>
            </a:r>
            <a:endParaRPr lang="en-US" altLang="zh-CN" sz="4800" b="1">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a:latin typeface="Bodoni MT Black" pitchFamily="18" charset="0"/>
                <a:ea typeface="微软雅黑" pitchFamily="34" charset="-122"/>
                <a:sym typeface="Bodoni MT Black" pitchFamily="18" charset="0"/>
              </a:rPr>
              <a:t>TITLE</a:t>
            </a:r>
            <a:endParaRPr lang="zh-CN" altLang="en-US"/>
          </a:p>
        </p:txBody>
      </p:sp>
      <p:sp>
        <p:nvSpPr>
          <p:cNvPr id="10248" name="空心弧 12"/>
          <p:cNvSpPr>
            <a:spLocks noChangeArrowheads="1"/>
          </p:cNvSpPr>
          <p:nvPr/>
        </p:nvSpPr>
        <p:spPr bwMode="auto">
          <a:xfrm>
            <a:off x="4894263"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4965" y="5445"/>
                </a:moveTo>
                <a:cubicBezTo>
                  <a:pt x="16617" y="6730"/>
                  <a:pt x="17584" y="8706"/>
                  <a:pt x="17584" y="10800"/>
                </a:cubicBezTo>
                <a:cubicBezTo>
                  <a:pt x="17584" y="14546"/>
                  <a:pt x="14546" y="17584"/>
                  <a:pt x="10800" y="17584"/>
                </a:cubicBezTo>
                <a:cubicBezTo>
                  <a:pt x="7053" y="17584"/>
                  <a:pt x="4016" y="14546"/>
                  <a:pt x="4016" y="10800"/>
                </a:cubicBezTo>
                <a:cubicBezTo>
                  <a:pt x="4016" y="8706"/>
                  <a:pt x="4982" y="6730"/>
                  <a:pt x="6634" y="5445"/>
                </a:cubicBezTo>
                <a:lnTo>
                  <a:pt x="4168" y="2275"/>
                </a:lnTo>
                <a:cubicBezTo>
                  <a:pt x="1538" y="4321"/>
                  <a:pt x="0" y="7467"/>
                  <a:pt x="0" y="10800"/>
                </a:cubicBezTo>
                <a:cubicBezTo>
                  <a:pt x="0" y="16764"/>
                  <a:pt x="4835" y="21600"/>
                  <a:pt x="10800" y="21600"/>
                </a:cubicBezTo>
                <a:cubicBezTo>
                  <a:pt x="16764" y="21600"/>
                  <a:pt x="21600" y="16764"/>
                  <a:pt x="21600" y="10800"/>
                </a:cubicBezTo>
                <a:cubicBezTo>
                  <a:pt x="21600" y="7467"/>
                  <a:pt x="20061" y="4321"/>
                  <a:pt x="17431" y="2275"/>
                </a:cubicBezTo>
                <a:lnTo>
                  <a:pt x="14965" y="5445"/>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49" name="椭圆 13"/>
          <p:cNvSpPr>
            <a:spLocks noChangeArrowheads="1"/>
          </p:cNvSpPr>
          <p:nvPr/>
        </p:nvSpPr>
        <p:spPr bwMode="auto">
          <a:xfrm>
            <a:off x="8453438"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a:latin typeface="Bodoni MT Black" pitchFamily="18" charset="0"/>
                <a:ea typeface="微软雅黑" pitchFamily="34" charset="-122"/>
                <a:sym typeface="Bodoni MT Black" pitchFamily="18" charset="0"/>
              </a:rPr>
              <a:t>标题</a:t>
            </a:r>
            <a:endParaRPr lang="en-US" altLang="zh-CN" sz="4800" b="1">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a:latin typeface="Bodoni MT Black" pitchFamily="18" charset="0"/>
                <a:ea typeface="微软雅黑" pitchFamily="34" charset="-122"/>
                <a:sym typeface="Bodoni MT Black" pitchFamily="18" charset="0"/>
              </a:rPr>
              <a:t>TITLE</a:t>
            </a:r>
            <a:endParaRPr lang="zh-CN" altLang="en-US"/>
          </a:p>
        </p:txBody>
      </p:sp>
      <p:sp>
        <p:nvSpPr>
          <p:cNvPr id="10250" name="空心弧 14"/>
          <p:cNvSpPr>
            <a:spLocks noChangeArrowheads="1"/>
          </p:cNvSpPr>
          <p:nvPr/>
        </p:nvSpPr>
        <p:spPr bwMode="auto">
          <a:xfrm>
            <a:off x="8555038"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6344" y="13234"/>
                </a:moveTo>
                <a:cubicBezTo>
                  <a:pt x="15378" y="15435"/>
                  <a:pt x="13203" y="16856"/>
                  <a:pt x="10800" y="16856"/>
                </a:cubicBezTo>
                <a:cubicBezTo>
                  <a:pt x="8396" y="16856"/>
                  <a:pt x="6221" y="15435"/>
                  <a:pt x="5255" y="13234"/>
                </a:cubicBezTo>
                <a:lnTo>
                  <a:pt x="911" y="15142"/>
                </a:lnTo>
                <a:cubicBezTo>
                  <a:pt x="2634" y="19066"/>
                  <a:pt x="6514" y="21600"/>
                  <a:pt x="10800" y="21600"/>
                </a:cubicBezTo>
                <a:cubicBezTo>
                  <a:pt x="15085" y="21600"/>
                  <a:pt x="18965" y="19066"/>
                  <a:pt x="20688" y="15142"/>
                </a:cubicBezTo>
                <a:lnTo>
                  <a:pt x="16344" y="13234"/>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51" name="直接连接符 26"/>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0252" name="Group 12"/>
          <p:cNvGrpSpPr>
            <a:grpSpLocks/>
          </p:cNvGrpSpPr>
          <p:nvPr/>
        </p:nvGrpSpPr>
        <p:grpSpPr bwMode="auto">
          <a:xfrm>
            <a:off x="9329738" y="25400"/>
            <a:ext cx="1954212" cy="742950"/>
            <a:chOff x="0" y="0"/>
            <a:chExt cx="1953996" cy="742011"/>
          </a:xfrm>
        </p:grpSpPr>
        <p:sp>
          <p:nvSpPr>
            <p:cNvPr id="10256" name="文本框 28"/>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10257" name="矩形 29"/>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10253" name="Group 15"/>
          <p:cNvGrpSpPr>
            <a:grpSpLocks/>
          </p:cNvGrpSpPr>
          <p:nvPr/>
        </p:nvGrpSpPr>
        <p:grpSpPr bwMode="auto">
          <a:xfrm flipH="1">
            <a:off x="11550650" y="114300"/>
            <a:ext cx="641350" cy="658813"/>
            <a:chOff x="0" y="0"/>
            <a:chExt cx="1470025" cy="1511301"/>
          </a:xfrm>
        </p:grpSpPr>
        <p:sp>
          <p:nvSpPr>
            <p:cNvPr id="10254"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255"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60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500" fill="hold"/>
                                        <p:tgtEl>
                                          <p:spTgt spid="13315"/>
                                        </p:tgtEl>
                                        <p:attrNameLst>
                                          <p:attrName>ppt_w</p:attrName>
                                        </p:attrNameLst>
                                      </p:cBhvr>
                                      <p:tavLst>
                                        <p:tav tm="0">
                                          <p:val>
                                            <p:strVal val="#ppt_w+.3"/>
                                          </p:val>
                                        </p:tav>
                                        <p:tav tm="100000">
                                          <p:val>
                                            <p:strVal val="#ppt_w"/>
                                          </p:val>
                                        </p:tav>
                                      </p:tavLst>
                                    </p:anim>
                                    <p:anim calcmode="lin" valueType="num">
                                      <p:cBhvr>
                                        <p:cTn id="8" dur="500" fill="hold"/>
                                        <p:tgtEl>
                                          <p:spTgt spid="13315"/>
                                        </p:tgtEl>
                                        <p:attrNameLst>
                                          <p:attrName>ppt_h</p:attrName>
                                        </p:attrNameLst>
                                      </p:cBhvr>
                                      <p:tavLst>
                                        <p:tav tm="0">
                                          <p:val>
                                            <p:strVal val="#ppt_h"/>
                                          </p:val>
                                        </p:tav>
                                        <p:tav tm="100000">
                                          <p:val>
                                            <p:strVal val="#ppt_h"/>
                                          </p:val>
                                        </p:tav>
                                      </p:tavLst>
                                    </p:anim>
                                    <p:animEffect>
                                      <p:cBhvr>
                                        <p:cTn id="9"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11268"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11269"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11270"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研究方法</a:t>
            </a:r>
            <a:endParaRPr lang="zh-CN" altLang="en-US"/>
          </a:p>
        </p:txBody>
      </p:sp>
      <p:sp>
        <p:nvSpPr>
          <p:cNvPr id="11271"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11272" name="Group 8"/>
          <p:cNvGrpSpPr>
            <a:grpSpLocks/>
          </p:cNvGrpSpPr>
          <p:nvPr/>
        </p:nvGrpSpPr>
        <p:grpSpPr bwMode="auto">
          <a:xfrm>
            <a:off x="4165600" y="3651250"/>
            <a:ext cx="863600" cy="863600"/>
            <a:chOff x="0" y="0"/>
            <a:chExt cx="1368425" cy="1368425"/>
          </a:xfrm>
        </p:grpSpPr>
        <p:sp>
          <p:nvSpPr>
            <p:cNvPr id="11292"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3"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4"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5"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1273" name="Group 13"/>
          <p:cNvGrpSpPr>
            <a:grpSpLocks/>
          </p:cNvGrpSpPr>
          <p:nvPr/>
        </p:nvGrpSpPr>
        <p:grpSpPr bwMode="auto">
          <a:xfrm>
            <a:off x="4165600" y="1470025"/>
            <a:ext cx="863600" cy="863600"/>
            <a:chOff x="0" y="0"/>
            <a:chExt cx="1368425" cy="1368425"/>
          </a:xfrm>
        </p:grpSpPr>
        <p:sp>
          <p:nvSpPr>
            <p:cNvPr id="11289"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0"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1"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1274" name="Group 17"/>
          <p:cNvGrpSpPr>
            <a:grpSpLocks/>
          </p:cNvGrpSpPr>
          <p:nvPr/>
        </p:nvGrpSpPr>
        <p:grpSpPr bwMode="auto">
          <a:xfrm flipH="1">
            <a:off x="4165600" y="4714875"/>
            <a:ext cx="863600" cy="863600"/>
            <a:chOff x="0" y="0"/>
            <a:chExt cx="1979613" cy="1981201"/>
          </a:xfrm>
        </p:grpSpPr>
        <p:sp>
          <p:nvSpPr>
            <p:cNvPr id="11283"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4"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5"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6"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7"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1288"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1275" name="Group 24"/>
          <p:cNvGrpSpPr>
            <a:grpSpLocks/>
          </p:cNvGrpSpPr>
          <p:nvPr/>
        </p:nvGrpSpPr>
        <p:grpSpPr bwMode="auto">
          <a:xfrm flipH="1">
            <a:off x="4165600" y="2586038"/>
            <a:ext cx="863600" cy="865187"/>
            <a:chOff x="0" y="0"/>
            <a:chExt cx="1979613" cy="1981201"/>
          </a:xfrm>
        </p:grpSpPr>
        <p:sp>
          <p:nvSpPr>
            <p:cNvPr id="11280"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1"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2"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11276"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1277"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Paper reviews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1278"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research methods</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11279"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直接连接符 12"/>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2292" name="Group 4"/>
          <p:cNvGrpSpPr>
            <a:grpSpLocks/>
          </p:cNvGrpSpPr>
          <p:nvPr/>
        </p:nvGrpSpPr>
        <p:grpSpPr bwMode="auto">
          <a:xfrm>
            <a:off x="11598275" y="92075"/>
            <a:ext cx="577850" cy="681038"/>
            <a:chOff x="0" y="0"/>
            <a:chExt cx="912813" cy="1077913"/>
          </a:xfrm>
        </p:grpSpPr>
        <p:sp>
          <p:nvSpPr>
            <p:cNvPr id="12297"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2298"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2299"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2293" name="Group 8"/>
          <p:cNvGrpSpPr>
            <a:grpSpLocks/>
          </p:cNvGrpSpPr>
          <p:nvPr/>
        </p:nvGrpSpPr>
        <p:grpSpPr bwMode="auto">
          <a:xfrm>
            <a:off x="9083675" y="-1588"/>
            <a:ext cx="2249488" cy="736601"/>
            <a:chOff x="0" y="0"/>
            <a:chExt cx="2249866" cy="736996"/>
          </a:xfrm>
        </p:grpSpPr>
        <p:sp>
          <p:nvSpPr>
            <p:cNvPr id="12295" name="文本框 10"/>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2296" name="矩形 24"/>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graphicFrame>
        <p:nvGraphicFramePr>
          <p:cNvPr id="12294" name="Object 11"/>
          <p:cNvGraphicFramePr>
            <a:graphicFrameLocks noChangeAspect="1"/>
          </p:cNvGraphicFramePr>
          <p:nvPr/>
        </p:nvGraphicFramePr>
        <p:xfrm>
          <a:off x="1485900" y="1660525"/>
          <a:ext cx="9510713" cy="4167188"/>
        </p:xfrm>
        <a:graphic>
          <a:graphicData uri="http://schemas.openxmlformats.org/presentationml/2006/ole">
            <mc:AlternateContent xmlns:mc="http://schemas.openxmlformats.org/markup-compatibility/2006">
              <mc:Choice xmlns:v="urn:schemas-microsoft-com:vml" Requires="v">
                <p:oleObj spid="_x0000_s12316" r:id="rId5" imgW="8820000" imgH="3819600" progId="ET.Chart.6">
                  <p:embed/>
                </p:oleObj>
              </mc:Choice>
              <mc:Fallback>
                <p:oleObj r:id="rId5" imgW="8820000" imgH="3819600" progId="ET.Chart.6">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5900" y="1660525"/>
                        <a:ext cx="9510713" cy="416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直接连接符 14"/>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3316" name="Group 4"/>
          <p:cNvGrpSpPr>
            <a:grpSpLocks/>
          </p:cNvGrpSpPr>
          <p:nvPr/>
        </p:nvGrpSpPr>
        <p:grpSpPr bwMode="auto">
          <a:xfrm>
            <a:off x="11598275" y="92075"/>
            <a:ext cx="577850" cy="681038"/>
            <a:chOff x="0" y="0"/>
            <a:chExt cx="912813" cy="1077913"/>
          </a:xfrm>
        </p:grpSpPr>
        <p:sp>
          <p:nvSpPr>
            <p:cNvPr id="13321"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3322"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3323"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3317" name="Group 8"/>
          <p:cNvGrpSpPr>
            <a:grpSpLocks/>
          </p:cNvGrpSpPr>
          <p:nvPr/>
        </p:nvGrpSpPr>
        <p:grpSpPr bwMode="auto">
          <a:xfrm>
            <a:off x="9083675" y="-1588"/>
            <a:ext cx="2249488" cy="736601"/>
            <a:chOff x="0" y="0"/>
            <a:chExt cx="2249866" cy="736996"/>
          </a:xfrm>
        </p:grpSpPr>
        <p:sp>
          <p:nvSpPr>
            <p:cNvPr id="13319" name="文本框 26"/>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3320" name="矩形 27"/>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pic>
        <p:nvPicPr>
          <p:cNvPr id="13318" name="Picture 1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2163" y="1127125"/>
            <a:ext cx="8134350" cy="5429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直接连接符 13"/>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4340" name="Group 4"/>
          <p:cNvGrpSpPr>
            <a:grpSpLocks/>
          </p:cNvGrpSpPr>
          <p:nvPr/>
        </p:nvGrpSpPr>
        <p:grpSpPr bwMode="auto">
          <a:xfrm>
            <a:off x="11598275" y="92075"/>
            <a:ext cx="577850" cy="681038"/>
            <a:chOff x="0" y="0"/>
            <a:chExt cx="912813" cy="1077913"/>
          </a:xfrm>
        </p:grpSpPr>
        <p:sp>
          <p:nvSpPr>
            <p:cNvPr id="14345"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46"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47"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4341" name="Group 8"/>
          <p:cNvGrpSpPr>
            <a:grpSpLocks/>
          </p:cNvGrpSpPr>
          <p:nvPr/>
        </p:nvGrpSpPr>
        <p:grpSpPr bwMode="auto">
          <a:xfrm>
            <a:off x="9083675" y="-1588"/>
            <a:ext cx="2249488" cy="736601"/>
            <a:chOff x="0" y="0"/>
            <a:chExt cx="2249866" cy="736996"/>
          </a:xfrm>
        </p:grpSpPr>
        <p:sp>
          <p:nvSpPr>
            <p:cNvPr id="14343" name="文本框 26"/>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4344" name="矩形 27"/>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pic>
        <p:nvPicPr>
          <p:cNvPr id="14342" name="Picture 1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04900" y="1343025"/>
            <a:ext cx="10344150" cy="4714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15364"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15365"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15366"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15367"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论题总结</a:t>
            </a:r>
            <a:endParaRPr lang="zh-CN" altLang="en-US"/>
          </a:p>
        </p:txBody>
      </p:sp>
      <p:grpSp>
        <p:nvGrpSpPr>
          <p:cNvPr id="15368" name="Group 8"/>
          <p:cNvGrpSpPr>
            <a:grpSpLocks/>
          </p:cNvGrpSpPr>
          <p:nvPr/>
        </p:nvGrpSpPr>
        <p:grpSpPr bwMode="auto">
          <a:xfrm>
            <a:off x="4165600" y="3651250"/>
            <a:ext cx="863600" cy="863600"/>
            <a:chOff x="0" y="0"/>
            <a:chExt cx="1368425" cy="1368425"/>
          </a:xfrm>
        </p:grpSpPr>
        <p:sp>
          <p:nvSpPr>
            <p:cNvPr id="15388"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9"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90"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91"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5369" name="Group 13"/>
          <p:cNvGrpSpPr>
            <a:grpSpLocks/>
          </p:cNvGrpSpPr>
          <p:nvPr/>
        </p:nvGrpSpPr>
        <p:grpSpPr bwMode="auto">
          <a:xfrm>
            <a:off x="4165600" y="1470025"/>
            <a:ext cx="863600" cy="863600"/>
            <a:chOff x="0" y="0"/>
            <a:chExt cx="1368425" cy="1368425"/>
          </a:xfrm>
        </p:grpSpPr>
        <p:sp>
          <p:nvSpPr>
            <p:cNvPr id="15385"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6"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7"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5370" name="Group 17"/>
          <p:cNvGrpSpPr>
            <a:grpSpLocks/>
          </p:cNvGrpSpPr>
          <p:nvPr/>
        </p:nvGrpSpPr>
        <p:grpSpPr bwMode="auto">
          <a:xfrm flipH="1">
            <a:off x="4165600" y="4714875"/>
            <a:ext cx="863600" cy="863600"/>
            <a:chOff x="0" y="0"/>
            <a:chExt cx="1979613" cy="1981201"/>
          </a:xfrm>
        </p:grpSpPr>
        <p:sp>
          <p:nvSpPr>
            <p:cNvPr id="15379"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0"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1"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2"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3"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5384"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5371" name="Group 24"/>
          <p:cNvGrpSpPr>
            <a:grpSpLocks/>
          </p:cNvGrpSpPr>
          <p:nvPr/>
        </p:nvGrpSpPr>
        <p:grpSpPr bwMode="auto">
          <a:xfrm flipH="1">
            <a:off x="4165600" y="2586038"/>
            <a:ext cx="863600" cy="865187"/>
            <a:chOff x="0" y="0"/>
            <a:chExt cx="1979613" cy="1981201"/>
          </a:xfrm>
        </p:grpSpPr>
        <p:sp>
          <p:nvSpPr>
            <p:cNvPr id="15376"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77"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78"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15372"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3"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Paper reviews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4"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research methods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5"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summary</a:t>
            </a:r>
            <a:endParaRPr lang="zh-CN" altLang="en-US" sz="1600">
              <a:solidFill>
                <a:srgbClr val="024FA3"/>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直接连接符 12"/>
          <p:cNvSpPr>
            <a:spLocks noChangeShapeType="1"/>
          </p:cNvSpPr>
          <p:nvPr/>
        </p:nvSpPr>
        <p:spPr bwMode="auto">
          <a:xfrm flipH="1" flipV="1">
            <a:off x="11299825" y="4763"/>
            <a:ext cx="1588"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6388" name="Group 4"/>
          <p:cNvGrpSpPr>
            <a:grpSpLocks/>
          </p:cNvGrpSpPr>
          <p:nvPr/>
        </p:nvGrpSpPr>
        <p:grpSpPr bwMode="auto">
          <a:xfrm flipH="1">
            <a:off x="11577638" y="98425"/>
            <a:ext cx="614362" cy="685800"/>
            <a:chOff x="0" y="0"/>
            <a:chExt cx="1409701" cy="1574801"/>
          </a:xfrm>
        </p:grpSpPr>
        <p:sp>
          <p:nvSpPr>
            <p:cNvPr id="16431" name="Freeform 107"/>
            <p:cNvSpPr>
              <a:spLocks noChangeArrowheads="1"/>
            </p:cNvSpPr>
            <p:nvPr/>
          </p:nvSpPr>
          <p:spPr bwMode="auto">
            <a:xfrm>
              <a:off x="0" y="174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2" name="Freeform 108"/>
            <p:cNvSpPr>
              <a:spLocks noChangeArrowheads="1"/>
            </p:cNvSpPr>
            <p:nvPr/>
          </p:nvSpPr>
          <p:spPr bwMode="auto">
            <a:xfrm>
              <a:off x="1290638" y="9588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3" name="Freeform 109"/>
            <p:cNvSpPr>
              <a:spLocks noEditPoints="1" noChangeArrowheads="1"/>
            </p:cNvSpPr>
            <p:nvPr/>
          </p:nvSpPr>
          <p:spPr bwMode="auto">
            <a:xfrm>
              <a:off x="569913" y="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4" name="Rectangle 110"/>
            <p:cNvSpPr>
              <a:spLocks noChangeArrowheads="1"/>
            </p:cNvSpPr>
            <p:nvPr/>
          </p:nvSpPr>
          <p:spPr bwMode="auto">
            <a:xfrm>
              <a:off x="1290638" y="6000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6435" name="Rectangle 111"/>
            <p:cNvSpPr>
              <a:spLocks noChangeArrowheads="1"/>
            </p:cNvSpPr>
            <p:nvPr/>
          </p:nvSpPr>
          <p:spPr bwMode="auto">
            <a:xfrm>
              <a:off x="1290638" y="7794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6389" name="Group 10"/>
          <p:cNvGrpSpPr>
            <a:grpSpLocks/>
          </p:cNvGrpSpPr>
          <p:nvPr/>
        </p:nvGrpSpPr>
        <p:grpSpPr bwMode="auto">
          <a:xfrm>
            <a:off x="9507538" y="47625"/>
            <a:ext cx="1720850" cy="735013"/>
            <a:chOff x="0" y="0"/>
            <a:chExt cx="1721056" cy="735864"/>
          </a:xfrm>
        </p:grpSpPr>
        <p:sp>
          <p:nvSpPr>
            <p:cNvPr id="16429" name="文本框 10"/>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论题总结</a:t>
              </a:r>
              <a:endParaRPr lang="zh-CN" altLang="en-US"/>
            </a:p>
          </p:txBody>
        </p:sp>
        <p:sp>
          <p:nvSpPr>
            <p:cNvPr id="16430" name="矩形 26"/>
            <p:cNvSpPr>
              <a:spLocks noChangeArrowheads="1"/>
            </p:cNvSpPr>
            <p:nvPr/>
          </p:nvSpPr>
          <p:spPr bwMode="auto">
            <a:xfrm>
              <a:off x="366390" y="428087"/>
              <a:ext cx="13546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summary</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19469" name="Group 13"/>
          <p:cNvGrpSpPr>
            <a:grpSpLocks/>
          </p:cNvGrpSpPr>
          <p:nvPr/>
        </p:nvGrpSpPr>
        <p:grpSpPr bwMode="auto">
          <a:xfrm>
            <a:off x="2505075" y="688975"/>
            <a:ext cx="7248525" cy="5797550"/>
            <a:chOff x="0" y="0"/>
            <a:chExt cx="6119812" cy="4895850"/>
          </a:xfrm>
        </p:grpSpPr>
        <p:sp>
          <p:nvSpPr>
            <p:cNvPr id="16397" name="Freeform 5"/>
            <p:cNvSpPr>
              <a:spLocks noChangeArrowheads="1"/>
            </p:cNvSpPr>
            <p:nvPr/>
          </p:nvSpPr>
          <p:spPr bwMode="auto">
            <a:xfrm>
              <a:off x="3567112" y="4613275"/>
              <a:ext cx="336550" cy="282575"/>
            </a:xfrm>
            <a:custGeom>
              <a:avLst/>
              <a:gdLst>
                <a:gd name="T0" fmla="*/ 2147483647 w 177"/>
                <a:gd name="T1" fmla="*/ 2147483647 h 161"/>
                <a:gd name="T2" fmla="*/ 2147483647 w 177"/>
                <a:gd name="T3" fmla="*/ 2147483647 h 161"/>
                <a:gd name="T4" fmla="*/ 2147483647 w 177"/>
                <a:gd name="T5" fmla="*/ 2147483647 h 161"/>
                <a:gd name="T6" fmla="*/ 2147483647 w 177"/>
                <a:gd name="T7" fmla="*/ 2147483647 h 161"/>
                <a:gd name="T8" fmla="*/ 2147483647 w 177"/>
                <a:gd name="T9" fmla="*/ 0 h 161"/>
                <a:gd name="T10" fmla="*/ 2147483647 w 177"/>
                <a:gd name="T11" fmla="*/ 2147483647 h 161"/>
                <a:gd name="T12" fmla="*/ 2147483647 w 177"/>
                <a:gd name="T13" fmla="*/ 0 h 161"/>
                <a:gd name="T14" fmla="*/ 2147483647 w 177"/>
                <a:gd name="T15" fmla="*/ 2147483647 h 161"/>
                <a:gd name="T16" fmla="*/ 2147483647 w 177"/>
                <a:gd name="T17" fmla="*/ 2147483647 h 161"/>
                <a:gd name="T18" fmla="*/ 2147483647 w 177"/>
                <a:gd name="T19" fmla="*/ 2147483647 h 161"/>
                <a:gd name="T20" fmla="*/ 2147483647 w 177"/>
                <a:gd name="T21" fmla="*/ 2147483647 h 161"/>
                <a:gd name="T22" fmla="*/ 2147483647 w 177"/>
                <a:gd name="T23" fmla="*/ 2147483647 h 161"/>
                <a:gd name="T24" fmla="*/ 2147483647 w 177"/>
                <a:gd name="T25" fmla="*/ 2147483647 h 161"/>
                <a:gd name="T26" fmla="*/ 2147483647 w 177"/>
                <a:gd name="T27" fmla="*/ 2147483647 h 161"/>
                <a:gd name="T28" fmla="*/ 2147483647 w 177"/>
                <a:gd name="T29" fmla="*/ 2147483647 h 161"/>
                <a:gd name="T30" fmla="*/ 2147483647 w 177"/>
                <a:gd name="T31" fmla="*/ 2147483647 h 161"/>
                <a:gd name="T32" fmla="*/ 2147483647 w 177"/>
                <a:gd name="T33" fmla="*/ 2147483647 h 161"/>
                <a:gd name="T34" fmla="*/ 2147483647 w 177"/>
                <a:gd name="T35" fmla="*/ 2147483647 h 161"/>
                <a:gd name="T36" fmla="*/ 0 w 177"/>
                <a:gd name="T37" fmla="*/ 2147483647 h 161"/>
                <a:gd name="T38" fmla="*/ 0 w 177"/>
                <a:gd name="T39" fmla="*/ 2147483647 h 161"/>
                <a:gd name="T40" fmla="*/ 2147483647 w 177"/>
                <a:gd name="T41" fmla="*/ 2147483647 h 161"/>
                <a:gd name="T42" fmla="*/ 2147483647 w 177"/>
                <a:gd name="T43" fmla="*/ 214748364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398" name="Freeform 7"/>
            <p:cNvSpPr>
              <a:spLocks noChangeArrowheads="1"/>
            </p:cNvSpPr>
            <p:nvPr/>
          </p:nvSpPr>
          <p:spPr bwMode="auto">
            <a:xfrm>
              <a:off x="4776787" y="0"/>
              <a:ext cx="1343025" cy="1225550"/>
            </a:xfrm>
            <a:custGeom>
              <a:avLst/>
              <a:gdLst>
                <a:gd name="T0" fmla="*/ 2147483647 w 705"/>
                <a:gd name="T1" fmla="*/ 2147483647 h 697"/>
                <a:gd name="T2" fmla="*/ 2147483647 w 705"/>
                <a:gd name="T3" fmla="*/ 2147483647 h 697"/>
                <a:gd name="T4" fmla="*/ 2147483647 w 705"/>
                <a:gd name="T5" fmla="*/ 2147483647 h 697"/>
                <a:gd name="T6" fmla="*/ 2147483647 w 705"/>
                <a:gd name="T7" fmla="*/ 2147483647 h 697"/>
                <a:gd name="T8" fmla="*/ 2147483647 w 705"/>
                <a:gd name="T9" fmla="*/ 2147483647 h 697"/>
                <a:gd name="T10" fmla="*/ 2147483647 w 705"/>
                <a:gd name="T11" fmla="*/ 2147483647 h 697"/>
                <a:gd name="T12" fmla="*/ 2147483647 w 705"/>
                <a:gd name="T13" fmla="*/ 2147483647 h 697"/>
                <a:gd name="T14" fmla="*/ 2147483647 w 705"/>
                <a:gd name="T15" fmla="*/ 2147483647 h 697"/>
                <a:gd name="T16" fmla="*/ 2147483647 w 705"/>
                <a:gd name="T17" fmla="*/ 2147483647 h 697"/>
                <a:gd name="T18" fmla="*/ 2147483647 w 705"/>
                <a:gd name="T19" fmla="*/ 2147483647 h 697"/>
                <a:gd name="T20" fmla="*/ 2147483647 w 705"/>
                <a:gd name="T21" fmla="*/ 2147483647 h 697"/>
                <a:gd name="T22" fmla="*/ 2147483647 w 705"/>
                <a:gd name="T23" fmla="*/ 2147483647 h 697"/>
                <a:gd name="T24" fmla="*/ 2147483647 w 705"/>
                <a:gd name="T25" fmla="*/ 2147483647 h 697"/>
                <a:gd name="T26" fmla="*/ 2147483647 w 705"/>
                <a:gd name="T27" fmla="*/ 2147483647 h 697"/>
                <a:gd name="T28" fmla="*/ 2147483647 w 705"/>
                <a:gd name="T29" fmla="*/ 2147483647 h 697"/>
                <a:gd name="T30" fmla="*/ 2147483647 w 705"/>
                <a:gd name="T31" fmla="*/ 2147483647 h 697"/>
                <a:gd name="T32" fmla="*/ 2147483647 w 705"/>
                <a:gd name="T33" fmla="*/ 2147483647 h 697"/>
                <a:gd name="T34" fmla="*/ 2147483647 w 705"/>
                <a:gd name="T35" fmla="*/ 2147483647 h 697"/>
                <a:gd name="T36" fmla="*/ 2147483647 w 705"/>
                <a:gd name="T37" fmla="*/ 2147483647 h 697"/>
                <a:gd name="T38" fmla="*/ 2147483647 w 705"/>
                <a:gd name="T39" fmla="*/ 2147483647 h 697"/>
                <a:gd name="T40" fmla="*/ 2147483647 w 705"/>
                <a:gd name="T41" fmla="*/ 2147483647 h 697"/>
                <a:gd name="T42" fmla="*/ 2147483647 w 705"/>
                <a:gd name="T43" fmla="*/ 2147483647 h 697"/>
                <a:gd name="T44" fmla="*/ 2147483647 w 705"/>
                <a:gd name="T45" fmla="*/ 2147483647 h 697"/>
                <a:gd name="T46" fmla="*/ 2147483647 w 705"/>
                <a:gd name="T47" fmla="*/ 2147483647 h 697"/>
                <a:gd name="T48" fmla="*/ 2147483647 w 705"/>
                <a:gd name="T49" fmla="*/ 2147483647 h 697"/>
                <a:gd name="T50" fmla="*/ 2147483647 w 705"/>
                <a:gd name="T51" fmla="*/ 2147483647 h 697"/>
                <a:gd name="T52" fmla="*/ 2147483647 w 705"/>
                <a:gd name="T53" fmla="*/ 2147483647 h 697"/>
                <a:gd name="T54" fmla="*/ 2147483647 w 705"/>
                <a:gd name="T55" fmla="*/ 2147483647 h 697"/>
                <a:gd name="T56" fmla="*/ 2147483647 w 705"/>
                <a:gd name="T57" fmla="*/ 2147483647 h 697"/>
                <a:gd name="T58" fmla="*/ 2147483647 w 705"/>
                <a:gd name="T59" fmla="*/ 2147483647 h 697"/>
                <a:gd name="T60" fmla="*/ 2147483647 w 705"/>
                <a:gd name="T61" fmla="*/ 2147483647 h 697"/>
                <a:gd name="T62" fmla="*/ 2147483647 w 705"/>
                <a:gd name="T63" fmla="*/ 2147483647 h 697"/>
                <a:gd name="T64" fmla="*/ 2147483647 w 705"/>
                <a:gd name="T65" fmla="*/ 2147483647 h 697"/>
                <a:gd name="T66" fmla="*/ 2147483647 w 705"/>
                <a:gd name="T67" fmla="*/ 2147483647 h 697"/>
                <a:gd name="T68" fmla="*/ 2147483647 w 705"/>
                <a:gd name="T69" fmla="*/ 2147483647 h 697"/>
                <a:gd name="T70" fmla="*/ 2147483647 w 705"/>
                <a:gd name="T71" fmla="*/ 2147483647 h 697"/>
                <a:gd name="T72" fmla="*/ 2147483647 w 705"/>
                <a:gd name="T73" fmla="*/ 2147483647 h 697"/>
                <a:gd name="T74" fmla="*/ 2147483647 w 705"/>
                <a:gd name="T75" fmla="*/ 214748364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399" name="Freeform 8"/>
            <p:cNvSpPr>
              <a:spLocks noChangeArrowheads="1"/>
            </p:cNvSpPr>
            <p:nvPr/>
          </p:nvSpPr>
          <p:spPr bwMode="auto">
            <a:xfrm>
              <a:off x="4911725" y="942975"/>
              <a:ext cx="1008062" cy="706437"/>
            </a:xfrm>
            <a:custGeom>
              <a:avLst/>
              <a:gdLst>
                <a:gd name="T0" fmla="*/ 2147483647 w 529"/>
                <a:gd name="T1" fmla="*/ 2147483647 h 401"/>
                <a:gd name="T2" fmla="*/ 2147483647 w 529"/>
                <a:gd name="T3" fmla="*/ 2147483647 h 401"/>
                <a:gd name="T4" fmla="*/ 2147483647 w 529"/>
                <a:gd name="T5" fmla="*/ 2147483647 h 401"/>
                <a:gd name="T6" fmla="*/ 2147483647 w 529"/>
                <a:gd name="T7" fmla="*/ 2147483647 h 401"/>
                <a:gd name="T8" fmla="*/ 2147483647 w 529"/>
                <a:gd name="T9" fmla="*/ 2147483647 h 401"/>
                <a:gd name="T10" fmla="*/ 2147483647 w 529"/>
                <a:gd name="T11" fmla="*/ 2147483647 h 401"/>
                <a:gd name="T12" fmla="*/ 2147483647 w 529"/>
                <a:gd name="T13" fmla="*/ 2147483647 h 401"/>
                <a:gd name="T14" fmla="*/ 2147483647 w 529"/>
                <a:gd name="T15" fmla="*/ 2147483647 h 401"/>
                <a:gd name="T16" fmla="*/ 2147483647 w 529"/>
                <a:gd name="T17" fmla="*/ 2147483647 h 401"/>
                <a:gd name="T18" fmla="*/ 2147483647 w 529"/>
                <a:gd name="T19" fmla="*/ 2147483647 h 401"/>
                <a:gd name="T20" fmla="*/ 2147483647 w 529"/>
                <a:gd name="T21" fmla="*/ 2147483647 h 401"/>
                <a:gd name="T22" fmla="*/ 2147483647 w 529"/>
                <a:gd name="T23" fmla="*/ 2147483647 h 401"/>
                <a:gd name="T24" fmla="*/ 2147483647 w 529"/>
                <a:gd name="T25" fmla="*/ 2147483647 h 401"/>
                <a:gd name="T26" fmla="*/ 2147483647 w 529"/>
                <a:gd name="T27" fmla="*/ 2147483647 h 401"/>
                <a:gd name="T28" fmla="*/ 2147483647 w 529"/>
                <a:gd name="T29" fmla="*/ 2147483647 h 401"/>
                <a:gd name="T30" fmla="*/ 2147483647 w 529"/>
                <a:gd name="T31" fmla="*/ 2147483647 h 401"/>
                <a:gd name="T32" fmla="*/ 2147483647 w 529"/>
                <a:gd name="T33" fmla="*/ 2147483647 h 401"/>
                <a:gd name="T34" fmla="*/ 2147483647 w 529"/>
                <a:gd name="T35" fmla="*/ 2147483647 h 401"/>
                <a:gd name="T36" fmla="*/ 2147483647 w 529"/>
                <a:gd name="T37" fmla="*/ 0 h 401"/>
                <a:gd name="T38" fmla="*/ 2147483647 w 529"/>
                <a:gd name="T39" fmla="*/ 2147483647 h 401"/>
                <a:gd name="T40" fmla="*/ 2147483647 w 529"/>
                <a:gd name="T41" fmla="*/ 2147483647 h 401"/>
                <a:gd name="T42" fmla="*/ 2147483647 w 529"/>
                <a:gd name="T43" fmla="*/ 2147483647 h 401"/>
                <a:gd name="T44" fmla="*/ 2147483647 w 529"/>
                <a:gd name="T45" fmla="*/ 2147483647 h 401"/>
                <a:gd name="T46" fmla="*/ 2147483647 w 529"/>
                <a:gd name="T47" fmla="*/ 2147483647 h 401"/>
                <a:gd name="T48" fmla="*/ 0 w 529"/>
                <a:gd name="T49" fmla="*/ 2147483647 h 401"/>
                <a:gd name="T50" fmla="*/ 2147483647 w 529"/>
                <a:gd name="T51" fmla="*/ 2147483647 h 401"/>
                <a:gd name="T52" fmla="*/ 2147483647 w 529"/>
                <a:gd name="T53" fmla="*/ 2147483647 h 401"/>
                <a:gd name="T54" fmla="*/ 2147483647 w 529"/>
                <a:gd name="T55" fmla="*/ 2147483647 h 401"/>
                <a:gd name="T56" fmla="*/ 2147483647 w 529"/>
                <a:gd name="T57" fmla="*/ 2147483647 h 401"/>
                <a:gd name="T58" fmla="*/ 2147483647 w 529"/>
                <a:gd name="T59" fmla="*/ 2147483647 h 401"/>
                <a:gd name="T60" fmla="*/ 2147483647 w 529"/>
                <a:gd name="T61" fmla="*/ 2147483647 h 401"/>
                <a:gd name="T62" fmla="*/ 2147483647 w 529"/>
                <a:gd name="T63" fmla="*/ 2147483647 h 401"/>
                <a:gd name="T64" fmla="*/ 2147483647 w 529"/>
                <a:gd name="T65" fmla="*/ 2147483647 h 401"/>
                <a:gd name="T66" fmla="*/ 2147483647 w 529"/>
                <a:gd name="T67" fmla="*/ 2147483647 h 401"/>
                <a:gd name="T68" fmla="*/ 2147483647 w 529"/>
                <a:gd name="T69" fmla="*/ 2147483647 h 401"/>
                <a:gd name="T70" fmla="*/ 2147483647 w 529"/>
                <a:gd name="T71" fmla="*/ 2147483647 h 401"/>
                <a:gd name="T72" fmla="*/ 2147483647 w 529"/>
                <a:gd name="T73" fmla="*/ 2147483647 h 401"/>
                <a:gd name="T74" fmla="*/ 2147483647 w 529"/>
                <a:gd name="T75" fmla="*/ 2147483647 h 401"/>
                <a:gd name="T76" fmla="*/ 2147483647 w 529"/>
                <a:gd name="T77" fmla="*/ 2147483647 h 401"/>
                <a:gd name="T78" fmla="*/ 2147483647 w 529"/>
                <a:gd name="T79" fmla="*/ 2147483647 h 401"/>
                <a:gd name="T80" fmla="*/ 2147483647 w 529"/>
                <a:gd name="T81" fmla="*/ 2147483647 h 401"/>
                <a:gd name="T82" fmla="*/ 2147483647 w 529"/>
                <a:gd name="T83" fmla="*/ 2147483647 h 401"/>
                <a:gd name="T84" fmla="*/ 2147483647 w 529"/>
                <a:gd name="T85" fmla="*/ 2147483647 h 401"/>
                <a:gd name="T86" fmla="*/ 2147483647 w 529"/>
                <a:gd name="T87" fmla="*/ 2147483647 h 401"/>
                <a:gd name="T88" fmla="*/ 2147483647 w 529"/>
                <a:gd name="T89" fmla="*/ 2147483647 h 401"/>
                <a:gd name="T90" fmla="*/ 2147483647 w 529"/>
                <a:gd name="T91" fmla="*/ 2147483647 h 401"/>
                <a:gd name="T92" fmla="*/ 2147483647 w 529"/>
                <a:gd name="T93" fmla="*/ 2147483647 h 401"/>
                <a:gd name="T94" fmla="*/ 2147483647 w 529"/>
                <a:gd name="T95" fmla="*/ 2147483647 h 401"/>
                <a:gd name="T96" fmla="*/ 2147483647 w 529"/>
                <a:gd name="T97" fmla="*/ 2147483647 h 401"/>
                <a:gd name="T98" fmla="*/ 2147483647 w 529"/>
                <a:gd name="T99" fmla="*/ 2147483647 h 401"/>
                <a:gd name="T100" fmla="*/ 2147483647 w 529"/>
                <a:gd name="T101" fmla="*/ 2147483647 h 401"/>
                <a:gd name="T102" fmla="*/ 2147483647 w 529"/>
                <a:gd name="T103" fmla="*/ 2147483647 h 401"/>
                <a:gd name="T104" fmla="*/ 2147483647 w 529"/>
                <a:gd name="T105" fmla="*/ 2147483647 h 401"/>
                <a:gd name="T106" fmla="*/ 2147483647 w 529"/>
                <a:gd name="T107" fmla="*/ 2147483647 h 401"/>
                <a:gd name="T108" fmla="*/ 2147483647 w 529"/>
                <a:gd name="T109" fmla="*/ 2147483647 h 401"/>
                <a:gd name="T110" fmla="*/ 2147483647 w 529"/>
                <a:gd name="T111" fmla="*/ 2147483647 h 401"/>
                <a:gd name="T112" fmla="*/ 2147483647 w 529"/>
                <a:gd name="T113" fmla="*/ 2147483647 h 401"/>
                <a:gd name="T114" fmla="*/ 2147483647 w 529"/>
                <a:gd name="T115" fmla="*/ 2147483647 h 401"/>
                <a:gd name="T116" fmla="*/ 2147483647 w 529"/>
                <a:gd name="T117" fmla="*/ 2147483647 h 401"/>
                <a:gd name="T118" fmla="*/ 2147483647 w 529"/>
                <a:gd name="T119" fmla="*/ 2147483647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0" name="Freeform 9"/>
            <p:cNvSpPr>
              <a:spLocks noChangeArrowheads="1"/>
            </p:cNvSpPr>
            <p:nvPr/>
          </p:nvSpPr>
          <p:spPr bwMode="auto">
            <a:xfrm>
              <a:off x="4699000" y="1335087"/>
              <a:ext cx="719137" cy="693738"/>
            </a:xfrm>
            <a:custGeom>
              <a:avLst/>
              <a:gdLst>
                <a:gd name="T0" fmla="*/ 2147483647 w 377"/>
                <a:gd name="T1" fmla="*/ 2147483647 h 393"/>
                <a:gd name="T2" fmla="*/ 2147483647 w 377"/>
                <a:gd name="T3" fmla="*/ 2147483647 h 393"/>
                <a:gd name="T4" fmla="*/ 2147483647 w 377"/>
                <a:gd name="T5" fmla="*/ 2147483647 h 393"/>
                <a:gd name="T6" fmla="*/ 2147483647 w 377"/>
                <a:gd name="T7" fmla="*/ 2147483647 h 393"/>
                <a:gd name="T8" fmla="*/ 2147483647 w 377"/>
                <a:gd name="T9" fmla="*/ 2147483647 h 393"/>
                <a:gd name="T10" fmla="*/ 2147483647 w 377"/>
                <a:gd name="T11" fmla="*/ 2147483647 h 393"/>
                <a:gd name="T12" fmla="*/ 2147483647 w 377"/>
                <a:gd name="T13" fmla="*/ 0 h 393"/>
                <a:gd name="T14" fmla="*/ 2147483647 w 377"/>
                <a:gd name="T15" fmla="*/ 0 h 393"/>
                <a:gd name="T16" fmla="*/ 2147483647 w 377"/>
                <a:gd name="T17" fmla="*/ 2147483647 h 393"/>
                <a:gd name="T18" fmla="*/ 2147483647 w 377"/>
                <a:gd name="T19" fmla="*/ 2147483647 h 393"/>
                <a:gd name="T20" fmla="*/ 2147483647 w 377"/>
                <a:gd name="T21" fmla="*/ 2147483647 h 393"/>
                <a:gd name="T22" fmla="*/ 2147483647 w 377"/>
                <a:gd name="T23" fmla="*/ 2147483647 h 393"/>
                <a:gd name="T24" fmla="*/ 2147483647 w 377"/>
                <a:gd name="T25" fmla="*/ 2147483647 h 393"/>
                <a:gd name="T26" fmla="*/ 2147483647 w 377"/>
                <a:gd name="T27" fmla="*/ 2147483647 h 393"/>
                <a:gd name="T28" fmla="*/ 2147483647 w 377"/>
                <a:gd name="T29" fmla="*/ 2147483647 h 393"/>
                <a:gd name="T30" fmla="*/ 2147483647 w 377"/>
                <a:gd name="T31" fmla="*/ 2147483647 h 393"/>
                <a:gd name="T32" fmla="*/ 2147483647 w 377"/>
                <a:gd name="T33" fmla="*/ 2147483647 h 393"/>
                <a:gd name="T34" fmla="*/ 2147483647 w 377"/>
                <a:gd name="T35" fmla="*/ 2147483647 h 393"/>
                <a:gd name="T36" fmla="*/ 2147483647 w 377"/>
                <a:gd name="T37" fmla="*/ 2147483647 h 393"/>
                <a:gd name="T38" fmla="*/ 0 w 377"/>
                <a:gd name="T39" fmla="*/ 2147483647 h 393"/>
                <a:gd name="T40" fmla="*/ 2147483647 w 377"/>
                <a:gd name="T41" fmla="*/ 2147483647 h 393"/>
                <a:gd name="T42" fmla="*/ 2147483647 w 377"/>
                <a:gd name="T43" fmla="*/ 2147483647 h 393"/>
                <a:gd name="T44" fmla="*/ 2147483647 w 377"/>
                <a:gd name="T45" fmla="*/ 2147483647 h 393"/>
                <a:gd name="T46" fmla="*/ 2147483647 w 377"/>
                <a:gd name="T47" fmla="*/ 2147483647 h 393"/>
                <a:gd name="T48" fmla="*/ 2147483647 w 377"/>
                <a:gd name="T49" fmla="*/ 2147483647 h 393"/>
                <a:gd name="T50" fmla="*/ 2147483647 w 377"/>
                <a:gd name="T51" fmla="*/ 2147483647 h 393"/>
                <a:gd name="T52" fmla="*/ 2147483647 w 377"/>
                <a:gd name="T53" fmla="*/ 2147483647 h 393"/>
                <a:gd name="T54" fmla="*/ 2147483647 w 377"/>
                <a:gd name="T55" fmla="*/ 2147483647 h 393"/>
                <a:gd name="T56" fmla="*/ 2147483647 w 377"/>
                <a:gd name="T57" fmla="*/ 2147483647 h 393"/>
                <a:gd name="T58" fmla="*/ 2147483647 w 377"/>
                <a:gd name="T59" fmla="*/ 2147483647 h 393"/>
                <a:gd name="T60" fmla="*/ 2147483647 w 377"/>
                <a:gd name="T61" fmla="*/ 2147483647 h 393"/>
                <a:gd name="T62" fmla="*/ 2147483647 w 377"/>
                <a:gd name="T63" fmla="*/ 2147483647 h 393"/>
                <a:gd name="T64" fmla="*/ 2147483647 w 377"/>
                <a:gd name="T65" fmla="*/ 2147483647 h 393"/>
                <a:gd name="T66" fmla="*/ 2147483647 w 377"/>
                <a:gd name="T67" fmla="*/ 2147483647 h 393"/>
                <a:gd name="T68" fmla="*/ 2147483647 w 377"/>
                <a:gd name="T69" fmla="*/ 2147483647 h 393"/>
                <a:gd name="T70" fmla="*/ 2147483647 w 377"/>
                <a:gd name="T71" fmla="*/ 2147483647 h 393"/>
                <a:gd name="T72" fmla="*/ 2147483647 w 377"/>
                <a:gd name="T73" fmla="*/ 2147483647 h 393"/>
                <a:gd name="T74" fmla="*/ 2147483647 w 377"/>
                <a:gd name="T75" fmla="*/ 2147483647 h 393"/>
                <a:gd name="T76" fmla="*/ 2147483647 w 377"/>
                <a:gd name="T77" fmla="*/ 2147483647 h 393"/>
                <a:gd name="T78" fmla="*/ 2147483647 w 377"/>
                <a:gd name="T79" fmla="*/ 2147483647 h 393"/>
                <a:gd name="T80" fmla="*/ 2147483647 w 377"/>
                <a:gd name="T81" fmla="*/ 2147483647 h 393"/>
                <a:gd name="T82" fmla="*/ 2147483647 w 377"/>
                <a:gd name="T83" fmla="*/ 2147483647 h 393"/>
                <a:gd name="T84" fmla="*/ 2147483647 w 377"/>
                <a:gd name="T85" fmla="*/ 2147483647 h 393"/>
                <a:gd name="T86" fmla="*/ 2147483647 w 377"/>
                <a:gd name="T87" fmla="*/ 2147483647 h 393"/>
                <a:gd name="T88" fmla="*/ 2147483647 w 377"/>
                <a:gd name="T89" fmla="*/ 2147483647 h 393"/>
                <a:gd name="T90" fmla="*/ 2147483647 w 377"/>
                <a:gd name="T91" fmla="*/ 2147483647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1" name="Freeform 10"/>
            <p:cNvSpPr>
              <a:spLocks noChangeArrowheads="1"/>
            </p:cNvSpPr>
            <p:nvPr/>
          </p:nvSpPr>
          <p:spPr bwMode="auto">
            <a:xfrm>
              <a:off x="4151312" y="1492250"/>
              <a:ext cx="671513" cy="944562"/>
            </a:xfrm>
            <a:custGeom>
              <a:avLst/>
              <a:gdLst>
                <a:gd name="T0" fmla="*/ 2147483647 w 353"/>
                <a:gd name="T1" fmla="*/ 2147483647 h 537"/>
                <a:gd name="T2" fmla="*/ 2147483647 w 353"/>
                <a:gd name="T3" fmla="*/ 2147483647 h 537"/>
                <a:gd name="T4" fmla="*/ 2147483647 w 353"/>
                <a:gd name="T5" fmla="*/ 2147483647 h 537"/>
                <a:gd name="T6" fmla="*/ 2147483647 w 353"/>
                <a:gd name="T7" fmla="*/ 0 h 537"/>
                <a:gd name="T8" fmla="*/ 2147483647 w 353"/>
                <a:gd name="T9" fmla="*/ 2147483647 h 537"/>
                <a:gd name="T10" fmla="*/ 2147483647 w 353"/>
                <a:gd name="T11" fmla="*/ 2147483647 h 537"/>
                <a:gd name="T12" fmla="*/ 2147483647 w 353"/>
                <a:gd name="T13" fmla="*/ 2147483647 h 537"/>
                <a:gd name="T14" fmla="*/ 2147483647 w 353"/>
                <a:gd name="T15" fmla="*/ 2147483647 h 537"/>
                <a:gd name="T16" fmla="*/ 2147483647 w 353"/>
                <a:gd name="T17" fmla="*/ 2147483647 h 537"/>
                <a:gd name="T18" fmla="*/ 2147483647 w 353"/>
                <a:gd name="T19" fmla="*/ 2147483647 h 537"/>
                <a:gd name="T20" fmla="*/ 2147483647 w 353"/>
                <a:gd name="T21" fmla="*/ 2147483647 h 537"/>
                <a:gd name="T22" fmla="*/ 2147483647 w 353"/>
                <a:gd name="T23" fmla="*/ 2147483647 h 537"/>
                <a:gd name="T24" fmla="*/ 2147483647 w 353"/>
                <a:gd name="T25" fmla="*/ 2147483647 h 537"/>
                <a:gd name="T26" fmla="*/ 2147483647 w 353"/>
                <a:gd name="T27" fmla="*/ 2147483647 h 537"/>
                <a:gd name="T28" fmla="*/ 2147483647 w 353"/>
                <a:gd name="T29" fmla="*/ 2147483647 h 537"/>
                <a:gd name="T30" fmla="*/ 2147483647 w 353"/>
                <a:gd name="T31" fmla="*/ 2147483647 h 537"/>
                <a:gd name="T32" fmla="*/ 2147483647 w 353"/>
                <a:gd name="T33" fmla="*/ 2147483647 h 537"/>
                <a:gd name="T34" fmla="*/ 2147483647 w 353"/>
                <a:gd name="T35" fmla="*/ 2147483647 h 537"/>
                <a:gd name="T36" fmla="*/ 2147483647 w 353"/>
                <a:gd name="T37" fmla="*/ 2147483647 h 537"/>
                <a:gd name="T38" fmla="*/ 2147483647 w 353"/>
                <a:gd name="T39" fmla="*/ 2147483647 h 537"/>
                <a:gd name="T40" fmla="*/ 2147483647 w 353"/>
                <a:gd name="T41" fmla="*/ 2147483647 h 537"/>
                <a:gd name="T42" fmla="*/ 2147483647 w 353"/>
                <a:gd name="T43" fmla="*/ 2147483647 h 537"/>
                <a:gd name="T44" fmla="*/ 2147483647 w 353"/>
                <a:gd name="T45" fmla="*/ 2147483647 h 537"/>
                <a:gd name="T46" fmla="*/ 2147483647 w 353"/>
                <a:gd name="T47" fmla="*/ 2147483647 h 537"/>
                <a:gd name="T48" fmla="*/ 2147483647 w 353"/>
                <a:gd name="T49" fmla="*/ 2147483647 h 537"/>
                <a:gd name="T50" fmla="*/ 2147483647 w 353"/>
                <a:gd name="T51" fmla="*/ 2147483647 h 537"/>
                <a:gd name="T52" fmla="*/ 2147483647 w 353"/>
                <a:gd name="T53" fmla="*/ 2147483647 h 537"/>
                <a:gd name="T54" fmla="*/ 2147483647 w 353"/>
                <a:gd name="T55" fmla="*/ 2147483647 h 537"/>
                <a:gd name="T56" fmla="*/ 2147483647 w 353"/>
                <a:gd name="T57" fmla="*/ 2147483647 h 537"/>
                <a:gd name="T58" fmla="*/ 2147483647 w 353"/>
                <a:gd name="T59" fmla="*/ 2147483647 h 537"/>
                <a:gd name="T60" fmla="*/ 2147483647 w 353"/>
                <a:gd name="T61" fmla="*/ 2147483647 h 537"/>
                <a:gd name="T62" fmla="*/ 2147483647 w 353"/>
                <a:gd name="T63" fmla="*/ 2147483647 h 537"/>
                <a:gd name="T64" fmla="*/ 2147483647 w 353"/>
                <a:gd name="T65" fmla="*/ 2147483647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2" name="Freeform 11"/>
            <p:cNvSpPr>
              <a:spLocks noChangeArrowheads="1"/>
            </p:cNvSpPr>
            <p:nvPr/>
          </p:nvSpPr>
          <p:spPr bwMode="auto">
            <a:xfrm>
              <a:off x="4346575" y="1731962"/>
              <a:ext cx="215900" cy="225425"/>
            </a:xfrm>
            <a:custGeom>
              <a:avLst/>
              <a:gdLst>
                <a:gd name="T0" fmla="*/ 2147483647 w 113"/>
                <a:gd name="T1" fmla="*/ 2147483647 h 129"/>
                <a:gd name="T2" fmla="*/ 2147483647 w 113"/>
                <a:gd name="T3" fmla="*/ 2147483647 h 129"/>
                <a:gd name="T4" fmla="*/ 2147483647 w 113"/>
                <a:gd name="T5" fmla="*/ 2147483647 h 129"/>
                <a:gd name="T6" fmla="*/ 2147483647 w 113"/>
                <a:gd name="T7" fmla="*/ 2147483647 h 129"/>
                <a:gd name="T8" fmla="*/ 2147483647 w 113"/>
                <a:gd name="T9" fmla="*/ 0 h 129"/>
                <a:gd name="T10" fmla="*/ 2147483647 w 113"/>
                <a:gd name="T11" fmla="*/ 0 h 129"/>
                <a:gd name="T12" fmla="*/ 2147483647 w 113"/>
                <a:gd name="T13" fmla="*/ 2147483647 h 129"/>
                <a:gd name="T14" fmla="*/ 2147483647 w 113"/>
                <a:gd name="T15" fmla="*/ 2147483647 h 129"/>
                <a:gd name="T16" fmla="*/ 0 w 113"/>
                <a:gd name="T17" fmla="*/ 2147483647 h 129"/>
                <a:gd name="T18" fmla="*/ 0 w 113"/>
                <a:gd name="T19" fmla="*/ 2147483647 h 129"/>
                <a:gd name="T20" fmla="*/ 2147483647 w 113"/>
                <a:gd name="T21" fmla="*/ 2147483647 h 129"/>
                <a:gd name="T22" fmla="*/ 2147483647 w 113"/>
                <a:gd name="T23" fmla="*/ 2147483647 h 129"/>
                <a:gd name="T24" fmla="*/ 2147483647 w 113"/>
                <a:gd name="T25" fmla="*/ 2147483647 h 129"/>
                <a:gd name="T26" fmla="*/ 2147483647 w 113"/>
                <a:gd name="T27" fmla="*/ 2147483647 h 129"/>
                <a:gd name="T28" fmla="*/ 2147483647 w 113"/>
                <a:gd name="T29" fmla="*/ 2147483647 h 129"/>
                <a:gd name="T30" fmla="*/ 2147483647 w 113"/>
                <a:gd name="T31" fmla="*/ 2147483647 h 129"/>
                <a:gd name="T32" fmla="*/ 2147483647 w 113"/>
                <a:gd name="T33" fmla="*/ 2147483647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3" name="Freeform 12"/>
            <p:cNvSpPr>
              <a:spLocks noChangeArrowheads="1"/>
            </p:cNvSpPr>
            <p:nvPr/>
          </p:nvSpPr>
          <p:spPr bwMode="auto">
            <a:xfrm>
              <a:off x="4484687" y="1843087"/>
              <a:ext cx="169863" cy="212725"/>
            </a:xfrm>
            <a:custGeom>
              <a:avLst/>
              <a:gdLst>
                <a:gd name="T0" fmla="*/ 2147483647 w 89"/>
                <a:gd name="T1" fmla="*/ 2147483647 h 121"/>
                <a:gd name="T2" fmla="*/ 2147483647 w 89"/>
                <a:gd name="T3" fmla="*/ 2147483647 h 121"/>
                <a:gd name="T4" fmla="*/ 2147483647 w 89"/>
                <a:gd name="T5" fmla="*/ 2147483647 h 121"/>
                <a:gd name="T6" fmla="*/ 2147483647 w 89"/>
                <a:gd name="T7" fmla="*/ 2147483647 h 121"/>
                <a:gd name="T8" fmla="*/ 2147483647 w 89"/>
                <a:gd name="T9" fmla="*/ 0 h 121"/>
                <a:gd name="T10" fmla="*/ 2147483647 w 89"/>
                <a:gd name="T11" fmla="*/ 2147483647 h 121"/>
                <a:gd name="T12" fmla="*/ 2147483647 w 89"/>
                <a:gd name="T13" fmla="*/ 2147483647 h 121"/>
                <a:gd name="T14" fmla="*/ 2147483647 w 89"/>
                <a:gd name="T15" fmla="*/ 2147483647 h 121"/>
                <a:gd name="T16" fmla="*/ 0 w 89"/>
                <a:gd name="T17" fmla="*/ 2147483647 h 121"/>
                <a:gd name="T18" fmla="*/ 2147483647 w 89"/>
                <a:gd name="T19" fmla="*/ 2147483647 h 121"/>
                <a:gd name="T20" fmla="*/ 2147483647 w 89"/>
                <a:gd name="T21" fmla="*/ 2147483647 h 121"/>
                <a:gd name="T22" fmla="*/ 2147483647 w 89"/>
                <a:gd name="T23" fmla="*/ 2147483647 h 121"/>
                <a:gd name="T24" fmla="*/ 2147483647 w 89"/>
                <a:gd name="T25" fmla="*/ 2147483647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4" name="Freeform 13"/>
            <p:cNvSpPr>
              <a:spLocks noChangeArrowheads="1"/>
            </p:cNvSpPr>
            <p:nvPr/>
          </p:nvSpPr>
          <p:spPr bwMode="auto">
            <a:xfrm>
              <a:off x="4484687" y="1857375"/>
              <a:ext cx="65088" cy="71437"/>
            </a:xfrm>
            <a:custGeom>
              <a:avLst/>
              <a:gdLst>
                <a:gd name="T0" fmla="*/ 2147483647 w 33"/>
                <a:gd name="T1" fmla="*/ 2147483647 h 41"/>
                <a:gd name="T2" fmla="*/ 2147483647 w 33"/>
                <a:gd name="T3" fmla="*/ 2147483647 h 41"/>
                <a:gd name="T4" fmla="*/ 2147483647 w 33"/>
                <a:gd name="T5" fmla="*/ 2147483647 h 41"/>
                <a:gd name="T6" fmla="*/ 0 w 33"/>
                <a:gd name="T7" fmla="*/ 0 h 41"/>
                <a:gd name="T8" fmla="*/ 2147483647 w 33"/>
                <a:gd name="T9" fmla="*/ 2147483647 h 41"/>
                <a:gd name="T10" fmla="*/ 2147483647 w 33"/>
                <a:gd name="T11" fmla="*/ 2147483647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5" name="Freeform 14"/>
            <p:cNvSpPr>
              <a:spLocks noChangeArrowheads="1"/>
            </p:cNvSpPr>
            <p:nvPr/>
          </p:nvSpPr>
          <p:spPr bwMode="auto">
            <a:xfrm>
              <a:off x="4332287" y="2111375"/>
              <a:ext cx="827088" cy="509587"/>
            </a:xfrm>
            <a:custGeom>
              <a:avLst/>
              <a:gdLst>
                <a:gd name="T0" fmla="*/ 2147483647 w 433"/>
                <a:gd name="T1" fmla="*/ 2147483647 h 289"/>
                <a:gd name="T2" fmla="*/ 2147483647 w 433"/>
                <a:gd name="T3" fmla="*/ 2147483647 h 289"/>
                <a:gd name="T4" fmla="*/ 2147483647 w 433"/>
                <a:gd name="T5" fmla="*/ 2147483647 h 289"/>
                <a:gd name="T6" fmla="*/ 2147483647 w 433"/>
                <a:gd name="T7" fmla="*/ 2147483647 h 289"/>
                <a:gd name="T8" fmla="*/ 2147483647 w 433"/>
                <a:gd name="T9" fmla="*/ 2147483647 h 289"/>
                <a:gd name="T10" fmla="*/ 2147483647 w 433"/>
                <a:gd name="T11" fmla="*/ 2147483647 h 289"/>
                <a:gd name="T12" fmla="*/ 2147483647 w 433"/>
                <a:gd name="T13" fmla="*/ 2147483647 h 289"/>
                <a:gd name="T14" fmla="*/ 2147483647 w 433"/>
                <a:gd name="T15" fmla="*/ 2147483647 h 289"/>
                <a:gd name="T16" fmla="*/ 2147483647 w 433"/>
                <a:gd name="T17" fmla="*/ 2147483647 h 289"/>
                <a:gd name="T18" fmla="*/ 2147483647 w 433"/>
                <a:gd name="T19" fmla="*/ 2147483647 h 289"/>
                <a:gd name="T20" fmla="*/ 0 w 433"/>
                <a:gd name="T21" fmla="*/ 2147483647 h 289"/>
                <a:gd name="T22" fmla="*/ 2147483647 w 433"/>
                <a:gd name="T23" fmla="*/ 2147483647 h 289"/>
                <a:gd name="T24" fmla="*/ 2147483647 w 433"/>
                <a:gd name="T25" fmla="*/ 2147483647 h 289"/>
                <a:gd name="T26" fmla="*/ 2147483647 w 433"/>
                <a:gd name="T27" fmla="*/ 2147483647 h 289"/>
                <a:gd name="T28" fmla="*/ 2147483647 w 433"/>
                <a:gd name="T29" fmla="*/ 2147483647 h 289"/>
                <a:gd name="T30" fmla="*/ 2147483647 w 433"/>
                <a:gd name="T31" fmla="*/ 2147483647 h 289"/>
                <a:gd name="T32" fmla="*/ 2147483647 w 433"/>
                <a:gd name="T33" fmla="*/ 2147483647 h 289"/>
                <a:gd name="T34" fmla="*/ 2147483647 w 433"/>
                <a:gd name="T35" fmla="*/ 2147483647 h 289"/>
                <a:gd name="T36" fmla="*/ 2147483647 w 433"/>
                <a:gd name="T37" fmla="*/ 2147483647 h 289"/>
                <a:gd name="T38" fmla="*/ 2147483647 w 433"/>
                <a:gd name="T39" fmla="*/ 2147483647 h 289"/>
                <a:gd name="T40" fmla="*/ 2147483647 w 433"/>
                <a:gd name="T41" fmla="*/ 2147483647 h 289"/>
                <a:gd name="T42" fmla="*/ 2147483647 w 433"/>
                <a:gd name="T43" fmla="*/ 2147483647 h 289"/>
                <a:gd name="T44" fmla="*/ 2147483647 w 433"/>
                <a:gd name="T45" fmla="*/ 2147483647 h 289"/>
                <a:gd name="T46" fmla="*/ 2147483647 w 433"/>
                <a:gd name="T47" fmla="*/ 2147483647 h 289"/>
                <a:gd name="T48" fmla="*/ 2147483647 w 433"/>
                <a:gd name="T49" fmla="*/ 2147483647 h 289"/>
                <a:gd name="T50" fmla="*/ 2147483647 w 433"/>
                <a:gd name="T51" fmla="*/ 2147483647 h 289"/>
                <a:gd name="T52" fmla="*/ 2147483647 w 433"/>
                <a:gd name="T53" fmla="*/ 2147483647 h 289"/>
                <a:gd name="T54" fmla="*/ 2147483647 w 433"/>
                <a:gd name="T55" fmla="*/ 2147483647 h 289"/>
                <a:gd name="T56" fmla="*/ 2147483647 w 433"/>
                <a:gd name="T57" fmla="*/ 2147483647 h 289"/>
                <a:gd name="T58" fmla="*/ 2147483647 w 433"/>
                <a:gd name="T59" fmla="*/ 2147483647 h 289"/>
                <a:gd name="T60" fmla="*/ 2147483647 w 433"/>
                <a:gd name="T61" fmla="*/ 2147483647 h 289"/>
                <a:gd name="T62" fmla="*/ 2147483647 w 433"/>
                <a:gd name="T63" fmla="*/ 2147483647 h 289"/>
                <a:gd name="T64" fmla="*/ 2147483647 w 433"/>
                <a:gd name="T65" fmla="*/ 2147483647 h 289"/>
                <a:gd name="T66" fmla="*/ 2147483647 w 433"/>
                <a:gd name="T67" fmla="*/ 2147483647 h 289"/>
                <a:gd name="T68" fmla="*/ 2147483647 w 433"/>
                <a:gd name="T69" fmla="*/ 2147483647 h 289"/>
                <a:gd name="T70" fmla="*/ 2147483647 w 433"/>
                <a:gd name="T71" fmla="*/ 2147483647 h 289"/>
                <a:gd name="T72" fmla="*/ 2147483647 w 433"/>
                <a:gd name="T73" fmla="*/ 2147483647 h 289"/>
                <a:gd name="T74" fmla="*/ 2147483647 w 433"/>
                <a:gd name="T75" fmla="*/ 2147483647 h 289"/>
                <a:gd name="T76" fmla="*/ 2147483647 w 433"/>
                <a:gd name="T77" fmla="*/ 2147483647 h 289"/>
                <a:gd name="T78" fmla="*/ 2147483647 w 433"/>
                <a:gd name="T79" fmla="*/ 0 h 289"/>
                <a:gd name="T80" fmla="*/ 2147483647 w 433"/>
                <a:gd name="T81" fmla="*/ 2147483647 h 289"/>
                <a:gd name="T82" fmla="*/ 2147483647 w 433"/>
                <a:gd name="T83" fmla="*/ 2147483647 h 289"/>
                <a:gd name="T84" fmla="*/ 2147483647 w 433"/>
                <a:gd name="T85" fmla="*/ 2147483647 h 289"/>
                <a:gd name="T86" fmla="*/ 2147483647 w 433"/>
                <a:gd name="T87" fmla="*/ 2147483647 h 289"/>
                <a:gd name="T88" fmla="*/ 2147483647 w 433"/>
                <a:gd name="T89" fmla="*/ 2147483647 h 289"/>
                <a:gd name="T90" fmla="*/ 2147483647 w 433"/>
                <a:gd name="T91" fmla="*/ 2147483647 h 289"/>
                <a:gd name="T92" fmla="*/ 2147483647 w 433"/>
                <a:gd name="T93" fmla="*/ 0 h 289"/>
                <a:gd name="T94" fmla="*/ 2147483647 w 433"/>
                <a:gd name="T95" fmla="*/ 0 h 289"/>
                <a:gd name="T96" fmla="*/ 2147483647 w 433"/>
                <a:gd name="T97" fmla="*/ 0 h 289"/>
                <a:gd name="T98" fmla="*/ 2147483647 w 433"/>
                <a:gd name="T99" fmla="*/ 2147483647 h 289"/>
                <a:gd name="T100" fmla="*/ 2147483647 w 433"/>
                <a:gd name="T101" fmla="*/ 2147483647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6" name="Freeform 15"/>
            <p:cNvSpPr>
              <a:spLocks noChangeArrowheads="1"/>
            </p:cNvSpPr>
            <p:nvPr/>
          </p:nvSpPr>
          <p:spPr bwMode="auto">
            <a:xfrm>
              <a:off x="4502150" y="2519362"/>
              <a:ext cx="685800" cy="563563"/>
            </a:xfrm>
            <a:custGeom>
              <a:avLst/>
              <a:gdLst>
                <a:gd name="T0" fmla="*/ 2147483647 w 361"/>
                <a:gd name="T1" fmla="*/ 0 h 321"/>
                <a:gd name="T2" fmla="*/ 2147483647 w 361"/>
                <a:gd name="T3" fmla="*/ 0 h 321"/>
                <a:gd name="T4" fmla="*/ 2147483647 w 361"/>
                <a:gd name="T5" fmla="*/ 2147483647 h 321"/>
                <a:gd name="T6" fmla="*/ 2147483647 w 361"/>
                <a:gd name="T7" fmla="*/ 2147483647 h 321"/>
                <a:gd name="T8" fmla="*/ 2147483647 w 361"/>
                <a:gd name="T9" fmla="*/ 2147483647 h 321"/>
                <a:gd name="T10" fmla="*/ 2147483647 w 361"/>
                <a:gd name="T11" fmla="*/ 2147483647 h 321"/>
                <a:gd name="T12" fmla="*/ 2147483647 w 361"/>
                <a:gd name="T13" fmla="*/ 2147483647 h 321"/>
                <a:gd name="T14" fmla="*/ 2147483647 w 361"/>
                <a:gd name="T15" fmla="*/ 2147483647 h 321"/>
                <a:gd name="T16" fmla="*/ 2147483647 w 361"/>
                <a:gd name="T17" fmla="*/ 2147483647 h 321"/>
                <a:gd name="T18" fmla="*/ 2147483647 w 361"/>
                <a:gd name="T19" fmla="*/ 2147483647 h 321"/>
                <a:gd name="T20" fmla="*/ 2147483647 w 361"/>
                <a:gd name="T21" fmla="*/ 2147483647 h 321"/>
                <a:gd name="T22" fmla="*/ 0 w 361"/>
                <a:gd name="T23" fmla="*/ 2147483647 h 321"/>
                <a:gd name="T24" fmla="*/ 2147483647 w 361"/>
                <a:gd name="T25" fmla="*/ 2147483647 h 321"/>
                <a:gd name="T26" fmla="*/ 2147483647 w 361"/>
                <a:gd name="T27" fmla="*/ 2147483647 h 321"/>
                <a:gd name="T28" fmla="*/ 2147483647 w 361"/>
                <a:gd name="T29" fmla="*/ 2147483647 h 321"/>
                <a:gd name="T30" fmla="*/ 2147483647 w 361"/>
                <a:gd name="T31" fmla="*/ 2147483647 h 321"/>
                <a:gd name="T32" fmla="*/ 2147483647 w 361"/>
                <a:gd name="T33" fmla="*/ 2147483647 h 321"/>
                <a:gd name="T34" fmla="*/ 2147483647 w 361"/>
                <a:gd name="T35" fmla="*/ 2147483647 h 321"/>
                <a:gd name="T36" fmla="*/ 2147483647 w 361"/>
                <a:gd name="T37" fmla="*/ 2147483647 h 321"/>
                <a:gd name="T38" fmla="*/ 2147483647 w 361"/>
                <a:gd name="T39" fmla="*/ 2147483647 h 321"/>
                <a:gd name="T40" fmla="*/ 2147483647 w 361"/>
                <a:gd name="T41" fmla="*/ 2147483647 h 321"/>
                <a:gd name="T42" fmla="*/ 2147483647 w 361"/>
                <a:gd name="T43" fmla="*/ 2147483647 h 321"/>
                <a:gd name="T44" fmla="*/ 2147483647 w 361"/>
                <a:gd name="T45" fmla="*/ 2147483647 h 321"/>
                <a:gd name="T46" fmla="*/ 2147483647 w 361"/>
                <a:gd name="T47" fmla="*/ 2147483647 h 321"/>
                <a:gd name="T48" fmla="*/ 2147483647 w 361"/>
                <a:gd name="T49" fmla="*/ 2147483647 h 321"/>
                <a:gd name="T50" fmla="*/ 2147483647 w 361"/>
                <a:gd name="T51" fmla="*/ 2147483647 h 321"/>
                <a:gd name="T52" fmla="*/ 2147483647 w 361"/>
                <a:gd name="T53" fmla="*/ 2147483647 h 321"/>
                <a:gd name="T54" fmla="*/ 2147483647 w 361"/>
                <a:gd name="T55" fmla="*/ 2147483647 h 321"/>
                <a:gd name="T56" fmla="*/ 2147483647 w 361"/>
                <a:gd name="T57" fmla="*/ 2147483647 h 321"/>
                <a:gd name="T58" fmla="*/ 2147483647 w 361"/>
                <a:gd name="T59" fmla="*/ 2147483647 h 321"/>
                <a:gd name="T60" fmla="*/ 2147483647 w 361"/>
                <a:gd name="T61" fmla="*/ 2147483647 h 321"/>
                <a:gd name="T62" fmla="*/ 2147483647 w 361"/>
                <a:gd name="T63" fmla="*/ 2147483647 h 321"/>
                <a:gd name="T64" fmla="*/ 2147483647 w 361"/>
                <a:gd name="T65" fmla="*/ 2147483647 h 321"/>
                <a:gd name="T66" fmla="*/ 2147483647 w 361"/>
                <a:gd name="T67" fmla="*/ 2147483647 h 321"/>
                <a:gd name="T68" fmla="*/ 2147483647 w 361"/>
                <a:gd name="T69" fmla="*/ 2147483647 h 321"/>
                <a:gd name="T70" fmla="*/ 2147483647 w 361"/>
                <a:gd name="T71" fmla="*/ 2147483647 h 321"/>
                <a:gd name="T72" fmla="*/ 2147483647 w 361"/>
                <a:gd name="T73" fmla="*/ 2147483647 h 321"/>
                <a:gd name="T74" fmla="*/ 2147483647 w 361"/>
                <a:gd name="T75" fmla="*/ 2147483647 h 321"/>
                <a:gd name="T76" fmla="*/ 2147483647 w 361"/>
                <a:gd name="T77" fmla="*/ 2147483647 h 321"/>
                <a:gd name="T78" fmla="*/ 2147483647 w 361"/>
                <a:gd name="T79" fmla="*/ 2147483647 h 321"/>
                <a:gd name="T80" fmla="*/ 2147483647 w 361"/>
                <a:gd name="T81" fmla="*/ 2147483647 h 321"/>
                <a:gd name="T82" fmla="*/ 2147483647 w 361"/>
                <a:gd name="T83" fmla="*/ 2147483647 h 321"/>
                <a:gd name="T84" fmla="*/ 2147483647 w 361"/>
                <a:gd name="T85" fmla="*/ 2147483647 h 321"/>
                <a:gd name="T86" fmla="*/ 2147483647 w 361"/>
                <a:gd name="T87" fmla="*/ 2147483647 h 321"/>
                <a:gd name="T88" fmla="*/ 2147483647 w 361"/>
                <a:gd name="T89" fmla="*/ 2147483647 h 321"/>
                <a:gd name="T90" fmla="*/ 2147483647 w 361"/>
                <a:gd name="T91" fmla="*/ 2147483647 h 321"/>
                <a:gd name="T92" fmla="*/ 2147483647 w 361"/>
                <a:gd name="T93" fmla="*/ 2147483647 h 321"/>
                <a:gd name="T94" fmla="*/ 2147483647 w 361"/>
                <a:gd name="T95" fmla="*/ 2147483647 h 321"/>
                <a:gd name="T96" fmla="*/ 2147483647 w 361"/>
                <a:gd name="T97" fmla="*/ 2147483647 h 321"/>
                <a:gd name="T98" fmla="*/ 2147483647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7" name="Freeform 16"/>
            <p:cNvSpPr>
              <a:spLocks noChangeArrowheads="1"/>
            </p:cNvSpPr>
            <p:nvPr/>
          </p:nvSpPr>
          <p:spPr bwMode="auto">
            <a:xfrm>
              <a:off x="5065712" y="2970212"/>
              <a:ext cx="122238" cy="96838"/>
            </a:xfrm>
            <a:custGeom>
              <a:avLst/>
              <a:gdLst>
                <a:gd name="T0" fmla="*/ 2147483647 w 65"/>
                <a:gd name="T1" fmla="*/ 0 h 57"/>
                <a:gd name="T2" fmla="*/ 0 w 65"/>
                <a:gd name="T3" fmla="*/ 2147483647 h 57"/>
                <a:gd name="T4" fmla="*/ 2147483647 w 65"/>
                <a:gd name="T5" fmla="*/ 2147483647 h 57"/>
                <a:gd name="T6" fmla="*/ 2147483647 w 65"/>
                <a:gd name="T7" fmla="*/ 2147483647 h 57"/>
                <a:gd name="T8" fmla="*/ 2147483647 w 65"/>
                <a:gd name="T9" fmla="*/ 2147483647 h 57"/>
                <a:gd name="T10" fmla="*/ 2147483647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8" name="Freeform 17"/>
            <p:cNvSpPr>
              <a:spLocks noChangeArrowheads="1"/>
            </p:cNvSpPr>
            <p:nvPr/>
          </p:nvSpPr>
          <p:spPr bwMode="auto">
            <a:xfrm>
              <a:off x="4760912" y="3038475"/>
              <a:ext cx="457200" cy="522287"/>
            </a:xfrm>
            <a:custGeom>
              <a:avLst/>
              <a:gdLst>
                <a:gd name="T0" fmla="*/ 2147483647 w 241"/>
                <a:gd name="T1" fmla="*/ 2147483647 h 297"/>
                <a:gd name="T2" fmla="*/ 2147483647 w 241"/>
                <a:gd name="T3" fmla="*/ 0 h 297"/>
                <a:gd name="T4" fmla="*/ 2147483647 w 241"/>
                <a:gd name="T5" fmla="*/ 2147483647 h 297"/>
                <a:gd name="T6" fmla="*/ 2147483647 w 241"/>
                <a:gd name="T7" fmla="*/ 2147483647 h 297"/>
                <a:gd name="T8" fmla="*/ 2147483647 w 241"/>
                <a:gd name="T9" fmla="*/ 2147483647 h 297"/>
                <a:gd name="T10" fmla="*/ 2147483647 w 241"/>
                <a:gd name="T11" fmla="*/ 2147483647 h 297"/>
                <a:gd name="T12" fmla="*/ 2147483647 w 241"/>
                <a:gd name="T13" fmla="*/ 2147483647 h 297"/>
                <a:gd name="T14" fmla="*/ 2147483647 w 241"/>
                <a:gd name="T15" fmla="*/ 2147483647 h 297"/>
                <a:gd name="T16" fmla="*/ 2147483647 w 241"/>
                <a:gd name="T17" fmla="*/ 2147483647 h 297"/>
                <a:gd name="T18" fmla="*/ 2147483647 w 241"/>
                <a:gd name="T19" fmla="*/ 2147483647 h 297"/>
                <a:gd name="T20" fmla="*/ 2147483647 w 241"/>
                <a:gd name="T21" fmla="*/ 2147483647 h 297"/>
                <a:gd name="T22" fmla="*/ 2147483647 w 241"/>
                <a:gd name="T23" fmla="*/ 2147483647 h 297"/>
                <a:gd name="T24" fmla="*/ 2147483647 w 241"/>
                <a:gd name="T25" fmla="*/ 2147483647 h 297"/>
                <a:gd name="T26" fmla="*/ 2147483647 w 241"/>
                <a:gd name="T27" fmla="*/ 2147483647 h 297"/>
                <a:gd name="T28" fmla="*/ 2147483647 w 241"/>
                <a:gd name="T29" fmla="*/ 2147483647 h 297"/>
                <a:gd name="T30" fmla="*/ 2147483647 w 241"/>
                <a:gd name="T31" fmla="*/ 2147483647 h 297"/>
                <a:gd name="T32" fmla="*/ 0 w 241"/>
                <a:gd name="T33" fmla="*/ 2147483647 h 297"/>
                <a:gd name="T34" fmla="*/ 0 w 241"/>
                <a:gd name="T35" fmla="*/ 2147483647 h 297"/>
                <a:gd name="T36" fmla="*/ 2147483647 w 241"/>
                <a:gd name="T37" fmla="*/ 2147483647 h 297"/>
                <a:gd name="T38" fmla="*/ 2147483647 w 241"/>
                <a:gd name="T39" fmla="*/ 2147483647 h 297"/>
                <a:gd name="T40" fmla="*/ 2147483647 w 241"/>
                <a:gd name="T41" fmla="*/ 2147483647 h 297"/>
                <a:gd name="T42" fmla="*/ 2147483647 w 241"/>
                <a:gd name="T43" fmla="*/ 2147483647 h 297"/>
                <a:gd name="T44" fmla="*/ 2147483647 w 241"/>
                <a:gd name="T45" fmla="*/ 2147483647 h 297"/>
                <a:gd name="T46" fmla="*/ 2147483647 w 241"/>
                <a:gd name="T47" fmla="*/ 2147483647 h 297"/>
                <a:gd name="T48" fmla="*/ 2147483647 w 241"/>
                <a:gd name="T49" fmla="*/ 2147483647 h 297"/>
                <a:gd name="T50" fmla="*/ 2147483647 w 241"/>
                <a:gd name="T51" fmla="*/ 2147483647 h 297"/>
                <a:gd name="T52" fmla="*/ 2147483647 w 241"/>
                <a:gd name="T53" fmla="*/ 2147483647 h 297"/>
                <a:gd name="T54" fmla="*/ 2147483647 w 241"/>
                <a:gd name="T55" fmla="*/ 2147483647 h 297"/>
                <a:gd name="T56" fmla="*/ 2147483647 w 241"/>
                <a:gd name="T57" fmla="*/ 2147483647 h 297"/>
                <a:gd name="T58" fmla="*/ 2147483647 w 241"/>
                <a:gd name="T59" fmla="*/ 2147483647 h 297"/>
                <a:gd name="T60" fmla="*/ 2147483647 w 241"/>
                <a:gd name="T61" fmla="*/ 2147483647 h 297"/>
                <a:gd name="T62" fmla="*/ 2147483647 w 241"/>
                <a:gd name="T63" fmla="*/ 2147483647 h 297"/>
                <a:gd name="T64" fmla="*/ 2147483647 w 241"/>
                <a:gd name="T65" fmla="*/ 2147483647 h 297"/>
                <a:gd name="T66" fmla="*/ 2147483647 w 241"/>
                <a:gd name="T67" fmla="*/ 2147483647 h 297"/>
                <a:gd name="T68" fmla="*/ 2147483647 w 241"/>
                <a:gd name="T69" fmla="*/ 2147483647 h 297"/>
                <a:gd name="T70" fmla="*/ 2147483647 w 241"/>
                <a:gd name="T71" fmla="*/ 2147483647 h 297"/>
                <a:gd name="T72" fmla="*/ 2147483647 w 241"/>
                <a:gd name="T73" fmla="*/ 2147483647 h 297"/>
                <a:gd name="T74" fmla="*/ 2147483647 w 241"/>
                <a:gd name="T75" fmla="*/ 2147483647 h 297"/>
                <a:gd name="T76" fmla="*/ 2147483647 w 241"/>
                <a:gd name="T77" fmla="*/ 2147483647 h 297"/>
                <a:gd name="T78" fmla="*/ 2147483647 w 241"/>
                <a:gd name="T79" fmla="*/ 2147483647 h 297"/>
                <a:gd name="T80" fmla="*/ 2147483647 w 241"/>
                <a:gd name="T81" fmla="*/ 2147483647 h 297"/>
                <a:gd name="T82" fmla="*/ 2147483647 w 241"/>
                <a:gd name="T83" fmla="*/ 2147483647 h 297"/>
                <a:gd name="T84" fmla="*/ 2147483647 w 241"/>
                <a:gd name="T85" fmla="*/ 2147483647 h 297"/>
                <a:gd name="T86" fmla="*/ 2147483647 w 241"/>
                <a:gd name="T87" fmla="*/ 2147483647 h 297"/>
                <a:gd name="T88" fmla="*/ 2147483647 w 241"/>
                <a:gd name="T89" fmla="*/ 2147483647 h 297"/>
                <a:gd name="T90" fmla="*/ 2147483647 w 241"/>
                <a:gd name="T91" fmla="*/ 2147483647 h 297"/>
                <a:gd name="T92" fmla="*/ 2147483647 w 241"/>
                <a:gd name="T93" fmla="*/ 2147483647 h 297"/>
                <a:gd name="T94" fmla="*/ 2147483647 w 241"/>
                <a:gd name="T95" fmla="*/ 2147483647 h 297"/>
                <a:gd name="T96" fmla="*/ 2147483647 w 241"/>
                <a:gd name="T97" fmla="*/ 2147483647 h 297"/>
                <a:gd name="T98" fmla="*/ 2147483647 w 241"/>
                <a:gd name="T99" fmla="*/ 2147483647 h 297"/>
                <a:gd name="T100" fmla="*/ 2147483647 w 241"/>
                <a:gd name="T101" fmla="*/ 2147483647 h 297"/>
                <a:gd name="T102" fmla="*/ 2147483647 w 241"/>
                <a:gd name="T103" fmla="*/ 2147483647 h 297"/>
                <a:gd name="T104" fmla="*/ 2147483647 w 241"/>
                <a:gd name="T105" fmla="*/ 2147483647 h 297"/>
                <a:gd name="T106" fmla="*/ 2147483647 w 241"/>
                <a:gd name="T107" fmla="*/ 2147483647 h 297"/>
                <a:gd name="T108" fmla="*/ 2147483647 w 241"/>
                <a:gd name="T109" fmla="*/ 2147483647 h 297"/>
                <a:gd name="T110" fmla="*/ 2147483647 w 241"/>
                <a:gd name="T111" fmla="*/ 2147483647 h 297"/>
                <a:gd name="T112" fmla="*/ 2147483647 w 241"/>
                <a:gd name="T113" fmla="*/ 214748364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9" name="Freeform 18"/>
            <p:cNvSpPr>
              <a:spLocks noChangeArrowheads="1"/>
            </p:cNvSpPr>
            <p:nvPr/>
          </p:nvSpPr>
          <p:spPr bwMode="auto">
            <a:xfrm>
              <a:off x="4530725" y="3448050"/>
              <a:ext cx="520700" cy="649287"/>
            </a:xfrm>
            <a:custGeom>
              <a:avLst/>
              <a:gdLst>
                <a:gd name="T0" fmla="*/ 2147483647 w 273"/>
                <a:gd name="T1" fmla="*/ 2147483647 h 369"/>
                <a:gd name="T2" fmla="*/ 2147483647 w 273"/>
                <a:gd name="T3" fmla="*/ 2147483647 h 369"/>
                <a:gd name="T4" fmla="*/ 2147483647 w 273"/>
                <a:gd name="T5" fmla="*/ 2147483647 h 369"/>
                <a:gd name="T6" fmla="*/ 2147483647 w 273"/>
                <a:gd name="T7" fmla="*/ 2147483647 h 369"/>
                <a:gd name="T8" fmla="*/ 2147483647 w 273"/>
                <a:gd name="T9" fmla="*/ 2147483647 h 369"/>
                <a:gd name="T10" fmla="*/ 2147483647 w 273"/>
                <a:gd name="T11" fmla="*/ 2147483647 h 369"/>
                <a:gd name="T12" fmla="*/ 2147483647 w 273"/>
                <a:gd name="T13" fmla="*/ 2147483647 h 369"/>
                <a:gd name="T14" fmla="*/ 2147483647 w 273"/>
                <a:gd name="T15" fmla="*/ 2147483647 h 369"/>
                <a:gd name="T16" fmla="*/ 2147483647 w 273"/>
                <a:gd name="T17" fmla="*/ 2147483647 h 369"/>
                <a:gd name="T18" fmla="*/ 2147483647 w 273"/>
                <a:gd name="T19" fmla="*/ 2147483647 h 369"/>
                <a:gd name="T20" fmla="*/ 2147483647 w 273"/>
                <a:gd name="T21" fmla="*/ 2147483647 h 369"/>
                <a:gd name="T22" fmla="*/ 2147483647 w 273"/>
                <a:gd name="T23" fmla="*/ 2147483647 h 369"/>
                <a:gd name="T24" fmla="*/ 2147483647 w 273"/>
                <a:gd name="T25" fmla="*/ 0 h 369"/>
                <a:gd name="T26" fmla="*/ 2147483647 w 273"/>
                <a:gd name="T27" fmla="*/ 0 h 369"/>
                <a:gd name="T28" fmla="*/ 2147483647 w 273"/>
                <a:gd name="T29" fmla="*/ 2147483647 h 369"/>
                <a:gd name="T30" fmla="*/ 2147483647 w 273"/>
                <a:gd name="T31" fmla="*/ 2147483647 h 369"/>
                <a:gd name="T32" fmla="*/ 2147483647 w 273"/>
                <a:gd name="T33" fmla="*/ 2147483647 h 369"/>
                <a:gd name="T34" fmla="*/ 2147483647 w 273"/>
                <a:gd name="T35" fmla="*/ 2147483647 h 369"/>
                <a:gd name="T36" fmla="*/ 2147483647 w 273"/>
                <a:gd name="T37" fmla="*/ 2147483647 h 369"/>
                <a:gd name="T38" fmla="*/ 2147483647 w 273"/>
                <a:gd name="T39" fmla="*/ 2147483647 h 369"/>
                <a:gd name="T40" fmla="*/ 2147483647 w 273"/>
                <a:gd name="T41" fmla="*/ 2147483647 h 369"/>
                <a:gd name="T42" fmla="*/ 2147483647 w 273"/>
                <a:gd name="T43" fmla="*/ 2147483647 h 369"/>
                <a:gd name="T44" fmla="*/ 2147483647 w 273"/>
                <a:gd name="T45" fmla="*/ 2147483647 h 369"/>
                <a:gd name="T46" fmla="*/ 2147483647 w 273"/>
                <a:gd name="T47" fmla="*/ 2147483647 h 369"/>
                <a:gd name="T48" fmla="*/ 2147483647 w 273"/>
                <a:gd name="T49" fmla="*/ 2147483647 h 369"/>
                <a:gd name="T50" fmla="*/ 2147483647 w 273"/>
                <a:gd name="T51" fmla="*/ 2147483647 h 369"/>
                <a:gd name="T52" fmla="*/ 2147483647 w 273"/>
                <a:gd name="T53" fmla="*/ 2147483647 h 369"/>
                <a:gd name="T54" fmla="*/ 2147483647 w 273"/>
                <a:gd name="T55" fmla="*/ 2147483647 h 369"/>
                <a:gd name="T56" fmla="*/ 0 w 273"/>
                <a:gd name="T57" fmla="*/ 2147483647 h 369"/>
                <a:gd name="T58" fmla="*/ 2147483647 w 273"/>
                <a:gd name="T59" fmla="*/ 2147483647 h 369"/>
                <a:gd name="T60" fmla="*/ 2147483647 w 273"/>
                <a:gd name="T61" fmla="*/ 2147483647 h 369"/>
                <a:gd name="T62" fmla="*/ 2147483647 w 273"/>
                <a:gd name="T63" fmla="*/ 2147483647 h 369"/>
                <a:gd name="T64" fmla="*/ 2147483647 w 273"/>
                <a:gd name="T65" fmla="*/ 2147483647 h 369"/>
                <a:gd name="T66" fmla="*/ 2147483647 w 273"/>
                <a:gd name="T67" fmla="*/ 2147483647 h 369"/>
                <a:gd name="T68" fmla="*/ 2147483647 w 273"/>
                <a:gd name="T69" fmla="*/ 2147483647 h 369"/>
                <a:gd name="T70" fmla="*/ 2147483647 w 273"/>
                <a:gd name="T71" fmla="*/ 2147483647 h 369"/>
                <a:gd name="T72" fmla="*/ 2147483647 w 273"/>
                <a:gd name="T73" fmla="*/ 2147483647 h 369"/>
                <a:gd name="T74" fmla="*/ 2147483647 w 273"/>
                <a:gd name="T75" fmla="*/ 2147483647 h 369"/>
                <a:gd name="T76" fmla="*/ 2147483647 w 273"/>
                <a:gd name="T77" fmla="*/ 2147483647 h 369"/>
                <a:gd name="T78" fmla="*/ 2147483647 w 273"/>
                <a:gd name="T79" fmla="*/ 2147483647 h 369"/>
                <a:gd name="T80" fmla="*/ 2147483647 w 273"/>
                <a:gd name="T81" fmla="*/ 2147483647 h 369"/>
                <a:gd name="T82" fmla="*/ 2147483647 w 273"/>
                <a:gd name="T83" fmla="*/ 2147483647 h 369"/>
                <a:gd name="T84" fmla="*/ 2147483647 w 273"/>
                <a:gd name="T85" fmla="*/ 2147483647 h 369"/>
                <a:gd name="T86" fmla="*/ 2147483647 w 273"/>
                <a:gd name="T87" fmla="*/ 2147483647 h 369"/>
                <a:gd name="T88" fmla="*/ 2147483647 w 273"/>
                <a:gd name="T89" fmla="*/ 2147483647 h 369"/>
                <a:gd name="T90" fmla="*/ 2147483647 w 273"/>
                <a:gd name="T91" fmla="*/ 2147483647 h 369"/>
                <a:gd name="T92" fmla="*/ 2147483647 w 273"/>
                <a:gd name="T93" fmla="*/ 2147483647 h 369"/>
                <a:gd name="T94" fmla="*/ 2147483647 w 273"/>
                <a:gd name="T95" fmla="*/ 2147483647 h 369"/>
                <a:gd name="T96" fmla="*/ 2147483647 w 273"/>
                <a:gd name="T97" fmla="*/ 2147483647 h 369"/>
                <a:gd name="T98" fmla="*/ 2147483647 w 273"/>
                <a:gd name="T99" fmla="*/ 2147483647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0" name="Freeform 19"/>
            <p:cNvSpPr>
              <a:spLocks noChangeArrowheads="1"/>
            </p:cNvSpPr>
            <p:nvPr/>
          </p:nvSpPr>
          <p:spPr bwMode="auto">
            <a:xfrm>
              <a:off x="3736975" y="3856037"/>
              <a:ext cx="963612" cy="676275"/>
            </a:xfrm>
            <a:custGeom>
              <a:avLst/>
              <a:gdLst>
                <a:gd name="T0" fmla="*/ 2147483647 w 505"/>
                <a:gd name="T1" fmla="*/ 2147483647 h 385"/>
                <a:gd name="T2" fmla="*/ 2147483647 w 505"/>
                <a:gd name="T3" fmla="*/ 2147483647 h 385"/>
                <a:gd name="T4" fmla="*/ 2147483647 w 505"/>
                <a:gd name="T5" fmla="*/ 2147483647 h 385"/>
                <a:gd name="T6" fmla="*/ 2147483647 w 505"/>
                <a:gd name="T7" fmla="*/ 2147483647 h 385"/>
                <a:gd name="T8" fmla="*/ 2147483647 w 505"/>
                <a:gd name="T9" fmla="*/ 2147483647 h 385"/>
                <a:gd name="T10" fmla="*/ 2147483647 w 505"/>
                <a:gd name="T11" fmla="*/ 0 h 385"/>
                <a:gd name="T12" fmla="*/ 2147483647 w 505"/>
                <a:gd name="T13" fmla="*/ 0 h 385"/>
                <a:gd name="T14" fmla="*/ 2147483647 w 505"/>
                <a:gd name="T15" fmla="*/ 2147483647 h 385"/>
                <a:gd name="T16" fmla="*/ 2147483647 w 505"/>
                <a:gd name="T17" fmla="*/ 2147483647 h 385"/>
                <a:gd name="T18" fmla="*/ 2147483647 w 505"/>
                <a:gd name="T19" fmla="*/ 2147483647 h 385"/>
                <a:gd name="T20" fmla="*/ 2147483647 w 505"/>
                <a:gd name="T21" fmla="*/ 2147483647 h 385"/>
                <a:gd name="T22" fmla="*/ 2147483647 w 505"/>
                <a:gd name="T23" fmla="*/ 2147483647 h 385"/>
                <a:gd name="T24" fmla="*/ 2147483647 w 505"/>
                <a:gd name="T25" fmla="*/ 2147483647 h 385"/>
                <a:gd name="T26" fmla="*/ 2147483647 w 505"/>
                <a:gd name="T27" fmla="*/ 2147483647 h 385"/>
                <a:gd name="T28" fmla="*/ 2147483647 w 505"/>
                <a:gd name="T29" fmla="*/ 2147483647 h 385"/>
                <a:gd name="T30" fmla="*/ 2147483647 w 505"/>
                <a:gd name="T31" fmla="*/ 2147483647 h 385"/>
                <a:gd name="T32" fmla="*/ 0 w 505"/>
                <a:gd name="T33" fmla="*/ 2147483647 h 385"/>
                <a:gd name="T34" fmla="*/ 2147483647 w 505"/>
                <a:gd name="T35" fmla="*/ 2147483647 h 385"/>
                <a:gd name="T36" fmla="*/ 2147483647 w 505"/>
                <a:gd name="T37" fmla="*/ 2147483647 h 385"/>
                <a:gd name="T38" fmla="*/ 2147483647 w 505"/>
                <a:gd name="T39" fmla="*/ 2147483647 h 385"/>
                <a:gd name="T40" fmla="*/ 2147483647 w 505"/>
                <a:gd name="T41" fmla="*/ 2147483647 h 385"/>
                <a:gd name="T42" fmla="*/ 2147483647 w 505"/>
                <a:gd name="T43" fmla="*/ 2147483647 h 385"/>
                <a:gd name="T44" fmla="*/ 2147483647 w 505"/>
                <a:gd name="T45" fmla="*/ 2147483647 h 385"/>
                <a:gd name="T46" fmla="*/ 2147483647 w 505"/>
                <a:gd name="T47" fmla="*/ 2147483647 h 385"/>
                <a:gd name="T48" fmla="*/ 2147483647 w 505"/>
                <a:gd name="T49" fmla="*/ 2147483647 h 385"/>
                <a:gd name="T50" fmla="*/ 2147483647 w 505"/>
                <a:gd name="T51" fmla="*/ 2147483647 h 385"/>
                <a:gd name="T52" fmla="*/ 2147483647 w 505"/>
                <a:gd name="T53" fmla="*/ 2147483647 h 385"/>
                <a:gd name="T54" fmla="*/ 2147483647 w 505"/>
                <a:gd name="T55" fmla="*/ 2147483647 h 385"/>
                <a:gd name="T56" fmla="*/ 2147483647 w 505"/>
                <a:gd name="T57" fmla="*/ 2147483647 h 385"/>
                <a:gd name="T58" fmla="*/ 2147483647 w 505"/>
                <a:gd name="T59" fmla="*/ 2147483647 h 385"/>
                <a:gd name="T60" fmla="*/ 2147483647 w 505"/>
                <a:gd name="T61" fmla="*/ 2147483647 h 385"/>
                <a:gd name="T62" fmla="*/ 2147483647 w 505"/>
                <a:gd name="T63" fmla="*/ 2147483647 h 385"/>
                <a:gd name="T64" fmla="*/ 2147483647 w 505"/>
                <a:gd name="T65" fmla="*/ 2147483647 h 385"/>
                <a:gd name="T66" fmla="*/ 2147483647 w 505"/>
                <a:gd name="T67" fmla="*/ 2147483647 h 385"/>
                <a:gd name="T68" fmla="*/ 2147483647 w 505"/>
                <a:gd name="T69" fmla="*/ 2147483647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1" name="Freeform 20"/>
            <p:cNvSpPr>
              <a:spLocks noChangeArrowheads="1"/>
            </p:cNvSpPr>
            <p:nvPr/>
          </p:nvSpPr>
          <p:spPr bwMode="auto">
            <a:xfrm>
              <a:off x="3095625" y="3729037"/>
              <a:ext cx="949325" cy="676275"/>
            </a:xfrm>
            <a:custGeom>
              <a:avLst/>
              <a:gdLst>
                <a:gd name="T0" fmla="*/ 2147483647 w 497"/>
                <a:gd name="T1" fmla="*/ 2147483647 h 385"/>
                <a:gd name="T2" fmla="*/ 2147483647 w 497"/>
                <a:gd name="T3" fmla="*/ 2147483647 h 385"/>
                <a:gd name="T4" fmla="*/ 2147483647 w 497"/>
                <a:gd name="T5" fmla="*/ 2147483647 h 385"/>
                <a:gd name="T6" fmla="*/ 2147483647 w 497"/>
                <a:gd name="T7" fmla="*/ 2147483647 h 385"/>
                <a:gd name="T8" fmla="*/ 2147483647 w 497"/>
                <a:gd name="T9" fmla="*/ 2147483647 h 385"/>
                <a:gd name="T10" fmla="*/ 2147483647 w 497"/>
                <a:gd name="T11" fmla="*/ 2147483647 h 385"/>
                <a:gd name="T12" fmla="*/ 2147483647 w 497"/>
                <a:gd name="T13" fmla="*/ 2147483647 h 385"/>
                <a:gd name="T14" fmla="*/ 2147483647 w 497"/>
                <a:gd name="T15" fmla="*/ 2147483647 h 385"/>
                <a:gd name="T16" fmla="*/ 2147483647 w 497"/>
                <a:gd name="T17" fmla="*/ 2147483647 h 385"/>
                <a:gd name="T18" fmla="*/ 2147483647 w 497"/>
                <a:gd name="T19" fmla="*/ 2147483647 h 385"/>
                <a:gd name="T20" fmla="*/ 2147483647 w 497"/>
                <a:gd name="T21" fmla="*/ 2147483647 h 385"/>
                <a:gd name="T22" fmla="*/ 2147483647 w 497"/>
                <a:gd name="T23" fmla="*/ 2147483647 h 385"/>
                <a:gd name="T24" fmla="*/ 2147483647 w 497"/>
                <a:gd name="T25" fmla="*/ 2147483647 h 385"/>
                <a:gd name="T26" fmla="*/ 2147483647 w 497"/>
                <a:gd name="T27" fmla="*/ 2147483647 h 385"/>
                <a:gd name="T28" fmla="*/ 2147483647 w 497"/>
                <a:gd name="T29" fmla="*/ 2147483647 h 385"/>
                <a:gd name="T30" fmla="*/ 2147483647 w 497"/>
                <a:gd name="T31" fmla="*/ 2147483647 h 385"/>
                <a:gd name="T32" fmla="*/ 2147483647 w 497"/>
                <a:gd name="T33" fmla="*/ 2147483647 h 385"/>
                <a:gd name="T34" fmla="*/ 2147483647 w 497"/>
                <a:gd name="T35" fmla="*/ 2147483647 h 385"/>
                <a:gd name="T36" fmla="*/ 2147483647 w 497"/>
                <a:gd name="T37" fmla="*/ 2147483647 h 385"/>
                <a:gd name="T38" fmla="*/ 2147483647 w 497"/>
                <a:gd name="T39" fmla="*/ 2147483647 h 385"/>
                <a:gd name="T40" fmla="*/ 2147483647 w 497"/>
                <a:gd name="T41" fmla="*/ 2147483647 h 385"/>
                <a:gd name="T42" fmla="*/ 2147483647 w 497"/>
                <a:gd name="T43" fmla="*/ 2147483647 h 385"/>
                <a:gd name="T44" fmla="*/ 2147483647 w 497"/>
                <a:gd name="T45" fmla="*/ 2147483647 h 385"/>
                <a:gd name="T46" fmla="*/ 0 w 497"/>
                <a:gd name="T47" fmla="*/ 2147483647 h 385"/>
                <a:gd name="T48" fmla="*/ 2147483647 w 497"/>
                <a:gd name="T49" fmla="*/ 2147483647 h 385"/>
                <a:gd name="T50" fmla="*/ 2147483647 w 497"/>
                <a:gd name="T51" fmla="*/ 2147483647 h 385"/>
                <a:gd name="T52" fmla="*/ 2147483647 w 497"/>
                <a:gd name="T53" fmla="*/ 2147483647 h 385"/>
                <a:gd name="T54" fmla="*/ 2147483647 w 497"/>
                <a:gd name="T55" fmla="*/ 2147483647 h 385"/>
                <a:gd name="T56" fmla="*/ 2147483647 w 497"/>
                <a:gd name="T57" fmla="*/ 2147483647 h 385"/>
                <a:gd name="T58" fmla="*/ 2147483647 w 497"/>
                <a:gd name="T59" fmla="*/ 2147483647 h 385"/>
                <a:gd name="T60" fmla="*/ 2147483647 w 497"/>
                <a:gd name="T61" fmla="*/ 2147483647 h 385"/>
                <a:gd name="T62" fmla="*/ 2147483647 w 497"/>
                <a:gd name="T63" fmla="*/ 2147483647 h 385"/>
                <a:gd name="T64" fmla="*/ 2147483647 w 497"/>
                <a:gd name="T65" fmla="*/ 2147483647 h 385"/>
                <a:gd name="T66" fmla="*/ 2147483647 w 497"/>
                <a:gd name="T67" fmla="*/ 2147483647 h 385"/>
                <a:gd name="T68" fmla="*/ 2147483647 w 497"/>
                <a:gd name="T69" fmla="*/ 2147483647 h 385"/>
                <a:gd name="T70" fmla="*/ 2147483647 w 497"/>
                <a:gd name="T71" fmla="*/ 2147483647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2" name="Freeform 21"/>
            <p:cNvSpPr>
              <a:spLocks noChangeArrowheads="1"/>
            </p:cNvSpPr>
            <p:nvPr/>
          </p:nvSpPr>
          <p:spPr bwMode="auto">
            <a:xfrm>
              <a:off x="3005137" y="3349625"/>
              <a:ext cx="704850" cy="622300"/>
            </a:xfrm>
            <a:custGeom>
              <a:avLst/>
              <a:gdLst>
                <a:gd name="T0" fmla="*/ 2147483647 w 369"/>
                <a:gd name="T1" fmla="*/ 2147483647 h 353"/>
                <a:gd name="T2" fmla="*/ 2147483647 w 369"/>
                <a:gd name="T3" fmla="*/ 2147483647 h 353"/>
                <a:gd name="T4" fmla="*/ 2147483647 w 369"/>
                <a:gd name="T5" fmla="*/ 2147483647 h 353"/>
                <a:gd name="T6" fmla="*/ 2147483647 w 369"/>
                <a:gd name="T7" fmla="*/ 2147483647 h 353"/>
                <a:gd name="T8" fmla="*/ 2147483647 w 369"/>
                <a:gd name="T9" fmla="*/ 2147483647 h 353"/>
                <a:gd name="T10" fmla="*/ 2147483647 w 369"/>
                <a:gd name="T11" fmla="*/ 2147483647 h 353"/>
                <a:gd name="T12" fmla="*/ 2147483647 w 369"/>
                <a:gd name="T13" fmla="*/ 2147483647 h 353"/>
                <a:gd name="T14" fmla="*/ 2147483647 w 369"/>
                <a:gd name="T15" fmla="*/ 2147483647 h 353"/>
                <a:gd name="T16" fmla="*/ 2147483647 w 369"/>
                <a:gd name="T17" fmla="*/ 2147483647 h 353"/>
                <a:gd name="T18" fmla="*/ 2147483647 w 369"/>
                <a:gd name="T19" fmla="*/ 2147483647 h 353"/>
                <a:gd name="T20" fmla="*/ 2147483647 w 369"/>
                <a:gd name="T21" fmla="*/ 2147483647 h 353"/>
                <a:gd name="T22" fmla="*/ 2147483647 w 369"/>
                <a:gd name="T23" fmla="*/ 2147483647 h 353"/>
                <a:gd name="T24" fmla="*/ 2147483647 w 369"/>
                <a:gd name="T25" fmla="*/ 2147483647 h 353"/>
                <a:gd name="T26" fmla="*/ 2147483647 w 369"/>
                <a:gd name="T27" fmla="*/ 0 h 353"/>
                <a:gd name="T28" fmla="*/ 2147483647 w 369"/>
                <a:gd name="T29" fmla="*/ 2147483647 h 353"/>
                <a:gd name="T30" fmla="*/ 2147483647 w 369"/>
                <a:gd name="T31" fmla="*/ 2147483647 h 353"/>
                <a:gd name="T32" fmla="*/ 2147483647 w 369"/>
                <a:gd name="T33" fmla="*/ 2147483647 h 353"/>
                <a:gd name="T34" fmla="*/ 2147483647 w 369"/>
                <a:gd name="T35" fmla="*/ 2147483647 h 353"/>
                <a:gd name="T36" fmla="*/ 2147483647 w 369"/>
                <a:gd name="T37" fmla="*/ 2147483647 h 353"/>
                <a:gd name="T38" fmla="*/ 2147483647 w 369"/>
                <a:gd name="T39" fmla="*/ 2147483647 h 353"/>
                <a:gd name="T40" fmla="*/ 2147483647 w 369"/>
                <a:gd name="T41" fmla="*/ 2147483647 h 353"/>
                <a:gd name="T42" fmla="*/ 2147483647 w 369"/>
                <a:gd name="T43" fmla="*/ 2147483647 h 353"/>
                <a:gd name="T44" fmla="*/ 2147483647 w 369"/>
                <a:gd name="T45" fmla="*/ 2147483647 h 353"/>
                <a:gd name="T46" fmla="*/ 2147483647 w 369"/>
                <a:gd name="T47" fmla="*/ 2147483647 h 353"/>
                <a:gd name="T48" fmla="*/ 2147483647 w 369"/>
                <a:gd name="T49" fmla="*/ 2147483647 h 353"/>
                <a:gd name="T50" fmla="*/ 2147483647 w 369"/>
                <a:gd name="T51" fmla="*/ 2147483647 h 353"/>
                <a:gd name="T52" fmla="*/ 2147483647 w 369"/>
                <a:gd name="T53" fmla="*/ 2147483647 h 353"/>
                <a:gd name="T54" fmla="*/ 2147483647 w 369"/>
                <a:gd name="T55" fmla="*/ 2147483647 h 353"/>
                <a:gd name="T56" fmla="*/ 2147483647 w 369"/>
                <a:gd name="T57" fmla="*/ 2147483647 h 353"/>
                <a:gd name="T58" fmla="*/ 2147483647 w 369"/>
                <a:gd name="T59" fmla="*/ 2147483647 h 353"/>
                <a:gd name="T60" fmla="*/ 2147483647 w 369"/>
                <a:gd name="T61" fmla="*/ 2147483647 h 353"/>
                <a:gd name="T62" fmla="*/ 2147483647 w 369"/>
                <a:gd name="T63" fmla="*/ 2147483647 h 353"/>
                <a:gd name="T64" fmla="*/ 2147483647 w 369"/>
                <a:gd name="T65" fmla="*/ 2147483647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3" name="Freeform 22"/>
            <p:cNvSpPr>
              <a:spLocks noChangeArrowheads="1"/>
            </p:cNvSpPr>
            <p:nvPr/>
          </p:nvSpPr>
          <p:spPr bwMode="auto">
            <a:xfrm>
              <a:off x="2209800" y="3306762"/>
              <a:ext cx="1085850" cy="1084263"/>
            </a:xfrm>
            <a:custGeom>
              <a:avLst/>
              <a:gdLst>
                <a:gd name="T0" fmla="*/ 2147483647 w 569"/>
                <a:gd name="T1" fmla="*/ 2147483647 h 617"/>
                <a:gd name="T2" fmla="*/ 2147483647 w 569"/>
                <a:gd name="T3" fmla="*/ 2147483647 h 617"/>
                <a:gd name="T4" fmla="*/ 2147483647 w 569"/>
                <a:gd name="T5" fmla="*/ 2147483647 h 617"/>
                <a:gd name="T6" fmla="*/ 2147483647 w 569"/>
                <a:gd name="T7" fmla="*/ 2147483647 h 617"/>
                <a:gd name="T8" fmla="*/ 2147483647 w 569"/>
                <a:gd name="T9" fmla="*/ 2147483647 h 617"/>
                <a:gd name="T10" fmla="*/ 2147483647 w 569"/>
                <a:gd name="T11" fmla="*/ 2147483647 h 617"/>
                <a:gd name="T12" fmla="*/ 2147483647 w 569"/>
                <a:gd name="T13" fmla="*/ 2147483647 h 617"/>
                <a:gd name="T14" fmla="*/ 2147483647 w 569"/>
                <a:gd name="T15" fmla="*/ 2147483647 h 617"/>
                <a:gd name="T16" fmla="*/ 2147483647 w 569"/>
                <a:gd name="T17" fmla="*/ 2147483647 h 617"/>
                <a:gd name="T18" fmla="*/ 2147483647 w 569"/>
                <a:gd name="T19" fmla="*/ 2147483647 h 617"/>
                <a:gd name="T20" fmla="*/ 2147483647 w 569"/>
                <a:gd name="T21" fmla="*/ 2147483647 h 617"/>
                <a:gd name="T22" fmla="*/ 2147483647 w 569"/>
                <a:gd name="T23" fmla="*/ 2147483647 h 617"/>
                <a:gd name="T24" fmla="*/ 2147483647 w 569"/>
                <a:gd name="T25" fmla="*/ 2147483647 h 617"/>
                <a:gd name="T26" fmla="*/ 2147483647 w 569"/>
                <a:gd name="T27" fmla="*/ 2147483647 h 617"/>
                <a:gd name="T28" fmla="*/ 2147483647 w 569"/>
                <a:gd name="T29" fmla="*/ 2147483647 h 617"/>
                <a:gd name="T30" fmla="*/ 2147483647 w 569"/>
                <a:gd name="T31" fmla="*/ 2147483647 h 617"/>
                <a:gd name="T32" fmla="*/ 2147483647 w 569"/>
                <a:gd name="T33" fmla="*/ 2147483647 h 617"/>
                <a:gd name="T34" fmla="*/ 2147483647 w 569"/>
                <a:gd name="T35" fmla="*/ 2147483647 h 617"/>
                <a:gd name="T36" fmla="*/ 2147483647 w 569"/>
                <a:gd name="T37" fmla="*/ 2147483647 h 617"/>
                <a:gd name="T38" fmla="*/ 2147483647 w 569"/>
                <a:gd name="T39" fmla="*/ 2147483647 h 617"/>
                <a:gd name="T40" fmla="*/ 2147483647 w 569"/>
                <a:gd name="T41" fmla="*/ 2147483647 h 617"/>
                <a:gd name="T42" fmla="*/ 2147483647 w 569"/>
                <a:gd name="T43" fmla="*/ 2147483647 h 617"/>
                <a:gd name="T44" fmla="*/ 2147483647 w 569"/>
                <a:gd name="T45" fmla="*/ 2147483647 h 617"/>
                <a:gd name="T46" fmla="*/ 2147483647 w 569"/>
                <a:gd name="T47" fmla="*/ 2147483647 h 617"/>
                <a:gd name="T48" fmla="*/ 2147483647 w 569"/>
                <a:gd name="T49" fmla="*/ 2147483647 h 617"/>
                <a:gd name="T50" fmla="*/ 2147483647 w 569"/>
                <a:gd name="T51" fmla="*/ 0 h 617"/>
                <a:gd name="T52" fmla="*/ 2147483647 w 569"/>
                <a:gd name="T53" fmla="*/ 0 h 617"/>
                <a:gd name="T54" fmla="*/ 2147483647 w 569"/>
                <a:gd name="T55" fmla="*/ 2147483647 h 617"/>
                <a:gd name="T56" fmla="*/ 2147483647 w 569"/>
                <a:gd name="T57" fmla="*/ 2147483647 h 617"/>
                <a:gd name="T58" fmla="*/ 2147483647 w 569"/>
                <a:gd name="T59" fmla="*/ 2147483647 h 617"/>
                <a:gd name="T60" fmla="*/ 2147483647 w 569"/>
                <a:gd name="T61" fmla="*/ 2147483647 h 617"/>
                <a:gd name="T62" fmla="*/ 2147483647 w 569"/>
                <a:gd name="T63" fmla="*/ 2147483647 h 617"/>
                <a:gd name="T64" fmla="*/ 2147483647 w 569"/>
                <a:gd name="T65" fmla="*/ 2147483647 h 617"/>
                <a:gd name="T66" fmla="*/ 2147483647 w 569"/>
                <a:gd name="T67" fmla="*/ 2147483647 h 617"/>
                <a:gd name="T68" fmla="*/ 0 w 569"/>
                <a:gd name="T69" fmla="*/ 2147483647 h 617"/>
                <a:gd name="T70" fmla="*/ 2147483647 w 569"/>
                <a:gd name="T71" fmla="*/ 2147483647 h 617"/>
                <a:gd name="T72" fmla="*/ 2147483647 w 569"/>
                <a:gd name="T73" fmla="*/ 2147483647 h 617"/>
                <a:gd name="T74" fmla="*/ 2147483647 w 569"/>
                <a:gd name="T75" fmla="*/ 2147483647 h 617"/>
                <a:gd name="T76" fmla="*/ 2147483647 w 569"/>
                <a:gd name="T77" fmla="*/ 2147483647 h 617"/>
                <a:gd name="T78" fmla="*/ 2147483647 w 569"/>
                <a:gd name="T79" fmla="*/ 2147483647 h 617"/>
                <a:gd name="T80" fmla="*/ 2147483647 w 569"/>
                <a:gd name="T81" fmla="*/ 2147483647 h 617"/>
                <a:gd name="T82" fmla="*/ 2147483647 w 569"/>
                <a:gd name="T83" fmla="*/ 2147483647 h 617"/>
                <a:gd name="T84" fmla="*/ 2147483647 w 569"/>
                <a:gd name="T85" fmla="*/ 2147483647 h 617"/>
                <a:gd name="T86" fmla="*/ 2147483647 w 569"/>
                <a:gd name="T87" fmla="*/ 2147483647 h 617"/>
                <a:gd name="T88" fmla="*/ 2147483647 w 569"/>
                <a:gd name="T89" fmla="*/ 2147483647 h 617"/>
                <a:gd name="T90" fmla="*/ 2147483647 w 569"/>
                <a:gd name="T91" fmla="*/ 2147483647 h 617"/>
                <a:gd name="T92" fmla="*/ 2147483647 w 569"/>
                <a:gd name="T93" fmla="*/ 2147483647 h 617"/>
                <a:gd name="T94" fmla="*/ 2147483647 w 569"/>
                <a:gd name="T95" fmla="*/ 2147483647 h 617"/>
                <a:gd name="T96" fmla="*/ 2147483647 w 569"/>
                <a:gd name="T97" fmla="*/ 2147483647 h 617"/>
                <a:gd name="T98" fmla="*/ 2147483647 w 569"/>
                <a:gd name="T99" fmla="*/ 2147483647 h 617"/>
                <a:gd name="T100" fmla="*/ 2147483647 w 569"/>
                <a:gd name="T101" fmla="*/ 2147483647 h 617"/>
                <a:gd name="T102" fmla="*/ 2147483647 w 569"/>
                <a:gd name="T103" fmla="*/ 2147483647 h 617"/>
                <a:gd name="T104" fmla="*/ 2147483647 w 569"/>
                <a:gd name="T105" fmla="*/ 2147483647 h 617"/>
                <a:gd name="T106" fmla="*/ 2147483647 w 569"/>
                <a:gd name="T107" fmla="*/ 2147483647 h 617"/>
                <a:gd name="T108" fmla="*/ 2147483647 w 569"/>
                <a:gd name="T109" fmla="*/ 2147483647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4" name="Freeform 23"/>
            <p:cNvSpPr>
              <a:spLocks noChangeArrowheads="1"/>
            </p:cNvSpPr>
            <p:nvPr/>
          </p:nvSpPr>
          <p:spPr bwMode="auto">
            <a:xfrm>
              <a:off x="182562" y="2052637"/>
              <a:ext cx="2308225" cy="1381125"/>
            </a:xfrm>
            <a:custGeom>
              <a:avLst/>
              <a:gdLst>
                <a:gd name="T0" fmla="*/ 2147483647 w 1209"/>
                <a:gd name="T1" fmla="*/ 2147483647 h 785"/>
                <a:gd name="T2" fmla="*/ 2147483647 w 1209"/>
                <a:gd name="T3" fmla="*/ 2147483647 h 785"/>
                <a:gd name="T4" fmla="*/ 2147483647 w 1209"/>
                <a:gd name="T5" fmla="*/ 2147483647 h 785"/>
                <a:gd name="T6" fmla="*/ 2147483647 w 1209"/>
                <a:gd name="T7" fmla="*/ 2147483647 h 785"/>
                <a:gd name="T8" fmla="*/ 2147483647 w 1209"/>
                <a:gd name="T9" fmla="*/ 2147483647 h 785"/>
                <a:gd name="T10" fmla="*/ 2147483647 w 1209"/>
                <a:gd name="T11" fmla="*/ 2147483647 h 785"/>
                <a:gd name="T12" fmla="*/ 2147483647 w 1209"/>
                <a:gd name="T13" fmla="*/ 2147483647 h 785"/>
                <a:gd name="T14" fmla="*/ 2147483647 w 1209"/>
                <a:gd name="T15" fmla="*/ 2147483647 h 785"/>
                <a:gd name="T16" fmla="*/ 2147483647 w 1209"/>
                <a:gd name="T17" fmla="*/ 2147483647 h 785"/>
                <a:gd name="T18" fmla="*/ 2147483647 w 1209"/>
                <a:gd name="T19" fmla="*/ 2147483647 h 785"/>
                <a:gd name="T20" fmla="*/ 2147483647 w 1209"/>
                <a:gd name="T21" fmla="*/ 2147483647 h 785"/>
                <a:gd name="T22" fmla="*/ 2147483647 w 1209"/>
                <a:gd name="T23" fmla="*/ 2147483647 h 785"/>
                <a:gd name="T24" fmla="*/ 2147483647 w 1209"/>
                <a:gd name="T25" fmla="*/ 2147483647 h 785"/>
                <a:gd name="T26" fmla="*/ 2147483647 w 1209"/>
                <a:gd name="T27" fmla="*/ 2147483647 h 785"/>
                <a:gd name="T28" fmla="*/ 2147483647 w 1209"/>
                <a:gd name="T29" fmla="*/ 2147483647 h 785"/>
                <a:gd name="T30" fmla="*/ 2147483647 w 1209"/>
                <a:gd name="T31" fmla="*/ 2147483647 h 785"/>
                <a:gd name="T32" fmla="*/ 2147483647 w 1209"/>
                <a:gd name="T33" fmla="*/ 2147483647 h 785"/>
                <a:gd name="T34" fmla="*/ 2147483647 w 1209"/>
                <a:gd name="T35" fmla="*/ 2147483647 h 785"/>
                <a:gd name="T36" fmla="*/ 2147483647 w 1209"/>
                <a:gd name="T37" fmla="*/ 2147483647 h 785"/>
                <a:gd name="T38" fmla="*/ 2147483647 w 1209"/>
                <a:gd name="T39" fmla="*/ 2147483647 h 785"/>
                <a:gd name="T40" fmla="*/ 2147483647 w 1209"/>
                <a:gd name="T41" fmla="*/ 2147483647 h 785"/>
                <a:gd name="T42" fmla="*/ 2147483647 w 1209"/>
                <a:gd name="T43" fmla="*/ 2147483647 h 785"/>
                <a:gd name="T44" fmla="*/ 2147483647 w 1209"/>
                <a:gd name="T45" fmla="*/ 2147483647 h 785"/>
                <a:gd name="T46" fmla="*/ 2147483647 w 1209"/>
                <a:gd name="T47" fmla="*/ 2147483647 h 785"/>
                <a:gd name="T48" fmla="*/ 2147483647 w 1209"/>
                <a:gd name="T49" fmla="*/ 2147483647 h 785"/>
                <a:gd name="T50" fmla="*/ 2147483647 w 1209"/>
                <a:gd name="T51" fmla="*/ 2147483647 h 785"/>
                <a:gd name="T52" fmla="*/ 2147483647 w 1209"/>
                <a:gd name="T53" fmla="*/ 2147483647 h 785"/>
                <a:gd name="T54" fmla="*/ 2147483647 w 1209"/>
                <a:gd name="T55" fmla="*/ 2147483647 h 785"/>
                <a:gd name="T56" fmla="*/ 2147483647 w 1209"/>
                <a:gd name="T57" fmla="*/ 2147483647 h 785"/>
                <a:gd name="T58" fmla="*/ 0 w 1209"/>
                <a:gd name="T59" fmla="*/ 2147483647 h 785"/>
                <a:gd name="T60" fmla="*/ 2147483647 w 1209"/>
                <a:gd name="T61" fmla="*/ 2147483647 h 785"/>
                <a:gd name="T62" fmla="*/ 2147483647 w 1209"/>
                <a:gd name="T63" fmla="*/ 2147483647 h 785"/>
                <a:gd name="T64" fmla="*/ 2147483647 w 1209"/>
                <a:gd name="T65" fmla="*/ 2147483647 h 785"/>
                <a:gd name="T66" fmla="*/ 2147483647 w 1209"/>
                <a:gd name="T67" fmla="*/ 2147483647 h 785"/>
                <a:gd name="T68" fmla="*/ 2147483647 w 1209"/>
                <a:gd name="T69" fmla="*/ 2147483647 h 785"/>
                <a:gd name="T70" fmla="*/ 2147483647 w 1209"/>
                <a:gd name="T71" fmla="*/ 2147483647 h 785"/>
                <a:gd name="T72" fmla="*/ 2147483647 w 1209"/>
                <a:gd name="T73" fmla="*/ 2147483647 h 785"/>
                <a:gd name="T74" fmla="*/ 2147483647 w 1209"/>
                <a:gd name="T75" fmla="*/ 2147483647 h 785"/>
                <a:gd name="T76" fmla="*/ 2147483647 w 1209"/>
                <a:gd name="T77" fmla="*/ 2147483647 h 785"/>
                <a:gd name="T78" fmla="*/ 2147483647 w 1209"/>
                <a:gd name="T79" fmla="*/ 2147483647 h 785"/>
                <a:gd name="T80" fmla="*/ 2147483647 w 1209"/>
                <a:gd name="T81" fmla="*/ 2147483647 h 785"/>
                <a:gd name="T82" fmla="*/ 2147483647 w 1209"/>
                <a:gd name="T83" fmla="*/ 2147483647 h 785"/>
                <a:gd name="T84" fmla="*/ 2147483647 w 1209"/>
                <a:gd name="T85" fmla="*/ 2147483647 h 785"/>
                <a:gd name="T86" fmla="*/ 2147483647 w 1209"/>
                <a:gd name="T87" fmla="*/ 2147483647 h 785"/>
                <a:gd name="T88" fmla="*/ 2147483647 w 1209"/>
                <a:gd name="T89" fmla="*/ 2147483647 h 785"/>
                <a:gd name="T90" fmla="*/ 2147483647 w 1209"/>
                <a:gd name="T91" fmla="*/ 2147483647 h 785"/>
                <a:gd name="T92" fmla="*/ 2147483647 w 1209"/>
                <a:gd name="T93" fmla="*/ 2147483647 h 785"/>
                <a:gd name="T94" fmla="*/ 2147483647 w 1209"/>
                <a:gd name="T95" fmla="*/ 2147483647 h 785"/>
                <a:gd name="T96" fmla="*/ 2147483647 w 1209"/>
                <a:gd name="T97" fmla="*/ 2147483647 h 785"/>
                <a:gd name="T98" fmla="*/ 2147483647 w 1209"/>
                <a:gd name="T99" fmla="*/ 2147483647 h 785"/>
                <a:gd name="T100" fmla="*/ 2147483647 w 1209"/>
                <a:gd name="T101" fmla="*/ 2147483647 h 785"/>
                <a:gd name="T102" fmla="*/ 2147483647 w 1209"/>
                <a:gd name="T103" fmla="*/ 2147483647 h 785"/>
                <a:gd name="T104" fmla="*/ 2147483647 w 1209"/>
                <a:gd name="T105" fmla="*/ 2147483647 h 785"/>
                <a:gd name="T106" fmla="*/ 2147483647 w 1209"/>
                <a:gd name="T107" fmla="*/ 2147483647 h 785"/>
                <a:gd name="T108" fmla="*/ 2147483647 w 1209"/>
                <a:gd name="T109" fmla="*/ 2147483647 h 785"/>
                <a:gd name="T110" fmla="*/ 2147483647 w 1209"/>
                <a:gd name="T111" fmla="*/ 2147483647 h 785"/>
                <a:gd name="T112" fmla="*/ 2147483647 w 1209"/>
                <a:gd name="T113" fmla="*/ 2147483647 h 785"/>
                <a:gd name="T114" fmla="*/ 2147483647 w 1209"/>
                <a:gd name="T115" fmla="*/ 2147483647 h 785"/>
                <a:gd name="T116" fmla="*/ 2147483647 w 1209"/>
                <a:gd name="T117" fmla="*/ 2147483647 h 785"/>
                <a:gd name="T118" fmla="*/ 2147483647 w 1209"/>
                <a:gd name="T119" fmla="*/ 2147483647 h 785"/>
                <a:gd name="T120" fmla="*/ 2147483647 w 1209"/>
                <a:gd name="T121" fmla="*/ 2147483647 h 785"/>
                <a:gd name="T122" fmla="*/ 2147483647 w 1209"/>
                <a:gd name="T123" fmla="*/ 2147483647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5" name="Freeform 24"/>
            <p:cNvSpPr>
              <a:spLocks noChangeArrowheads="1"/>
            </p:cNvSpPr>
            <p:nvPr/>
          </p:nvSpPr>
          <p:spPr bwMode="auto">
            <a:xfrm>
              <a:off x="2351087" y="2617787"/>
              <a:ext cx="1449388" cy="1112838"/>
            </a:xfrm>
            <a:custGeom>
              <a:avLst/>
              <a:gdLst>
                <a:gd name="T0" fmla="*/ 2147483647 w 761"/>
                <a:gd name="T1" fmla="*/ 2147483647 h 633"/>
                <a:gd name="T2" fmla="*/ 2147483647 w 761"/>
                <a:gd name="T3" fmla="*/ 2147483647 h 633"/>
                <a:gd name="T4" fmla="*/ 2147483647 w 761"/>
                <a:gd name="T5" fmla="*/ 2147483647 h 633"/>
                <a:gd name="T6" fmla="*/ 2147483647 w 761"/>
                <a:gd name="T7" fmla="*/ 2147483647 h 633"/>
                <a:gd name="T8" fmla="*/ 2147483647 w 761"/>
                <a:gd name="T9" fmla="*/ 2147483647 h 633"/>
                <a:gd name="T10" fmla="*/ 2147483647 w 761"/>
                <a:gd name="T11" fmla="*/ 2147483647 h 633"/>
                <a:gd name="T12" fmla="*/ 2147483647 w 761"/>
                <a:gd name="T13" fmla="*/ 2147483647 h 633"/>
                <a:gd name="T14" fmla="*/ 2147483647 w 761"/>
                <a:gd name="T15" fmla="*/ 2147483647 h 633"/>
                <a:gd name="T16" fmla="*/ 2147483647 w 761"/>
                <a:gd name="T17" fmla="*/ 2147483647 h 633"/>
                <a:gd name="T18" fmla="*/ 2147483647 w 761"/>
                <a:gd name="T19" fmla="*/ 2147483647 h 633"/>
                <a:gd name="T20" fmla="*/ 2147483647 w 761"/>
                <a:gd name="T21" fmla="*/ 2147483647 h 633"/>
                <a:gd name="T22" fmla="*/ 2147483647 w 761"/>
                <a:gd name="T23" fmla="*/ 2147483647 h 633"/>
                <a:gd name="T24" fmla="*/ 2147483647 w 761"/>
                <a:gd name="T25" fmla="*/ 2147483647 h 633"/>
                <a:gd name="T26" fmla="*/ 2147483647 w 761"/>
                <a:gd name="T27" fmla="*/ 2147483647 h 633"/>
                <a:gd name="T28" fmla="*/ 2147483647 w 761"/>
                <a:gd name="T29" fmla="*/ 2147483647 h 633"/>
                <a:gd name="T30" fmla="*/ 2147483647 w 761"/>
                <a:gd name="T31" fmla="*/ 2147483647 h 633"/>
                <a:gd name="T32" fmla="*/ 2147483647 w 761"/>
                <a:gd name="T33" fmla="*/ 2147483647 h 633"/>
                <a:gd name="T34" fmla="*/ 2147483647 w 761"/>
                <a:gd name="T35" fmla="*/ 2147483647 h 633"/>
                <a:gd name="T36" fmla="*/ 2147483647 w 761"/>
                <a:gd name="T37" fmla="*/ 2147483647 h 633"/>
                <a:gd name="T38" fmla="*/ 2147483647 w 761"/>
                <a:gd name="T39" fmla="*/ 2147483647 h 633"/>
                <a:gd name="T40" fmla="*/ 2147483647 w 761"/>
                <a:gd name="T41" fmla="*/ 2147483647 h 633"/>
                <a:gd name="T42" fmla="*/ 2147483647 w 761"/>
                <a:gd name="T43" fmla="*/ 2147483647 h 633"/>
                <a:gd name="T44" fmla="*/ 2147483647 w 761"/>
                <a:gd name="T45" fmla="*/ 2147483647 h 633"/>
                <a:gd name="T46" fmla="*/ 2147483647 w 761"/>
                <a:gd name="T47" fmla="*/ 2147483647 h 633"/>
                <a:gd name="T48" fmla="*/ 2147483647 w 761"/>
                <a:gd name="T49" fmla="*/ 2147483647 h 633"/>
                <a:gd name="T50" fmla="*/ 2147483647 w 761"/>
                <a:gd name="T51" fmla="*/ 2147483647 h 633"/>
                <a:gd name="T52" fmla="*/ 2147483647 w 761"/>
                <a:gd name="T53" fmla="*/ 2147483647 h 633"/>
                <a:gd name="T54" fmla="*/ 0 w 761"/>
                <a:gd name="T55" fmla="*/ 2147483647 h 633"/>
                <a:gd name="T56" fmla="*/ 2147483647 w 761"/>
                <a:gd name="T57" fmla="*/ 2147483647 h 633"/>
                <a:gd name="T58" fmla="*/ 2147483647 w 761"/>
                <a:gd name="T59" fmla="*/ 2147483647 h 633"/>
                <a:gd name="T60" fmla="*/ 2147483647 w 761"/>
                <a:gd name="T61" fmla="*/ 0 h 633"/>
                <a:gd name="T62" fmla="*/ 2147483647 w 761"/>
                <a:gd name="T63" fmla="*/ 2147483647 h 633"/>
                <a:gd name="T64" fmla="*/ 2147483647 w 761"/>
                <a:gd name="T65" fmla="*/ 2147483647 h 633"/>
                <a:gd name="T66" fmla="*/ 2147483647 w 761"/>
                <a:gd name="T67" fmla="*/ 2147483647 h 633"/>
                <a:gd name="T68" fmla="*/ 2147483647 w 761"/>
                <a:gd name="T69" fmla="*/ 2147483647 h 633"/>
                <a:gd name="T70" fmla="*/ 2147483647 w 761"/>
                <a:gd name="T71" fmla="*/ 2147483647 h 633"/>
                <a:gd name="T72" fmla="*/ 2147483647 w 761"/>
                <a:gd name="T73" fmla="*/ 2147483647 h 633"/>
                <a:gd name="T74" fmla="*/ 2147483647 w 761"/>
                <a:gd name="T75" fmla="*/ 2147483647 h 633"/>
                <a:gd name="T76" fmla="*/ 2147483647 w 761"/>
                <a:gd name="T77" fmla="*/ 2147483647 h 633"/>
                <a:gd name="T78" fmla="*/ 2147483647 w 761"/>
                <a:gd name="T79" fmla="*/ 2147483647 h 633"/>
                <a:gd name="T80" fmla="*/ 2147483647 w 761"/>
                <a:gd name="T81" fmla="*/ 2147483647 h 633"/>
                <a:gd name="T82" fmla="*/ 2147483647 w 761"/>
                <a:gd name="T83" fmla="*/ 2147483647 h 633"/>
                <a:gd name="T84" fmla="*/ 2147483647 w 761"/>
                <a:gd name="T85" fmla="*/ 2147483647 h 633"/>
                <a:gd name="T86" fmla="*/ 2147483647 w 761"/>
                <a:gd name="T87" fmla="*/ 2147483647 h 633"/>
                <a:gd name="T88" fmla="*/ 2147483647 w 761"/>
                <a:gd name="T89" fmla="*/ 2147483647 h 633"/>
                <a:gd name="T90" fmla="*/ 2147483647 w 761"/>
                <a:gd name="T91" fmla="*/ 2147483647 h 633"/>
                <a:gd name="T92" fmla="*/ 2147483647 w 761"/>
                <a:gd name="T93" fmla="*/ 2147483647 h 633"/>
                <a:gd name="T94" fmla="*/ 2147483647 w 761"/>
                <a:gd name="T95" fmla="*/ 2147483647 h 633"/>
                <a:gd name="T96" fmla="*/ 2147483647 w 761"/>
                <a:gd name="T97" fmla="*/ 2147483647 h 633"/>
                <a:gd name="T98" fmla="*/ 2147483647 w 761"/>
                <a:gd name="T99" fmla="*/ 2147483647 h 633"/>
                <a:gd name="T100" fmla="*/ 2147483647 w 761"/>
                <a:gd name="T101" fmla="*/ 2147483647 h 633"/>
                <a:gd name="T102" fmla="*/ 2147483647 w 761"/>
                <a:gd name="T103" fmla="*/ 2147483647 h 633"/>
                <a:gd name="T104" fmla="*/ 2147483647 w 761"/>
                <a:gd name="T105" fmla="*/ 2147483647 h 633"/>
                <a:gd name="T106" fmla="*/ 2147483647 w 761"/>
                <a:gd name="T107" fmla="*/ 2147483647 h 633"/>
                <a:gd name="T108" fmla="*/ 2147483647 w 761"/>
                <a:gd name="T109" fmla="*/ 2147483647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6" name="Freeform 25"/>
            <p:cNvSpPr>
              <a:spLocks noChangeArrowheads="1"/>
            </p:cNvSpPr>
            <p:nvPr/>
          </p:nvSpPr>
          <p:spPr bwMode="auto">
            <a:xfrm>
              <a:off x="1511300" y="1843087"/>
              <a:ext cx="1497012" cy="1085850"/>
            </a:xfrm>
            <a:custGeom>
              <a:avLst/>
              <a:gdLst>
                <a:gd name="T0" fmla="*/ 2147483647 w 785"/>
                <a:gd name="T1" fmla="*/ 2147483647 h 617"/>
                <a:gd name="T2" fmla="*/ 2147483647 w 785"/>
                <a:gd name="T3" fmla="*/ 2147483647 h 617"/>
                <a:gd name="T4" fmla="*/ 2147483647 w 785"/>
                <a:gd name="T5" fmla="*/ 2147483647 h 617"/>
                <a:gd name="T6" fmla="*/ 2147483647 w 785"/>
                <a:gd name="T7" fmla="*/ 2147483647 h 617"/>
                <a:gd name="T8" fmla="*/ 2147483647 w 785"/>
                <a:gd name="T9" fmla="*/ 2147483647 h 617"/>
                <a:gd name="T10" fmla="*/ 2147483647 w 785"/>
                <a:gd name="T11" fmla="*/ 2147483647 h 617"/>
                <a:gd name="T12" fmla="*/ 2147483647 w 785"/>
                <a:gd name="T13" fmla="*/ 2147483647 h 617"/>
                <a:gd name="T14" fmla="*/ 2147483647 w 785"/>
                <a:gd name="T15" fmla="*/ 2147483647 h 617"/>
                <a:gd name="T16" fmla="*/ 2147483647 w 785"/>
                <a:gd name="T17" fmla="*/ 2147483647 h 617"/>
                <a:gd name="T18" fmla="*/ 2147483647 w 785"/>
                <a:gd name="T19" fmla="*/ 2147483647 h 617"/>
                <a:gd name="T20" fmla="*/ 2147483647 w 785"/>
                <a:gd name="T21" fmla="*/ 2147483647 h 617"/>
                <a:gd name="T22" fmla="*/ 2147483647 w 785"/>
                <a:gd name="T23" fmla="*/ 2147483647 h 617"/>
                <a:gd name="T24" fmla="*/ 2147483647 w 785"/>
                <a:gd name="T25" fmla="*/ 2147483647 h 617"/>
                <a:gd name="T26" fmla="*/ 2147483647 w 785"/>
                <a:gd name="T27" fmla="*/ 2147483647 h 617"/>
                <a:gd name="T28" fmla="*/ 2147483647 w 785"/>
                <a:gd name="T29" fmla="*/ 2147483647 h 617"/>
                <a:gd name="T30" fmla="*/ 2147483647 w 785"/>
                <a:gd name="T31" fmla="*/ 2147483647 h 617"/>
                <a:gd name="T32" fmla="*/ 2147483647 w 785"/>
                <a:gd name="T33" fmla="*/ 2147483647 h 617"/>
                <a:gd name="T34" fmla="*/ 2147483647 w 785"/>
                <a:gd name="T35" fmla="*/ 2147483647 h 617"/>
                <a:gd name="T36" fmla="*/ 2147483647 w 785"/>
                <a:gd name="T37" fmla="*/ 2147483647 h 617"/>
                <a:gd name="T38" fmla="*/ 2147483647 w 785"/>
                <a:gd name="T39" fmla="*/ 2147483647 h 617"/>
                <a:gd name="T40" fmla="*/ 0 w 785"/>
                <a:gd name="T41" fmla="*/ 2147483647 h 617"/>
                <a:gd name="T42" fmla="*/ 2147483647 w 785"/>
                <a:gd name="T43" fmla="*/ 2147483647 h 617"/>
                <a:gd name="T44" fmla="*/ 2147483647 w 785"/>
                <a:gd name="T45" fmla="*/ 2147483647 h 617"/>
                <a:gd name="T46" fmla="*/ 2147483647 w 785"/>
                <a:gd name="T47" fmla="*/ 2147483647 h 617"/>
                <a:gd name="T48" fmla="*/ 2147483647 w 785"/>
                <a:gd name="T49" fmla="*/ 2147483647 h 617"/>
                <a:gd name="T50" fmla="*/ 2147483647 w 785"/>
                <a:gd name="T51" fmla="*/ 2147483647 h 617"/>
                <a:gd name="T52" fmla="*/ 2147483647 w 785"/>
                <a:gd name="T53" fmla="*/ 2147483647 h 617"/>
                <a:gd name="T54" fmla="*/ 2147483647 w 785"/>
                <a:gd name="T55" fmla="*/ 2147483647 h 617"/>
                <a:gd name="T56" fmla="*/ 2147483647 w 785"/>
                <a:gd name="T57" fmla="*/ 2147483647 h 617"/>
                <a:gd name="T58" fmla="*/ 2147483647 w 785"/>
                <a:gd name="T59" fmla="*/ 2147483647 h 617"/>
                <a:gd name="T60" fmla="*/ 2147483647 w 785"/>
                <a:gd name="T61" fmla="*/ 0 h 617"/>
                <a:gd name="T62" fmla="*/ 2147483647 w 785"/>
                <a:gd name="T63" fmla="*/ 2147483647 h 617"/>
                <a:gd name="T64" fmla="*/ 2147483647 w 785"/>
                <a:gd name="T65" fmla="*/ 2147483647 h 617"/>
                <a:gd name="T66" fmla="*/ 2147483647 w 785"/>
                <a:gd name="T67" fmla="*/ 2147483647 h 617"/>
                <a:gd name="T68" fmla="*/ 2147483647 w 785"/>
                <a:gd name="T69" fmla="*/ 2147483647 h 617"/>
                <a:gd name="T70" fmla="*/ 2147483647 w 785"/>
                <a:gd name="T71" fmla="*/ 2147483647 h 617"/>
                <a:gd name="T72" fmla="*/ 2147483647 w 785"/>
                <a:gd name="T73" fmla="*/ 2147483647 h 617"/>
                <a:gd name="T74" fmla="*/ 2147483647 w 785"/>
                <a:gd name="T75" fmla="*/ 2147483647 h 617"/>
                <a:gd name="T76" fmla="*/ 2147483647 w 785"/>
                <a:gd name="T77" fmla="*/ 2147483647 h 617"/>
                <a:gd name="T78" fmla="*/ 2147483647 w 785"/>
                <a:gd name="T79" fmla="*/ 2147483647 h 617"/>
                <a:gd name="T80" fmla="*/ 2147483647 w 785"/>
                <a:gd name="T81" fmla="*/ 2147483647 h 617"/>
                <a:gd name="T82" fmla="*/ 2147483647 w 785"/>
                <a:gd name="T83" fmla="*/ 2147483647 h 617"/>
                <a:gd name="T84" fmla="*/ 2147483647 w 785"/>
                <a:gd name="T85" fmla="*/ 2147483647 h 617"/>
                <a:gd name="T86" fmla="*/ 2147483647 w 785"/>
                <a:gd name="T87" fmla="*/ 2147483647 h 617"/>
                <a:gd name="T88" fmla="*/ 2147483647 w 785"/>
                <a:gd name="T89" fmla="*/ 2147483647 h 617"/>
                <a:gd name="T90" fmla="*/ 2147483647 w 785"/>
                <a:gd name="T91" fmla="*/ 2147483647 h 617"/>
                <a:gd name="T92" fmla="*/ 2147483647 w 785"/>
                <a:gd name="T93" fmla="*/ 2147483647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7" name="Freeform 26"/>
            <p:cNvSpPr>
              <a:spLocks noChangeArrowheads="1"/>
            </p:cNvSpPr>
            <p:nvPr/>
          </p:nvSpPr>
          <p:spPr bwMode="auto">
            <a:xfrm>
              <a:off x="4225925" y="3221037"/>
              <a:ext cx="582612" cy="750888"/>
            </a:xfrm>
            <a:custGeom>
              <a:avLst/>
              <a:gdLst>
                <a:gd name="T0" fmla="*/ 2147483647 w 305"/>
                <a:gd name="T1" fmla="*/ 2147483647 h 425"/>
                <a:gd name="T2" fmla="*/ 2147483647 w 305"/>
                <a:gd name="T3" fmla="*/ 2147483647 h 425"/>
                <a:gd name="T4" fmla="*/ 2147483647 w 305"/>
                <a:gd name="T5" fmla="*/ 2147483647 h 425"/>
                <a:gd name="T6" fmla="*/ 2147483647 w 305"/>
                <a:gd name="T7" fmla="*/ 2147483647 h 425"/>
                <a:gd name="T8" fmla="*/ 2147483647 w 305"/>
                <a:gd name="T9" fmla="*/ 2147483647 h 425"/>
                <a:gd name="T10" fmla="*/ 2147483647 w 305"/>
                <a:gd name="T11" fmla="*/ 2147483647 h 425"/>
                <a:gd name="T12" fmla="*/ 2147483647 w 305"/>
                <a:gd name="T13" fmla="*/ 2147483647 h 425"/>
                <a:gd name="T14" fmla="*/ 2147483647 w 305"/>
                <a:gd name="T15" fmla="*/ 2147483647 h 425"/>
                <a:gd name="T16" fmla="*/ 2147483647 w 305"/>
                <a:gd name="T17" fmla="*/ 2147483647 h 425"/>
                <a:gd name="T18" fmla="*/ 2147483647 w 305"/>
                <a:gd name="T19" fmla="*/ 2147483647 h 425"/>
                <a:gd name="T20" fmla="*/ 2147483647 w 305"/>
                <a:gd name="T21" fmla="*/ 2147483647 h 425"/>
                <a:gd name="T22" fmla="*/ 2147483647 w 305"/>
                <a:gd name="T23" fmla="*/ 2147483647 h 425"/>
                <a:gd name="T24" fmla="*/ 2147483647 w 305"/>
                <a:gd name="T25" fmla="*/ 2147483647 h 425"/>
                <a:gd name="T26" fmla="*/ 2147483647 w 305"/>
                <a:gd name="T27" fmla="*/ 2147483647 h 425"/>
                <a:gd name="T28" fmla="*/ 2147483647 w 305"/>
                <a:gd name="T29" fmla="*/ 2147483647 h 425"/>
                <a:gd name="T30" fmla="*/ 2147483647 w 305"/>
                <a:gd name="T31" fmla="*/ 2147483647 h 425"/>
                <a:gd name="T32" fmla="*/ 2147483647 w 305"/>
                <a:gd name="T33" fmla="*/ 2147483647 h 425"/>
                <a:gd name="T34" fmla="*/ 2147483647 w 305"/>
                <a:gd name="T35" fmla="*/ 2147483647 h 425"/>
                <a:gd name="T36" fmla="*/ 2147483647 w 305"/>
                <a:gd name="T37" fmla="*/ 2147483647 h 425"/>
                <a:gd name="T38" fmla="*/ 2147483647 w 305"/>
                <a:gd name="T39" fmla="*/ 2147483647 h 425"/>
                <a:gd name="T40" fmla="*/ 2147483647 w 305"/>
                <a:gd name="T41" fmla="*/ 2147483647 h 425"/>
                <a:gd name="T42" fmla="*/ 2147483647 w 305"/>
                <a:gd name="T43" fmla="*/ 2147483647 h 425"/>
                <a:gd name="T44" fmla="*/ 2147483647 w 305"/>
                <a:gd name="T45" fmla="*/ 2147483647 h 425"/>
                <a:gd name="T46" fmla="*/ 2147483647 w 305"/>
                <a:gd name="T47" fmla="*/ 2147483647 h 425"/>
                <a:gd name="T48" fmla="*/ 2147483647 w 305"/>
                <a:gd name="T49" fmla="*/ 2147483647 h 425"/>
                <a:gd name="T50" fmla="*/ 2147483647 w 305"/>
                <a:gd name="T51" fmla="*/ 2147483647 h 425"/>
                <a:gd name="T52" fmla="*/ 2147483647 w 305"/>
                <a:gd name="T53" fmla="*/ 2147483647 h 425"/>
                <a:gd name="T54" fmla="*/ 2147483647 w 305"/>
                <a:gd name="T55" fmla="*/ 2147483647 h 425"/>
                <a:gd name="T56" fmla="*/ 2147483647 w 305"/>
                <a:gd name="T57" fmla="*/ 2147483647 h 425"/>
                <a:gd name="T58" fmla="*/ 2147483647 w 305"/>
                <a:gd name="T59" fmla="*/ 2147483647 h 425"/>
                <a:gd name="T60" fmla="*/ 2147483647 w 305"/>
                <a:gd name="T61" fmla="*/ 2147483647 h 425"/>
                <a:gd name="T62" fmla="*/ 2147483647 w 305"/>
                <a:gd name="T63" fmla="*/ 2147483647 h 425"/>
                <a:gd name="T64" fmla="*/ 2147483647 w 305"/>
                <a:gd name="T65" fmla="*/ 2147483647 h 425"/>
                <a:gd name="T66" fmla="*/ 2147483647 w 305"/>
                <a:gd name="T67" fmla="*/ 2147483647 h 425"/>
                <a:gd name="T68" fmla="*/ 2147483647 w 305"/>
                <a:gd name="T69" fmla="*/ 2147483647 h 425"/>
                <a:gd name="T70" fmla="*/ 2147483647 w 305"/>
                <a:gd name="T71" fmla="*/ 2147483647 h 425"/>
                <a:gd name="T72" fmla="*/ 0 w 305"/>
                <a:gd name="T73" fmla="*/ 2147483647 h 425"/>
                <a:gd name="T74" fmla="*/ 2147483647 w 305"/>
                <a:gd name="T75" fmla="*/ 2147483647 h 425"/>
                <a:gd name="T76" fmla="*/ 2147483647 w 305"/>
                <a:gd name="T77" fmla="*/ 2147483647 h 425"/>
                <a:gd name="T78" fmla="*/ 2147483647 w 305"/>
                <a:gd name="T79" fmla="*/ 2147483647 h 425"/>
                <a:gd name="T80" fmla="*/ 2147483647 w 305"/>
                <a:gd name="T81" fmla="*/ 2147483647 h 425"/>
                <a:gd name="T82" fmla="*/ 2147483647 w 305"/>
                <a:gd name="T83" fmla="*/ 2147483647 h 425"/>
                <a:gd name="T84" fmla="*/ 2147483647 w 305"/>
                <a:gd name="T85" fmla="*/ 2147483647 h 425"/>
                <a:gd name="T86" fmla="*/ 2147483647 w 305"/>
                <a:gd name="T87" fmla="*/ 2147483647 h 425"/>
                <a:gd name="T88" fmla="*/ 2147483647 w 305"/>
                <a:gd name="T89" fmla="*/ 2147483647 h 425"/>
                <a:gd name="T90" fmla="*/ 2147483647 w 305"/>
                <a:gd name="T91" fmla="*/ 2147483647 h 425"/>
                <a:gd name="T92" fmla="*/ 2147483647 w 305"/>
                <a:gd name="T93" fmla="*/ 2147483647 h 425"/>
                <a:gd name="T94" fmla="*/ 2147483647 w 305"/>
                <a:gd name="T95" fmla="*/ 2147483647 h 425"/>
                <a:gd name="T96" fmla="*/ 2147483647 w 305"/>
                <a:gd name="T97" fmla="*/ 0 h 425"/>
                <a:gd name="T98" fmla="*/ 2147483647 w 305"/>
                <a:gd name="T99" fmla="*/ 2147483647 h 425"/>
                <a:gd name="T100" fmla="*/ 2147483647 w 305"/>
                <a:gd name="T101" fmla="*/ 2147483647 h 425"/>
                <a:gd name="T102" fmla="*/ 2147483647 w 305"/>
                <a:gd name="T103" fmla="*/ 2147483647 h 425"/>
                <a:gd name="T104" fmla="*/ 2147483647 w 305"/>
                <a:gd name="T105" fmla="*/ 2147483647 h 425"/>
                <a:gd name="T106" fmla="*/ 2147483647 w 305"/>
                <a:gd name="T107" fmla="*/ 2147483647 h 425"/>
                <a:gd name="T108" fmla="*/ 2147483647 w 305"/>
                <a:gd name="T109" fmla="*/ 0 h 425"/>
                <a:gd name="T110" fmla="*/ 2147483647 w 305"/>
                <a:gd name="T111" fmla="*/ 2147483647 h 425"/>
                <a:gd name="T112" fmla="*/ 2147483647 w 305"/>
                <a:gd name="T113" fmla="*/ 2147483647 h 425"/>
                <a:gd name="T114" fmla="*/ 2147483647 w 305"/>
                <a:gd name="T115" fmla="*/ 2147483647 h 425"/>
                <a:gd name="T116" fmla="*/ 2147483647 w 305"/>
                <a:gd name="T117" fmla="*/ 2147483647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8" name="Freeform 27"/>
            <p:cNvSpPr>
              <a:spLocks noChangeArrowheads="1"/>
            </p:cNvSpPr>
            <p:nvPr/>
          </p:nvSpPr>
          <p:spPr bwMode="auto">
            <a:xfrm>
              <a:off x="3644900" y="3221037"/>
              <a:ext cx="673100" cy="736600"/>
            </a:xfrm>
            <a:custGeom>
              <a:avLst/>
              <a:gdLst>
                <a:gd name="T0" fmla="*/ 2147483647 w 353"/>
                <a:gd name="T1" fmla="*/ 2147483647 h 417"/>
                <a:gd name="T2" fmla="*/ 2147483647 w 353"/>
                <a:gd name="T3" fmla="*/ 2147483647 h 417"/>
                <a:gd name="T4" fmla="*/ 2147483647 w 353"/>
                <a:gd name="T5" fmla="*/ 2147483647 h 417"/>
                <a:gd name="T6" fmla="*/ 2147483647 w 353"/>
                <a:gd name="T7" fmla="*/ 2147483647 h 417"/>
                <a:gd name="T8" fmla="*/ 2147483647 w 353"/>
                <a:gd name="T9" fmla="*/ 2147483647 h 417"/>
                <a:gd name="T10" fmla="*/ 2147483647 w 353"/>
                <a:gd name="T11" fmla="*/ 2147483647 h 417"/>
                <a:gd name="T12" fmla="*/ 2147483647 w 353"/>
                <a:gd name="T13" fmla="*/ 2147483647 h 417"/>
                <a:gd name="T14" fmla="*/ 2147483647 w 353"/>
                <a:gd name="T15" fmla="*/ 2147483647 h 417"/>
                <a:gd name="T16" fmla="*/ 2147483647 w 353"/>
                <a:gd name="T17" fmla="*/ 2147483647 h 417"/>
                <a:gd name="T18" fmla="*/ 2147483647 w 353"/>
                <a:gd name="T19" fmla="*/ 2147483647 h 417"/>
                <a:gd name="T20" fmla="*/ 2147483647 w 353"/>
                <a:gd name="T21" fmla="*/ 2147483647 h 417"/>
                <a:gd name="T22" fmla="*/ 2147483647 w 353"/>
                <a:gd name="T23" fmla="*/ 2147483647 h 417"/>
                <a:gd name="T24" fmla="*/ 2147483647 w 353"/>
                <a:gd name="T25" fmla="*/ 2147483647 h 417"/>
                <a:gd name="T26" fmla="*/ 2147483647 w 353"/>
                <a:gd name="T27" fmla="*/ 2147483647 h 417"/>
                <a:gd name="T28" fmla="*/ 2147483647 w 353"/>
                <a:gd name="T29" fmla="*/ 2147483647 h 417"/>
                <a:gd name="T30" fmla="*/ 2147483647 w 353"/>
                <a:gd name="T31" fmla="*/ 2147483647 h 417"/>
                <a:gd name="T32" fmla="*/ 2147483647 w 353"/>
                <a:gd name="T33" fmla="*/ 2147483647 h 417"/>
                <a:gd name="T34" fmla="*/ 2147483647 w 353"/>
                <a:gd name="T35" fmla="*/ 2147483647 h 417"/>
                <a:gd name="T36" fmla="*/ 2147483647 w 353"/>
                <a:gd name="T37" fmla="*/ 2147483647 h 417"/>
                <a:gd name="T38" fmla="*/ 2147483647 w 353"/>
                <a:gd name="T39" fmla="*/ 2147483647 h 417"/>
                <a:gd name="T40" fmla="*/ 2147483647 w 353"/>
                <a:gd name="T41" fmla="*/ 2147483647 h 417"/>
                <a:gd name="T42" fmla="*/ 2147483647 w 353"/>
                <a:gd name="T43" fmla="*/ 2147483647 h 417"/>
                <a:gd name="T44" fmla="*/ 2147483647 w 353"/>
                <a:gd name="T45" fmla="*/ 2147483647 h 417"/>
                <a:gd name="T46" fmla="*/ 2147483647 w 353"/>
                <a:gd name="T47" fmla="*/ 2147483647 h 417"/>
                <a:gd name="T48" fmla="*/ 0 w 353"/>
                <a:gd name="T49" fmla="*/ 2147483647 h 417"/>
                <a:gd name="T50" fmla="*/ 2147483647 w 353"/>
                <a:gd name="T51" fmla="*/ 2147483647 h 417"/>
                <a:gd name="T52" fmla="*/ 2147483647 w 353"/>
                <a:gd name="T53" fmla="*/ 2147483647 h 417"/>
                <a:gd name="T54" fmla="*/ 2147483647 w 353"/>
                <a:gd name="T55" fmla="*/ 2147483647 h 417"/>
                <a:gd name="T56" fmla="*/ 2147483647 w 353"/>
                <a:gd name="T57" fmla="*/ 2147483647 h 417"/>
                <a:gd name="T58" fmla="*/ 2147483647 w 353"/>
                <a:gd name="T59" fmla="*/ 2147483647 h 417"/>
                <a:gd name="T60" fmla="*/ 2147483647 w 353"/>
                <a:gd name="T61" fmla="*/ 0 h 417"/>
                <a:gd name="T62" fmla="*/ 2147483647 w 353"/>
                <a:gd name="T63" fmla="*/ 2147483647 h 417"/>
                <a:gd name="T64" fmla="*/ 2147483647 w 353"/>
                <a:gd name="T65" fmla="*/ 2147483647 h 417"/>
                <a:gd name="T66" fmla="*/ 2147483647 w 353"/>
                <a:gd name="T67" fmla="*/ 2147483647 h 417"/>
                <a:gd name="T68" fmla="*/ 2147483647 w 353"/>
                <a:gd name="T69" fmla="*/ 2147483647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9" name="Freeform 28"/>
            <p:cNvSpPr>
              <a:spLocks noChangeArrowheads="1"/>
            </p:cNvSpPr>
            <p:nvPr/>
          </p:nvSpPr>
          <p:spPr bwMode="auto">
            <a:xfrm>
              <a:off x="3586162" y="2801937"/>
              <a:ext cx="931863" cy="561975"/>
            </a:xfrm>
            <a:custGeom>
              <a:avLst/>
              <a:gdLst>
                <a:gd name="T0" fmla="*/ 2147483647 w 489"/>
                <a:gd name="T1" fmla="*/ 2147483647 h 321"/>
                <a:gd name="T2" fmla="*/ 2147483647 w 489"/>
                <a:gd name="T3" fmla="*/ 2147483647 h 321"/>
                <a:gd name="T4" fmla="*/ 2147483647 w 489"/>
                <a:gd name="T5" fmla="*/ 2147483647 h 321"/>
                <a:gd name="T6" fmla="*/ 2147483647 w 489"/>
                <a:gd name="T7" fmla="*/ 2147483647 h 321"/>
                <a:gd name="T8" fmla="*/ 2147483647 w 489"/>
                <a:gd name="T9" fmla="*/ 2147483647 h 321"/>
                <a:gd name="T10" fmla="*/ 2147483647 w 489"/>
                <a:gd name="T11" fmla="*/ 2147483647 h 321"/>
                <a:gd name="T12" fmla="*/ 2147483647 w 489"/>
                <a:gd name="T13" fmla="*/ 2147483647 h 321"/>
                <a:gd name="T14" fmla="*/ 2147483647 w 489"/>
                <a:gd name="T15" fmla="*/ 2147483647 h 321"/>
                <a:gd name="T16" fmla="*/ 2147483647 w 489"/>
                <a:gd name="T17" fmla="*/ 2147483647 h 321"/>
                <a:gd name="T18" fmla="*/ 2147483647 w 489"/>
                <a:gd name="T19" fmla="*/ 2147483647 h 321"/>
                <a:gd name="T20" fmla="*/ 2147483647 w 489"/>
                <a:gd name="T21" fmla="*/ 2147483647 h 321"/>
                <a:gd name="T22" fmla="*/ 2147483647 w 489"/>
                <a:gd name="T23" fmla="*/ 2147483647 h 321"/>
                <a:gd name="T24" fmla="*/ 2147483647 w 489"/>
                <a:gd name="T25" fmla="*/ 2147483647 h 321"/>
                <a:gd name="T26" fmla="*/ 2147483647 w 489"/>
                <a:gd name="T27" fmla="*/ 2147483647 h 321"/>
                <a:gd name="T28" fmla="*/ 2147483647 w 489"/>
                <a:gd name="T29" fmla="*/ 2147483647 h 321"/>
                <a:gd name="T30" fmla="*/ 2147483647 w 489"/>
                <a:gd name="T31" fmla="*/ 2147483647 h 321"/>
                <a:gd name="T32" fmla="*/ 2147483647 w 489"/>
                <a:gd name="T33" fmla="*/ 2147483647 h 321"/>
                <a:gd name="T34" fmla="*/ 2147483647 w 489"/>
                <a:gd name="T35" fmla="*/ 2147483647 h 321"/>
                <a:gd name="T36" fmla="*/ 2147483647 w 489"/>
                <a:gd name="T37" fmla="*/ 2147483647 h 321"/>
                <a:gd name="T38" fmla="*/ 2147483647 w 489"/>
                <a:gd name="T39" fmla="*/ 2147483647 h 321"/>
                <a:gd name="T40" fmla="*/ 0 w 489"/>
                <a:gd name="T41" fmla="*/ 2147483647 h 321"/>
                <a:gd name="T42" fmla="*/ 2147483647 w 489"/>
                <a:gd name="T43" fmla="*/ 2147483647 h 321"/>
                <a:gd name="T44" fmla="*/ 2147483647 w 489"/>
                <a:gd name="T45" fmla="*/ 2147483647 h 321"/>
                <a:gd name="T46" fmla="*/ 0 w 489"/>
                <a:gd name="T47" fmla="*/ 2147483647 h 321"/>
                <a:gd name="T48" fmla="*/ 0 w 489"/>
                <a:gd name="T49" fmla="*/ 2147483647 h 321"/>
                <a:gd name="T50" fmla="*/ 2147483647 w 489"/>
                <a:gd name="T51" fmla="*/ 2147483647 h 321"/>
                <a:gd name="T52" fmla="*/ 2147483647 w 489"/>
                <a:gd name="T53" fmla="*/ 2147483647 h 321"/>
                <a:gd name="T54" fmla="*/ 2147483647 w 489"/>
                <a:gd name="T55" fmla="*/ 2147483647 h 321"/>
                <a:gd name="T56" fmla="*/ 2147483647 w 489"/>
                <a:gd name="T57" fmla="*/ 2147483647 h 321"/>
                <a:gd name="T58" fmla="*/ 2147483647 w 489"/>
                <a:gd name="T59" fmla="*/ 2147483647 h 321"/>
                <a:gd name="T60" fmla="*/ 2147483647 w 489"/>
                <a:gd name="T61" fmla="*/ 2147483647 h 321"/>
                <a:gd name="T62" fmla="*/ 2147483647 w 489"/>
                <a:gd name="T63" fmla="*/ 2147483647 h 321"/>
                <a:gd name="T64" fmla="*/ 2147483647 w 489"/>
                <a:gd name="T65" fmla="*/ 2147483647 h 321"/>
                <a:gd name="T66" fmla="*/ 2147483647 w 489"/>
                <a:gd name="T67" fmla="*/ 2147483647 h 321"/>
                <a:gd name="T68" fmla="*/ 2147483647 w 489"/>
                <a:gd name="T69" fmla="*/ 2147483647 h 321"/>
                <a:gd name="T70" fmla="*/ 2147483647 w 489"/>
                <a:gd name="T71" fmla="*/ 2147483647 h 321"/>
                <a:gd name="T72" fmla="*/ 2147483647 w 489"/>
                <a:gd name="T73" fmla="*/ 2147483647 h 321"/>
                <a:gd name="T74" fmla="*/ 2147483647 w 489"/>
                <a:gd name="T75" fmla="*/ 0 h 321"/>
                <a:gd name="T76" fmla="*/ 2147483647 w 489"/>
                <a:gd name="T77" fmla="*/ 2147483647 h 321"/>
                <a:gd name="T78" fmla="*/ 2147483647 w 489"/>
                <a:gd name="T79" fmla="*/ 2147483647 h 321"/>
                <a:gd name="T80" fmla="*/ 2147483647 w 489"/>
                <a:gd name="T81" fmla="*/ 2147483647 h 321"/>
                <a:gd name="T82" fmla="*/ 2147483647 w 489"/>
                <a:gd name="T83" fmla="*/ 2147483647 h 321"/>
                <a:gd name="T84" fmla="*/ 2147483647 w 489"/>
                <a:gd name="T85" fmla="*/ 2147483647 h 321"/>
                <a:gd name="T86" fmla="*/ 2147483647 w 489"/>
                <a:gd name="T87" fmla="*/ 2147483647 h 321"/>
                <a:gd name="T88" fmla="*/ 2147483647 w 489"/>
                <a:gd name="T89" fmla="*/ 2147483647 h 321"/>
                <a:gd name="T90" fmla="*/ 2147483647 w 489"/>
                <a:gd name="T91" fmla="*/ 2147483647 h 321"/>
                <a:gd name="T92" fmla="*/ 2147483647 w 489"/>
                <a:gd name="T93" fmla="*/ 2147483647 h 321"/>
                <a:gd name="T94" fmla="*/ 2147483647 w 489"/>
                <a:gd name="T95" fmla="*/ 2147483647 h 321"/>
                <a:gd name="T96" fmla="*/ 2147483647 w 489"/>
                <a:gd name="T97" fmla="*/ 2147483647 h 321"/>
                <a:gd name="T98" fmla="*/ 2147483647 w 489"/>
                <a:gd name="T99" fmla="*/ 2147483647 h 321"/>
                <a:gd name="T100" fmla="*/ 2147483647 w 489"/>
                <a:gd name="T101" fmla="*/ 2147483647 h 321"/>
                <a:gd name="T102" fmla="*/ 2147483647 w 489"/>
                <a:gd name="T103" fmla="*/ 2147483647 h 321"/>
                <a:gd name="T104" fmla="*/ 2147483647 w 489"/>
                <a:gd name="T105" fmla="*/ 2147483647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0" name="Freeform 29"/>
            <p:cNvSpPr>
              <a:spLocks noChangeArrowheads="1"/>
            </p:cNvSpPr>
            <p:nvPr/>
          </p:nvSpPr>
          <p:spPr bwMode="auto">
            <a:xfrm>
              <a:off x="4332287" y="2603500"/>
              <a:ext cx="581025" cy="677862"/>
            </a:xfrm>
            <a:custGeom>
              <a:avLst/>
              <a:gdLst>
                <a:gd name="T0" fmla="*/ 2147483647 w 305"/>
                <a:gd name="T1" fmla="*/ 0 h 385"/>
                <a:gd name="T2" fmla="*/ 2147483647 w 305"/>
                <a:gd name="T3" fmla="*/ 2147483647 h 385"/>
                <a:gd name="T4" fmla="*/ 2147483647 w 305"/>
                <a:gd name="T5" fmla="*/ 2147483647 h 385"/>
                <a:gd name="T6" fmla="*/ 2147483647 w 305"/>
                <a:gd name="T7" fmla="*/ 2147483647 h 385"/>
                <a:gd name="T8" fmla="*/ 2147483647 w 305"/>
                <a:gd name="T9" fmla="*/ 2147483647 h 385"/>
                <a:gd name="T10" fmla="*/ 2147483647 w 305"/>
                <a:gd name="T11" fmla="*/ 2147483647 h 385"/>
                <a:gd name="T12" fmla="*/ 2147483647 w 305"/>
                <a:gd name="T13" fmla="*/ 2147483647 h 385"/>
                <a:gd name="T14" fmla="*/ 2147483647 w 305"/>
                <a:gd name="T15" fmla="*/ 2147483647 h 385"/>
                <a:gd name="T16" fmla="*/ 2147483647 w 305"/>
                <a:gd name="T17" fmla="*/ 2147483647 h 385"/>
                <a:gd name="T18" fmla="*/ 2147483647 w 305"/>
                <a:gd name="T19" fmla="*/ 2147483647 h 385"/>
                <a:gd name="T20" fmla="*/ 2147483647 w 305"/>
                <a:gd name="T21" fmla="*/ 2147483647 h 385"/>
                <a:gd name="T22" fmla="*/ 2147483647 w 305"/>
                <a:gd name="T23" fmla="*/ 2147483647 h 385"/>
                <a:gd name="T24" fmla="*/ 2147483647 w 305"/>
                <a:gd name="T25" fmla="*/ 2147483647 h 385"/>
                <a:gd name="T26" fmla="*/ 2147483647 w 305"/>
                <a:gd name="T27" fmla="*/ 2147483647 h 385"/>
                <a:gd name="T28" fmla="*/ 2147483647 w 305"/>
                <a:gd name="T29" fmla="*/ 2147483647 h 385"/>
                <a:gd name="T30" fmla="*/ 2147483647 w 305"/>
                <a:gd name="T31" fmla="*/ 2147483647 h 385"/>
                <a:gd name="T32" fmla="*/ 2147483647 w 305"/>
                <a:gd name="T33" fmla="*/ 2147483647 h 385"/>
                <a:gd name="T34" fmla="*/ 2147483647 w 305"/>
                <a:gd name="T35" fmla="*/ 2147483647 h 385"/>
                <a:gd name="T36" fmla="*/ 2147483647 w 305"/>
                <a:gd name="T37" fmla="*/ 2147483647 h 385"/>
                <a:gd name="T38" fmla="*/ 2147483647 w 305"/>
                <a:gd name="T39" fmla="*/ 2147483647 h 385"/>
                <a:gd name="T40" fmla="*/ 2147483647 w 305"/>
                <a:gd name="T41" fmla="*/ 2147483647 h 385"/>
                <a:gd name="T42" fmla="*/ 2147483647 w 305"/>
                <a:gd name="T43" fmla="*/ 2147483647 h 385"/>
                <a:gd name="T44" fmla="*/ 2147483647 w 305"/>
                <a:gd name="T45" fmla="*/ 2147483647 h 385"/>
                <a:gd name="T46" fmla="*/ 2147483647 w 305"/>
                <a:gd name="T47" fmla="*/ 2147483647 h 385"/>
                <a:gd name="T48" fmla="*/ 2147483647 w 305"/>
                <a:gd name="T49" fmla="*/ 2147483647 h 385"/>
                <a:gd name="T50" fmla="*/ 2147483647 w 305"/>
                <a:gd name="T51" fmla="*/ 2147483647 h 385"/>
                <a:gd name="T52" fmla="*/ 0 w 305"/>
                <a:gd name="T53" fmla="*/ 2147483647 h 385"/>
                <a:gd name="T54" fmla="*/ 2147483647 w 305"/>
                <a:gd name="T55" fmla="*/ 2147483647 h 385"/>
                <a:gd name="T56" fmla="*/ 2147483647 w 305"/>
                <a:gd name="T57" fmla="*/ 2147483647 h 385"/>
                <a:gd name="T58" fmla="*/ 2147483647 w 305"/>
                <a:gd name="T59" fmla="*/ 2147483647 h 385"/>
                <a:gd name="T60" fmla="*/ 2147483647 w 305"/>
                <a:gd name="T61" fmla="*/ 2147483647 h 385"/>
                <a:gd name="T62" fmla="*/ 2147483647 w 305"/>
                <a:gd name="T63" fmla="*/ 214748364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1" name="Freeform 30"/>
            <p:cNvSpPr>
              <a:spLocks noChangeArrowheads="1"/>
            </p:cNvSpPr>
            <p:nvPr/>
          </p:nvSpPr>
          <p:spPr bwMode="auto">
            <a:xfrm>
              <a:off x="3814762" y="2392362"/>
              <a:ext cx="719138" cy="633413"/>
            </a:xfrm>
            <a:custGeom>
              <a:avLst/>
              <a:gdLst>
                <a:gd name="T0" fmla="*/ 2147483647 w 377"/>
                <a:gd name="T1" fmla="*/ 2147483647 h 361"/>
                <a:gd name="T2" fmla="*/ 2147483647 w 377"/>
                <a:gd name="T3" fmla="*/ 0 h 361"/>
                <a:gd name="T4" fmla="*/ 2147483647 w 377"/>
                <a:gd name="T5" fmla="*/ 2147483647 h 361"/>
                <a:gd name="T6" fmla="*/ 2147483647 w 377"/>
                <a:gd name="T7" fmla="*/ 2147483647 h 361"/>
                <a:gd name="T8" fmla="*/ 2147483647 w 377"/>
                <a:gd name="T9" fmla="*/ 2147483647 h 361"/>
                <a:gd name="T10" fmla="*/ 2147483647 w 377"/>
                <a:gd name="T11" fmla="*/ 2147483647 h 361"/>
                <a:gd name="T12" fmla="*/ 2147483647 w 377"/>
                <a:gd name="T13" fmla="*/ 2147483647 h 361"/>
                <a:gd name="T14" fmla="*/ 2147483647 w 377"/>
                <a:gd name="T15" fmla="*/ 2147483647 h 361"/>
                <a:gd name="T16" fmla="*/ 2147483647 w 377"/>
                <a:gd name="T17" fmla="*/ 2147483647 h 361"/>
                <a:gd name="T18" fmla="*/ 2147483647 w 377"/>
                <a:gd name="T19" fmla="*/ 2147483647 h 361"/>
                <a:gd name="T20" fmla="*/ 2147483647 w 377"/>
                <a:gd name="T21" fmla="*/ 2147483647 h 361"/>
                <a:gd name="T22" fmla="*/ 2147483647 w 377"/>
                <a:gd name="T23" fmla="*/ 2147483647 h 361"/>
                <a:gd name="T24" fmla="*/ 2147483647 w 377"/>
                <a:gd name="T25" fmla="*/ 2147483647 h 361"/>
                <a:gd name="T26" fmla="*/ 2147483647 w 377"/>
                <a:gd name="T27" fmla="*/ 2147483647 h 361"/>
                <a:gd name="T28" fmla="*/ 2147483647 w 377"/>
                <a:gd name="T29" fmla="*/ 2147483647 h 361"/>
                <a:gd name="T30" fmla="*/ 2147483647 w 377"/>
                <a:gd name="T31" fmla="*/ 2147483647 h 361"/>
                <a:gd name="T32" fmla="*/ 2147483647 w 377"/>
                <a:gd name="T33" fmla="*/ 2147483647 h 361"/>
                <a:gd name="T34" fmla="*/ 2147483647 w 377"/>
                <a:gd name="T35" fmla="*/ 2147483647 h 361"/>
                <a:gd name="T36" fmla="*/ 2147483647 w 377"/>
                <a:gd name="T37" fmla="*/ 2147483647 h 361"/>
                <a:gd name="T38" fmla="*/ 2147483647 w 377"/>
                <a:gd name="T39" fmla="*/ 2147483647 h 361"/>
                <a:gd name="T40" fmla="*/ 2147483647 w 377"/>
                <a:gd name="T41" fmla="*/ 2147483647 h 361"/>
                <a:gd name="T42" fmla="*/ 2147483647 w 377"/>
                <a:gd name="T43" fmla="*/ 2147483647 h 361"/>
                <a:gd name="T44" fmla="*/ 2147483647 w 377"/>
                <a:gd name="T45" fmla="*/ 2147483647 h 361"/>
                <a:gd name="T46" fmla="*/ 2147483647 w 377"/>
                <a:gd name="T47" fmla="*/ 2147483647 h 361"/>
                <a:gd name="T48" fmla="*/ 2147483647 w 377"/>
                <a:gd name="T49" fmla="*/ 2147483647 h 361"/>
                <a:gd name="T50" fmla="*/ 2147483647 w 377"/>
                <a:gd name="T51" fmla="*/ 2147483647 h 361"/>
                <a:gd name="T52" fmla="*/ 2147483647 w 377"/>
                <a:gd name="T53" fmla="*/ 2147483647 h 361"/>
                <a:gd name="T54" fmla="*/ 2147483647 w 377"/>
                <a:gd name="T55" fmla="*/ 2147483647 h 361"/>
                <a:gd name="T56" fmla="*/ 2147483647 w 377"/>
                <a:gd name="T57" fmla="*/ 2147483647 h 361"/>
                <a:gd name="T58" fmla="*/ 2147483647 w 377"/>
                <a:gd name="T59" fmla="*/ 2147483647 h 361"/>
                <a:gd name="T60" fmla="*/ 2147483647 w 377"/>
                <a:gd name="T61" fmla="*/ 2147483647 h 361"/>
                <a:gd name="T62" fmla="*/ 2147483647 w 377"/>
                <a:gd name="T63" fmla="*/ 2147483647 h 361"/>
                <a:gd name="T64" fmla="*/ 2147483647 w 377"/>
                <a:gd name="T65" fmla="*/ 2147483647 h 361"/>
                <a:gd name="T66" fmla="*/ 2147483647 w 377"/>
                <a:gd name="T67" fmla="*/ 2147483647 h 361"/>
                <a:gd name="T68" fmla="*/ 2147483647 w 377"/>
                <a:gd name="T69" fmla="*/ 2147483647 h 361"/>
                <a:gd name="T70" fmla="*/ 2147483647 w 377"/>
                <a:gd name="T71" fmla="*/ 2147483647 h 361"/>
                <a:gd name="T72" fmla="*/ 2147483647 w 377"/>
                <a:gd name="T73" fmla="*/ 2147483647 h 361"/>
                <a:gd name="T74" fmla="*/ 2147483647 w 377"/>
                <a:gd name="T75" fmla="*/ 2147483647 h 361"/>
                <a:gd name="T76" fmla="*/ 2147483647 w 377"/>
                <a:gd name="T77" fmla="*/ 2147483647 h 361"/>
                <a:gd name="T78" fmla="*/ 2147483647 w 377"/>
                <a:gd name="T79" fmla="*/ 2147483647 h 361"/>
                <a:gd name="T80" fmla="*/ 2147483647 w 377"/>
                <a:gd name="T81" fmla="*/ 2147483647 h 361"/>
                <a:gd name="T82" fmla="*/ 2147483647 w 377"/>
                <a:gd name="T83" fmla="*/ 2147483647 h 361"/>
                <a:gd name="T84" fmla="*/ 0 w 377"/>
                <a:gd name="T85" fmla="*/ 2147483647 h 361"/>
                <a:gd name="T86" fmla="*/ 2147483647 w 377"/>
                <a:gd name="T87" fmla="*/ 2147483647 h 361"/>
                <a:gd name="T88" fmla="*/ 2147483647 w 377"/>
                <a:gd name="T89" fmla="*/ 2147483647 h 361"/>
                <a:gd name="T90" fmla="*/ 2147483647 w 377"/>
                <a:gd name="T91" fmla="*/ 2147483647 h 361"/>
                <a:gd name="T92" fmla="*/ 2147483647 w 377"/>
                <a:gd name="T93" fmla="*/ 2147483647 h 361"/>
                <a:gd name="T94" fmla="*/ 2147483647 w 377"/>
                <a:gd name="T95" fmla="*/ 2147483647 h 361"/>
                <a:gd name="T96" fmla="*/ 2147483647 w 377"/>
                <a:gd name="T97" fmla="*/ 2147483647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2" name="Freeform 31"/>
            <p:cNvSpPr>
              <a:spLocks noChangeArrowheads="1"/>
            </p:cNvSpPr>
            <p:nvPr/>
          </p:nvSpPr>
          <p:spPr bwMode="auto">
            <a:xfrm>
              <a:off x="3800475" y="1816100"/>
              <a:ext cx="474662" cy="804862"/>
            </a:xfrm>
            <a:custGeom>
              <a:avLst/>
              <a:gdLst>
                <a:gd name="T0" fmla="*/ 2147483647 w 249"/>
                <a:gd name="T1" fmla="*/ 2147483647 h 457"/>
                <a:gd name="T2" fmla="*/ 2147483647 w 249"/>
                <a:gd name="T3" fmla="*/ 2147483647 h 457"/>
                <a:gd name="T4" fmla="*/ 2147483647 w 249"/>
                <a:gd name="T5" fmla="*/ 2147483647 h 457"/>
                <a:gd name="T6" fmla="*/ 2147483647 w 249"/>
                <a:gd name="T7" fmla="*/ 2147483647 h 457"/>
                <a:gd name="T8" fmla="*/ 2147483647 w 249"/>
                <a:gd name="T9" fmla="*/ 2147483647 h 457"/>
                <a:gd name="T10" fmla="*/ 2147483647 w 249"/>
                <a:gd name="T11" fmla="*/ 2147483647 h 457"/>
                <a:gd name="T12" fmla="*/ 2147483647 w 249"/>
                <a:gd name="T13" fmla="*/ 2147483647 h 457"/>
                <a:gd name="T14" fmla="*/ 0 w 249"/>
                <a:gd name="T15" fmla="*/ 2147483647 h 457"/>
                <a:gd name="T16" fmla="*/ 2147483647 w 249"/>
                <a:gd name="T17" fmla="*/ 2147483647 h 457"/>
                <a:gd name="T18" fmla="*/ 2147483647 w 249"/>
                <a:gd name="T19" fmla="*/ 2147483647 h 457"/>
                <a:gd name="T20" fmla="*/ 2147483647 w 249"/>
                <a:gd name="T21" fmla="*/ 2147483647 h 457"/>
                <a:gd name="T22" fmla="*/ 2147483647 w 249"/>
                <a:gd name="T23" fmla="*/ 2147483647 h 457"/>
                <a:gd name="T24" fmla="*/ 2147483647 w 249"/>
                <a:gd name="T25" fmla="*/ 2147483647 h 457"/>
                <a:gd name="T26" fmla="*/ 2147483647 w 249"/>
                <a:gd name="T27" fmla="*/ 2147483647 h 457"/>
                <a:gd name="T28" fmla="*/ 2147483647 w 249"/>
                <a:gd name="T29" fmla="*/ 2147483647 h 457"/>
                <a:gd name="T30" fmla="*/ 2147483647 w 249"/>
                <a:gd name="T31" fmla="*/ 2147483647 h 457"/>
                <a:gd name="T32" fmla="*/ 2147483647 w 249"/>
                <a:gd name="T33" fmla="*/ 2147483647 h 457"/>
                <a:gd name="T34" fmla="*/ 2147483647 w 249"/>
                <a:gd name="T35" fmla="*/ 2147483647 h 457"/>
                <a:gd name="T36" fmla="*/ 2147483647 w 249"/>
                <a:gd name="T37" fmla="*/ 2147483647 h 457"/>
                <a:gd name="T38" fmla="*/ 2147483647 w 249"/>
                <a:gd name="T39" fmla="*/ 2147483647 h 457"/>
                <a:gd name="T40" fmla="*/ 2147483647 w 249"/>
                <a:gd name="T41" fmla="*/ 2147483647 h 457"/>
                <a:gd name="T42" fmla="*/ 2147483647 w 249"/>
                <a:gd name="T43" fmla="*/ 0 h 457"/>
                <a:gd name="T44" fmla="*/ 2147483647 w 249"/>
                <a:gd name="T45" fmla="*/ 2147483647 h 457"/>
                <a:gd name="T46" fmla="*/ 2147483647 w 249"/>
                <a:gd name="T47" fmla="*/ 0 h 457"/>
                <a:gd name="T48" fmla="*/ 2147483647 w 249"/>
                <a:gd name="T49" fmla="*/ 2147483647 h 457"/>
                <a:gd name="T50" fmla="*/ 2147483647 w 249"/>
                <a:gd name="T51" fmla="*/ 2147483647 h 457"/>
                <a:gd name="T52" fmla="*/ 2147483647 w 249"/>
                <a:gd name="T53" fmla="*/ 2147483647 h 457"/>
                <a:gd name="T54" fmla="*/ 2147483647 w 249"/>
                <a:gd name="T55" fmla="*/ 2147483647 h 457"/>
                <a:gd name="T56" fmla="*/ 2147483647 w 249"/>
                <a:gd name="T57" fmla="*/ 2147483647 h 457"/>
                <a:gd name="T58" fmla="*/ 2147483647 w 249"/>
                <a:gd name="T59" fmla="*/ 2147483647 h 457"/>
                <a:gd name="T60" fmla="*/ 2147483647 w 249"/>
                <a:gd name="T61" fmla="*/ 2147483647 h 457"/>
                <a:gd name="T62" fmla="*/ 2147483647 w 249"/>
                <a:gd name="T63" fmla="*/ 2147483647 h 457"/>
                <a:gd name="T64" fmla="*/ 2147483647 w 249"/>
                <a:gd name="T65" fmla="*/ 2147483647 h 457"/>
                <a:gd name="T66" fmla="*/ 2147483647 w 249"/>
                <a:gd name="T67" fmla="*/ 2147483647 h 457"/>
                <a:gd name="T68" fmla="*/ 2147483647 w 249"/>
                <a:gd name="T69" fmla="*/ 2147483647 h 457"/>
                <a:gd name="T70" fmla="*/ 2147483647 w 249"/>
                <a:gd name="T71" fmla="*/ 2147483647 h 457"/>
                <a:gd name="T72" fmla="*/ 2147483647 w 249"/>
                <a:gd name="T73" fmla="*/ 2147483647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3" name="Freeform 32"/>
            <p:cNvSpPr>
              <a:spLocks noChangeArrowheads="1"/>
            </p:cNvSpPr>
            <p:nvPr/>
          </p:nvSpPr>
          <p:spPr bwMode="auto">
            <a:xfrm>
              <a:off x="3295650" y="1955800"/>
              <a:ext cx="612775" cy="1069975"/>
            </a:xfrm>
            <a:custGeom>
              <a:avLst/>
              <a:gdLst>
                <a:gd name="T0" fmla="*/ 2147483647 w 321"/>
                <a:gd name="T1" fmla="*/ 2147483647 h 609"/>
                <a:gd name="T2" fmla="*/ 2147483647 w 321"/>
                <a:gd name="T3" fmla="*/ 2147483647 h 609"/>
                <a:gd name="T4" fmla="*/ 2147483647 w 321"/>
                <a:gd name="T5" fmla="*/ 2147483647 h 609"/>
                <a:gd name="T6" fmla="*/ 2147483647 w 321"/>
                <a:gd name="T7" fmla="*/ 2147483647 h 609"/>
                <a:gd name="T8" fmla="*/ 2147483647 w 321"/>
                <a:gd name="T9" fmla="*/ 2147483647 h 609"/>
                <a:gd name="T10" fmla="*/ 2147483647 w 321"/>
                <a:gd name="T11" fmla="*/ 2147483647 h 609"/>
                <a:gd name="T12" fmla="*/ 2147483647 w 321"/>
                <a:gd name="T13" fmla="*/ 2147483647 h 609"/>
                <a:gd name="T14" fmla="*/ 2147483647 w 321"/>
                <a:gd name="T15" fmla="*/ 2147483647 h 609"/>
                <a:gd name="T16" fmla="*/ 2147483647 w 321"/>
                <a:gd name="T17" fmla="*/ 2147483647 h 609"/>
                <a:gd name="T18" fmla="*/ 2147483647 w 321"/>
                <a:gd name="T19" fmla="*/ 2147483647 h 609"/>
                <a:gd name="T20" fmla="*/ 2147483647 w 321"/>
                <a:gd name="T21" fmla="*/ 2147483647 h 609"/>
                <a:gd name="T22" fmla="*/ 2147483647 w 321"/>
                <a:gd name="T23" fmla="*/ 2147483647 h 609"/>
                <a:gd name="T24" fmla="*/ 2147483647 w 321"/>
                <a:gd name="T25" fmla="*/ 2147483647 h 609"/>
                <a:gd name="T26" fmla="*/ 0 w 321"/>
                <a:gd name="T27" fmla="*/ 2147483647 h 609"/>
                <a:gd name="T28" fmla="*/ 2147483647 w 321"/>
                <a:gd name="T29" fmla="*/ 2147483647 h 609"/>
                <a:gd name="T30" fmla="*/ 2147483647 w 321"/>
                <a:gd name="T31" fmla="*/ 2147483647 h 609"/>
                <a:gd name="T32" fmla="*/ 0 w 321"/>
                <a:gd name="T33" fmla="*/ 2147483647 h 609"/>
                <a:gd name="T34" fmla="*/ 2147483647 w 321"/>
                <a:gd name="T35" fmla="*/ 2147483647 h 609"/>
                <a:gd name="T36" fmla="*/ 2147483647 w 321"/>
                <a:gd name="T37" fmla="*/ 2147483647 h 609"/>
                <a:gd name="T38" fmla="*/ 2147483647 w 321"/>
                <a:gd name="T39" fmla="*/ 2147483647 h 609"/>
                <a:gd name="T40" fmla="*/ 2147483647 w 321"/>
                <a:gd name="T41" fmla="*/ 2147483647 h 609"/>
                <a:gd name="T42" fmla="*/ 2147483647 w 321"/>
                <a:gd name="T43" fmla="*/ 2147483647 h 609"/>
                <a:gd name="T44" fmla="*/ 2147483647 w 321"/>
                <a:gd name="T45" fmla="*/ 2147483647 h 609"/>
                <a:gd name="T46" fmla="*/ 2147483647 w 321"/>
                <a:gd name="T47" fmla="*/ 2147483647 h 609"/>
                <a:gd name="T48" fmla="*/ 2147483647 w 321"/>
                <a:gd name="T49" fmla="*/ 2147483647 h 609"/>
                <a:gd name="T50" fmla="*/ 2147483647 w 321"/>
                <a:gd name="T51" fmla="*/ 2147483647 h 609"/>
                <a:gd name="T52" fmla="*/ 2147483647 w 321"/>
                <a:gd name="T53" fmla="*/ 2147483647 h 609"/>
                <a:gd name="T54" fmla="*/ 2147483647 w 321"/>
                <a:gd name="T55" fmla="*/ 2147483647 h 609"/>
                <a:gd name="T56" fmla="*/ 2147483647 w 321"/>
                <a:gd name="T57" fmla="*/ 2147483647 h 609"/>
                <a:gd name="T58" fmla="*/ 2147483647 w 321"/>
                <a:gd name="T59" fmla="*/ 2147483647 h 609"/>
                <a:gd name="T60" fmla="*/ 2147483647 w 321"/>
                <a:gd name="T61" fmla="*/ 2147483647 h 609"/>
                <a:gd name="T62" fmla="*/ 2147483647 w 321"/>
                <a:gd name="T63" fmla="*/ 2147483647 h 609"/>
                <a:gd name="T64" fmla="*/ 2147483647 w 321"/>
                <a:gd name="T65" fmla="*/ 2147483647 h 609"/>
                <a:gd name="T66" fmla="*/ 2147483647 w 321"/>
                <a:gd name="T67" fmla="*/ 2147483647 h 609"/>
                <a:gd name="T68" fmla="*/ 2147483647 w 321"/>
                <a:gd name="T69" fmla="*/ 2147483647 h 609"/>
                <a:gd name="T70" fmla="*/ 2147483647 w 321"/>
                <a:gd name="T71" fmla="*/ 2147483647 h 609"/>
                <a:gd name="T72" fmla="*/ 2147483647 w 321"/>
                <a:gd name="T73" fmla="*/ 2147483647 h 609"/>
                <a:gd name="T74" fmla="*/ 2147483647 w 321"/>
                <a:gd name="T75" fmla="*/ 2147483647 h 609"/>
                <a:gd name="T76" fmla="*/ 2147483647 w 321"/>
                <a:gd name="T77" fmla="*/ 2147483647 h 609"/>
                <a:gd name="T78" fmla="*/ 2147483647 w 321"/>
                <a:gd name="T79" fmla="*/ 2147483647 h 609"/>
                <a:gd name="T80" fmla="*/ 2147483647 w 321"/>
                <a:gd name="T81" fmla="*/ 2147483647 h 609"/>
                <a:gd name="T82" fmla="*/ 2147483647 w 321"/>
                <a:gd name="T83" fmla="*/ 2147483647 h 609"/>
                <a:gd name="T84" fmla="*/ 2147483647 w 321"/>
                <a:gd name="T85" fmla="*/ 0 h 609"/>
                <a:gd name="T86" fmla="*/ 2147483647 w 321"/>
                <a:gd name="T87" fmla="*/ 2147483647 h 609"/>
                <a:gd name="T88" fmla="*/ 2147483647 w 321"/>
                <a:gd name="T89" fmla="*/ 2147483647 h 609"/>
                <a:gd name="T90" fmla="*/ 2147483647 w 321"/>
                <a:gd name="T91" fmla="*/ 2147483647 h 609"/>
                <a:gd name="T92" fmla="*/ 2147483647 w 321"/>
                <a:gd name="T93" fmla="*/ 2147483647 h 609"/>
                <a:gd name="T94" fmla="*/ 2147483647 w 321"/>
                <a:gd name="T95" fmla="*/ 2147483647 h 609"/>
                <a:gd name="T96" fmla="*/ 2147483647 w 321"/>
                <a:gd name="T97" fmla="*/ 2147483647 h 609"/>
                <a:gd name="T98" fmla="*/ 2147483647 w 321"/>
                <a:gd name="T99" fmla="*/ 2147483647 h 609"/>
                <a:gd name="T100" fmla="*/ 2147483647 w 321"/>
                <a:gd name="T101" fmla="*/ 2147483647 h 609"/>
                <a:gd name="T102" fmla="*/ 2147483647 w 321"/>
                <a:gd name="T103" fmla="*/ 2147483647 h 609"/>
                <a:gd name="T104" fmla="*/ 2147483647 w 321"/>
                <a:gd name="T105" fmla="*/ 2147483647 h 609"/>
                <a:gd name="T106" fmla="*/ 2147483647 w 321"/>
                <a:gd name="T107" fmla="*/ 214748364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4" name="Freeform 33"/>
            <p:cNvSpPr>
              <a:spLocks noChangeArrowheads="1"/>
            </p:cNvSpPr>
            <p:nvPr/>
          </p:nvSpPr>
          <p:spPr bwMode="auto">
            <a:xfrm>
              <a:off x="3181350" y="1970087"/>
              <a:ext cx="334962" cy="550863"/>
            </a:xfrm>
            <a:custGeom>
              <a:avLst/>
              <a:gdLst>
                <a:gd name="T0" fmla="*/ 2147483647 w 177"/>
                <a:gd name="T1" fmla="*/ 2147483647 h 313"/>
                <a:gd name="T2" fmla="*/ 2147483647 w 177"/>
                <a:gd name="T3" fmla="*/ 2147483647 h 313"/>
                <a:gd name="T4" fmla="*/ 2147483647 w 177"/>
                <a:gd name="T5" fmla="*/ 2147483647 h 313"/>
                <a:gd name="T6" fmla="*/ 2147483647 w 177"/>
                <a:gd name="T7" fmla="*/ 2147483647 h 313"/>
                <a:gd name="T8" fmla="*/ 2147483647 w 177"/>
                <a:gd name="T9" fmla="*/ 0 h 313"/>
                <a:gd name="T10" fmla="*/ 2147483647 w 177"/>
                <a:gd name="T11" fmla="*/ 2147483647 h 313"/>
                <a:gd name="T12" fmla="*/ 2147483647 w 177"/>
                <a:gd name="T13" fmla="*/ 2147483647 h 313"/>
                <a:gd name="T14" fmla="*/ 2147483647 w 177"/>
                <a:gd name="T15" fmla="*/ 2147483647 h 313"/>
                <a:gd name="T16" fmla="*/ 2147483647 w 177"/>
                <a:gd name="T17" fmla="*/ 2147483647 h 313"/>
                <a:gd name="T18" fmla="*/ 0 w 177"/>
                <a:gd name="T19" fmla="*/ 2147483647 h 313"/>
                <a:gd name="T20" fmla="*/ 2147483647 w 177"/>
                <a:gd name="T21" fmla="*/ 2147483647 h 313"/>
                <a:gd name="T22" fmla="*/ 2147483647 w 177"/>
                <a:gd name="T23" fmla="*/ 2147483647 h 313"/>
                <a:gd name="T24" fmla="*/ 2147483647 w 177"/>
                <a:gd name="T25" fmla="*/ 2147483647 h 313"/>
                <a:gd name="T26" fmla="*/ 2147483647 w 177"/>
                <a:gd name="T27" fmla="*/ 2147483647 h 313"/>
                <a:gd name="T28" fmla="*/ 2147483647 w 177"/>
                <a:gd name="T29" fmla="*/ 2147483647 h 313"/>
                <a:gd name="T30" fmla="*/ 2147483647 w 177"/>
                <a:gd name="T31" fmla="*/ 2147483647 h 313"/>
                <a:gd name="T32" fmla="*/ 2147483647 w 177"/>
                <a:gd name="T33" fmla="*/ 2147483647 h 313"/>
                <a:gd name="T34" fmla="*/ 2147483647 w 177"/>
                <a:gd name="T35" fmla="*/ 2147483647 h 313"/>
                <a:gd name="T36" fmla="*/ 2147483647 w 177"/>
                <a:gd name="T37" fmla="*/ 2147483647 h 313"/>
                <a:gd name="T38" fmla="*/ 2147483647 w 177"/>
                <a:gd name="T39" fmla="*/ 2147483647 h 313"/>
                <a:gd name="T40" fmla="*/ 2147483647 w 177"/>
                <a:gd name="T41" fmla="*/ 2147483647 h 313"/>
                <a:gd name="T42" fmla="*/ 2147483647 w 177"/>
                <a:gd name="T43" fmla="*/ 2147483647 h 313"/>
                <a:gd name="T44" fmla="*/ 2147483647 w 177"/>
                <a:gd name="T45" fmla="*/ 2147483647 h 313"/>
                <a:gd name="T46" fmla="*/ 2147483647 w 177"/>
                <a:gd name="T47" fmla="*/ 2147483647 h 313"/>
                <a:gd name="T48" fmla="*/ 2147483647 w 177"/>
                <a:gd name="T49" fmla="*/ 2147483647 h 313"/>
                <a:gd name="T50" fmla="*/ 2147483647 w 177"/>
                <a:gd name="T51" fmla="*/ 2147483647 h 313"/>
                <a:gd name="T52" fmla="*/ 2147483647 w 177"/>
                <a:gd name="T53" fmla="*/ 2147483647 h 313"/>
                <a:gd name="T54" fmla="*/ 2147483647 w 177"/>
                <a:gd name="T55" fmla="*/ 2147483647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5" name="Freeform 34"/>
            <p:cNvSpPr>
              <a:spLocks noChangeArrowheads="1"/>
            </p:cNvSpPr>
            <p:nvPr/>
          </p:nvSpPr>
          <p:spPr bwMode="auto">
            <a:xfrm>
              <a:off x="1982787" y="1422400"/>
              <a:ext cx="1635125" cy="1477962"/>
            </a:xfrm>
            <a:custGeom>
              <a:avLst/>
              <a:gdLst>
                <a:gd name="T0" fmla="*/ 2147483647 w 857"/>
                <a:gd name="T1" fmla="*/ 2147483647 h 841"/>
                <a:gd name="T2" fmla="*/ 2147483647 w 857"/>
                <a:gd name="T3" fmla="*/ 2147483647 h 841"/>
                <a:gd name="T4" fmla="*/ 2147483647 w 857"/>
                <a:gd name="T5" fmla="*/ 2147483647 h 841"/>
                <a:gd name="T6" fmla="*/ 2147483647 w 857"/>
                <a:gd name="T7" fmla="*/ 2147483647 h 841"/>
                <a:gd name="T8" fmla="*/ 2147483647 w 857"/>
                <a:gd name="T9" fmla="*/ 2147483647 h 841"/>
                <a:gd name="T10" fmla="*/ 2147483647 w 857"/>
                <a:gd name="T11" fmla="*/ 2147483647 h 841"/>
                <a:gd name="T12" fmla="*/ 2147483647 w 857"/>
                <a:gd name="T13" fmla="*/ 2147483647 h 841"/>
                <a:gd name="T14" fmla="*/ 2147483647 w 857"/>
                <a:gd name="T15" fmla="*/ 2147483647 h 841"/>
                <a:gd name="T16" fmla="*/ 2147483647 w 857"/>
                <a:gd name="T17" fmla="*/ 2147483647 h 841"/>
                <a:gd name="T18" fmla="*/ 2147483647 w 857"/>
                <a:gd name="T19" fmla="*/ 2147483647 h 841"/>
                <a:gd name="T20" fmla="*/ 2147483647 w 857"/>
                <a:gd name="T21" fmla="*/ 2147483647 h 841"/>
                <a:gd name="T22" fmla="*/ 2147483647 w 857"/>
                <a:gd name="T23" fmla="*/ 2147483647 h 841"/>
                <a:gd name="T24" fmla="*/ 2147483647 w 857"/>
                <a:gd name="T25" fmla="*/ 2147483647 h 841"/>
                <a:gd name="T26" fmla="*/ 2147483647 w 857"/>
                <a:gd name="T27" fmla="*/ 2147483647 h 841"/>
                <a:gd name="T28" fmla="*/ 2147483647 w 857"/>
                <a:gd name="T29" fmla="*/ 2147483647 h 841"/>
                <a:gd name="T30" fmla="*/ 2147483647 w 857"/>
                <a:gd name="T31" fmla="*/ 2147483647 h 841"/>
                <a:gd name="T32" fmla="*/ 2147483647 w 857"/>
                <a:gd name="T33" fmla="*/ 2147483647 h 841"/>
                <a:gd name="T34" fmla="*/ 2147483647 w 857"/>
                <a:gd name="T35" fmla="*/ 2147483647 h 841"/>
                <a:gd name="T36" fmla="*/ 2147483647 w 857"/>
                <a:gd name="T37" fmla="*/ 2147483647 h 841"/>
                <a:gd name="T38" fmla="*/ 2147483647 w 857"/>
                <a:gd name="T39" fmla="*/ 2147483647 h 841"/>
                <a:gd name="T40" fmla="*/ 2147483647 w 857"/>
                <a:gd name="T41" fmla="*/ 2147483647 h 841"/>
                <a:gd name="T42" fmla="*/ 2147483647 w 857"/>
                <a:gd name="T43" fmla="*/ 2147483647 h 841"/>
                <a:gd name="T44" fmla="*/ 2147483647 w 857"/>
                <a:gd name="T45" fmla="*/ 2147483647 h 841"/>
                <a:gd name="T46" fmla="*/ 2147483647 w 857"/>
                <a:gd name="T47" fmla="*/ 2147483647 h 841"/>
                <a:gd name="T48" fmla="*/ 2147483647 w 857"/>
                <a:gd name="T49" fmla="*/ 2147483647 h 841"/>
                <a:gd name="T50" fmla="*/ 2147483647 w 857"/>
                <a:gd name="T51" fmla="*/ 2147483647 h 841"/>
                <a:gd name="T52" fmla="*/ 2147483647 w 857"/>
                <a:gd name="T53" fmla="*/ 2147483647 h 841"/>
                <a:gd name="T54" fmla="*/ 2147483647 w 857"/>
                <a:gd name="T55" fmla="*/ 2147483647 h 841"/>
                <a:gd name="T56" fmla="*/ 2147483647 w 857"/>
                <a:gd name="T57" fmla="*/ 2147483647 h 841"/>
                <a:gd name="T58" fmla="*/ 2147483647 w 857"/>
                <a:gd name="T59" fmla="*/ 2147483647 h 841"/>
                <a:gd name="T60" fmla="*/ 2147483647 w 857"/>
                <a:gd name="T61" fmla="*/ 2147483647 h 841"/>
                <a:gd name="T62" fmla="*/ 2147483647 w 857"/>
                <a:gd name="T63" fmla="*/ 2147483647 h 841"/>
                <a:gd name="T64" fmla="*/ 2147483647 w 857"/>
                <a:gd name="T65" fmla="*/ 2147483647 h 841"/>
                <a:gd name="T66" fmla="*/ 2147483647 w 857"/>
                <a:gd name="T67" fmla="*/ 2147483647 h 841"/>
                <a:gd name="T68" fmla="*/ 2147483647 w 857"/>
                <a:gd name="T69" fmla="*/ 2147483647 h 841"/>
                <a:gd name="T70" fmla="*/ 2147483647 w 857"/>
                <a:gd name="T71" fmla="*/ 2147483647 h 841"/>
                <a:gd name="T72" fmla="*/ 2147483647 w 857"/>
                <a:gd name="T73" fmla="*/ 2147483647 h 841"/>
                <a:gd name="T74" fmla="*/ 2147483647 w 857"/>
                <a:gd name="T75" fmla="*/ 2147483647 h 841"/>
                <a:gd name="T76" fmla="*/ 2147483647 w 857"/>
                <a:gd name="T77" fmla="*/ 2147483647 h 841"/>
                <a:gd name="T78" fmla="*/ 2147483647 w 857"/>
                <a:gd name="T79" fmla="*/ 2147483647 h 841"/>
                <a:gd name="T80" fmla="*/ 2147483647 w 857"/>
                <a:gd name="T81" fmla="*/ 2147483647 h 841"/>
                <a:gd name="T82" fmla="*/ 2147483647 w 857"/>
                <a:gd name="T83" fmla="*/ 2147483647 h 841"/>
                <a:gd name="T84" fmla="*/ 2147483647 w 857"/>
                <a:gd name="T85" fmla="*/ 0 h 841"/>
                <a:gd name="T86" fmla="*/ 2147483647 w 857"/>
                <a:gd name="T87" fmla="*/ 2147483647 h 841"/>
                <a:gd name="T88" fmla="*/ 2147483647 w 857"/>
                <a:gd name="T89" fmla="*/ 2147483647 h 841"/>
                <a:gd name="T90" fmla="*/ 2147483647 w 857"/>
                <a:gd name="T91" fmla="*/ 2147483647 h 841"/>
                <a:gd name="T92" fmla="*/ 2147483647 w 857"/>
                <a:gd name="T93" fmla="*/ 2147483647 h 841"/>
                <a:gd name="T94" fmla="*/ 2147483647 w 857"/>
                <a:gd name="T95" fmla="*/ 2147483647 h 841"/>
                <a:gd name="T96" fmla="*/ 2147483647 w 857"/>
                <a:gd name="T97" fmla="*/ 2147483647 h 841"/>
                <a:gd name="T98" fmla="*/ 2147483647 w 857"/>
                <a:gd name="T99" fmla="*/ 2147483647 h 841"/>
                <a:gd name="T100" fmla="*/ 2147483647 w 857"/>
                <a:gd name="T101" fmla="*/ 2147483647 h 841"/>
                <a:gd name="T102" fmla="*/ 2147483647 w 857"/>
                <a:gd name="T103" fmla="*/ 2147483647 h 841"/>
                <a:gd name="T104" fmla="*/ 2147483647 w 857"/>
                <a:gd name="T105" fmla="*/ 2147483647 h 841"/>
                <a:gd name="T106" fmla="*/ 2147483647 w 857"/>
                <a:gd name="T107" fmla="*/ 2147483647 h 841"/>
                <a:gd name="T108" fmla="*/ 2147483647 w 857"/>
                <a:gd name="T109" fmla="*/ 2147483647 h 841"/>
                <a:gd name="T110" fmla="*/ 2147483647 w 857"/>
                <a:gd name="T111" fmla="*/ 2147483647 h 841"/>
                <a:gd name="T112" fmla="*/ 2147483647 w 857"/>
                <a:gd name="T113" fmla="*/ 2147483647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6" name="Freeform 35"/>
            <p:cNvSpPr>
              <a:spLocks noChangeArrowheads="1"/>
            </p:cNvSpPr>
            <p:nvPr/>
          </p:nvSpPr>
          <p:spPr bwMode="auto">
            <a:xfrm>
              <a:off x="2501900" y="57150"/>
              <a:ext cx="2716212" cy="2182812"/>
            </a:xfrm>
            <a:custGeom>
              <a:avLst/>
              <a:gdLst>
                <a:gd name="T0" fmla="*/ 2147483647 w 1425"/>
                <a:gd name="T1" fmla="*/ 2147483647 h 1241"/>
                <a:gd name="T2" fmla="*/ 2147483647 w 1425"/>
                <a:gd name="T3" fmla="*/ 2147483647 h 1241"/>
                <a:gd name="T4" fmla="*/ 2147483647 w 1425"/>
                <a:gd name="T5" fmla="*/ 2147483647 h 1241"/>
                <a:gd name="T6" fmla="*/ 2147483647 w 1425"/>
                <a:gd name="T7" fmla="*/ 2147483647 h 1241"/>
                <a:gd name="T8" fmla="*/ 2147483647 w 1425"/>
                <a:gd name="T9" fmla="*/ 2147483647 h 1241"/>
                <a:gd name="T10" fmla="*/ 2147483647 w 1425"/>
                <a:gd name="T11" fmla="*/ 2147483647 h 1241"/>
                <a:gd name="T12" fmla="*/ 2147483647 w 1425"/>
                <a:gd name="T13" fmla="*/ 2147483647 h 1241"/>
                <a:gd name="T14" fmla="*/ 2147483647 w 1425"/>
                <a:gd name="T15" fmla="*/ 2147483647 h 1241"/>
                <a:gd name="T16" fmla="*/ 2147483647 w 1425"/>
                <a:gd name="T17" fmla="*/ 2147483647 h 1241"/>
                <a:gd name="T18" fmla="*/ 2147483647 w 1425"/>
                <a:gd name="T19" fmla="*/ 2147483647 h 1241"/>
                <a:gd name="T20" fmla="*/ 2147483647 w 1425"/>
                <a:gd name="T21" fmla="*/ 2147483647 h 1241"/>
                <a:gd name="T22" fmla="*/ 2147483647 w 1425"/>
                <a:gd name="T23" fmla="*/ 2147483647 h 1241"/>
                <a:gd name="T24" fmla="*/ 2147483647 w 1425"/>
                <a:gd name="T25" fmla="*/ 2147483647 h 1241"/>
                <a:gd name="T26" fmla="*/ 2147483647 w 1425"/>
                <a:gd name="T27" fmla="*/ 2147483647 h 1241"/>
                <a:gd name="T28" fmla="*/ 2147483647 w 1425"/>
                <a:gd name="T29" fmla="*/ 2147483647 h 1241"/>
                <a:gd name="T30" fmla="*/ 2147483647 w 1425"/>
                <a:gd name="T31" fmla="*/ 2147483647 h 1241"/>
                <a:gd name="T32" fmla="*/ 2147483647 w 1425"/>
                <a:gd name="T33" fmla="*/ 2147483647 h 1241"/>
                <a:gd name="T34" fmla="*/ 2147483647 w 1425"/>
                <a:gd name="T35" fmla="*/ 2147483647 h 1241"/>
                <a:gd name="T36" fmla="*/ 2147483647 w 1425"/>
                <a:gd name="T37" fmla="*/ 2147483647 h 1241"/>
                <a:gd name="T38" fmla="*/ 2147483647 w 1425"/>
                <a:gd name="T39" fmla="*/ 2147483647 h 1241"/>
                <a:gd name="T40" fmla="*/ 2147483647 w 1425"/>
                <a:gd name="T41" fmla="*/ 2147483647 h 1241"/>
                <a:gd name="T42" fmla="*/ 2147483647 w 1425"/>
                <a:gd name="T43" fmla="*/ 2147483647 h 1241"/>
                <a:gd name="T44" fmla="*/ 2147483647 w 1425"/>
                <a:gd name="T45" fmla="*/ 2147483647 h 1241"/>
                <a:gd name="T46" fmla="*/ 2147483647 w 1425"/>
                <a:gd name="T47" fmla="*/ 2147483647 h 1241"/>
                <a:gd name="T48" fmla="*/ 2147483647 w 1425"/>
                <a:gd name="T49" fmla="*/ 2147483647 h 1241"/>
                <a:gd name="T50" fmla="*/ 2147483647 w 1425"/>
                <a:gd name="T51" fmla="*/ 2147483647 h 1241"/>
                <a:gd name="T52" fmla="*/ 2147483647 w 1425"/>
                <a:gd name="T53" fmla="*/ 2147483647 h 1241"/>
                <a:gd name="T54" fmla="*/ 2147483647 w 1425"/>
                <a:gd name="T55" fmla="*/ 2147483647 h 1241"/>
                <a:gd name="T56" fmla="*/ 2147483647 w 1425"/>
                <a:gd name="T57" fmla="*/ 2147483647 h 1241"/>
                <a:gd name="T58" fmla="*/ 2147483647 w 1425"/>
                <a:gd name="T59" fmla="*/ 2147483647 h 1241"/>
                <a:gd name="T60" fmla="*/ 2147483647 w 1425"/>
                <a:gd name="T61" fmla="*/ 2147483647 h 1241"/>
                <a:gd name="T62" fmla="*/ 2147483647 w 1425"/>
                <a:gd name="T63" fmla="*/ 2147483647 h 1241"/>
                <a:gd name="T64" fmla="*/ 2147483647 w 1425"/>
                <a:gd name="T65" fmla="*/ 2147483647 h 1241"/>
                <a:gd name="T66" fmla="*/ 2147483647 w 1425"/>
                <a:gd name="T67" fmla="*/ 2147483647 h 1241"/>
                <a:gd name="T68" fmla="*/ 2147483647 w 1425"/>
                <a:gd name="T69" fmla="*/ 2147483647 h 1241"/>
                <a:gd name="T70" fmla="*/ 2147483647 w 1425"/>
                <a:gd name="T71" fmla="*/ 2147483647 h 1241"/>
                <a:gd name="T72" fmla="*/ 2147483647 w 1425"/>
                <a:gd name="T73" fmla="*/ 0 h 1241"/>
                <a:gd name="T74" fmla="*/ 2147483647 w 1425"/>
                <a:gd name="T75" fmla="*/ 2147483647 h 1241"/>
                <a:gd name="T76" fmla="*/ 2147483647 w 1425"/>
                <a:gd name="T77" fmla="*/ 2147483647 h 1241"/>
                <a:gd name="T78" fmla="*/ 2147483647 w 1425"/>
                <a:gd name="T79" fmla="*/ 2147483647 h 1241"/>
                <a:gd name="T80" fmla="*/ 2147483647 w 1425"/>
                <a:gd name="T81" fmla="*/ 2147483647 h 1241"/>
                <a:gd name="T82" fmla="*/ 2147483647 w 1425"/>
                <a:gd name="T83" fmla="*/ 2147483647 h 1241"/>
                <a:gd name="T84" fmla="*/ 2147483647 w 1425"/>
                <a:gd name="T85" fmla="*/ 2147483647 h 1241"/>
                <a:gd name="T86" fmla="*/ 2147483647 w 1425"/>
                <a:gd name="T87" fmla="*/ 2147483647 h 1241"/>
                <a:gd name="T88" fmla="*/ 2147483647 w 1425"/>
                <a:gd name="T89" fmla="*/ 2147483647 h 1241"/>
                <a:gd name="T90" fmla="*/ 2147483647 w 1425"/>
                <a:gd name="T91" fmla="*/ 2147483647 h 1241"/>
                <a:gd name="T92" fmla="*/ 2147483647 w 1425"/>
                <a:gd name="T93" fmla="*/ 2147483647 h 1241"/>
                <a:gd name="T94" fmla="*/ 2147483647 w 1425"/>
                <a:gd name="T95" fmla="*/ 2147483647 h 1241"/>
                <a:gd name="T96" fmla="*/ 2147483647 w 1425"/>
                <a:gd name="T97" fmla="*/ 2147483647 h 1241"/>
                <a:gd name="T98" fmla="*/ 2147483647 w 1425"/>
                <a:gd name="T99" fmla="*/ 2147483647 h 1241"/>
                <a:gd name="T100" fmla="*/ 2147483647 w 1425"/>
                <a:gd name="T101" fmla="*/ 2147483647 h 1241"/>
                <a:gd name="T102" fmla="*/ 2147483647 w 1425"/>
                <a:gd name="T103" fmla="*/ 2147483647 h 1241"/>
                <a:gd name="T104" fmla="*/ 2147483647 w 1425"/>
                <a:gd name="T105" fmla="*/ 2147483647 h 1241"/>
                <a:gd name="T106" fmla="*/ 2147483647 w 1425"/>
                <a:gd name="T107" fmla="*/ 2147483647 h 1241"/>
                <a:gd name="T108" fmla="*/ 2147483647 w 1425"/>
                <a:gd name="T109" fmla="*/ 2147483647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7" name="Freeform 36"/>
            <p:cNvSpPr>
              <a:spLocks noChangeArrowheads="1"/>
            </p:cNvSpPr>
            <p:nvPr/>
          </p:nvSpPr>
          <p:spPr bwMode="auto">
            <a:xfrm>
              <a:off x="0" y="423862"/>
              <a:ext cx="2427287" cy="1816100"/>
            </a:xfrm>
            <a:custGeom>
              <a:avLst/>
              <a:gdLst>
                <a:gd name="T0" fmla="*/ 2147483647 w 1273"/>
                <a:gd name="T1" fmla="*/ 2147483647 h 1033"/>
                <a:gd name="T2" fmla="*/ 2147483647 w 1273"/>
                <a:gd name="T3" fmla="*/ 2147483647 h 1033"/>
                <a:gd name="T4" fmla="*/ 2147483647 w 1273"/>
                <a:gd name="T5" fmla="*/ 2147483647 h 1033"/>
                <a:gd name="T6" fmla="*/ 2147483647 w 1273"/>
                <a:gd name="T7" fmla="*/ 2147483647 h 1033"/>
                <a:gd name="T8" fmla="*/ 2147483647 w 1273"/>
                <a:gd name="T9" fmla="*/ 2147483647 h 1033"/>
                <a:gd name="T10" fmla="*/ 2147483647 w 1273"/>
                <a:gd name="T11" fmla="*/ 2147483647 h 1033"/>
                <a:gd name="T12" fmla="*/ 2147483647 w 1273"/>
                <a:gd name="T13" fmla="*/ 2147483647 h 1033"/>
                <a:gd name="T14" fmla="*/ 2147483647 w 1273"/>
                <a:gd name="T15" fmla="*/ 2147483647 h 1033"/>
                <a:gd name="T16" fmla="*/ 2147483647 w 1273"/>
                <a:gd name="T17" fmla="*/ 2147483647 h 1033"/>
                <a:gd name="T18" fmla="*/ 2147483647 w 1273"/>
                <a:gd name="T19" fmla="*/ 2147483647 h 1033"/>
                <a:gd name="T20" fmla="*/ 2147483647 w 1273"/>
                <a:gd name="T21" fmla="*/ 2147483647 h 1033"/>
                <a:gd name="T22" fmla="*/ 2147483647 w 1273"/>
                <a:gd name="T23" fmla="*/ 2147483647 h 1033"/>
                <a:gd name="T24" fmla="*/ 2147483647 w 1273"/>
                <a:gd name="T25" fmla="*/ 2147483647 h 1033"/>
                <a:gd name="T26" fmla="*/ 2147483647 w 1273"/>
                <a:gd name="T27" fmla="*/ 2147483647 h 1033"/>
                <a:gd name="T28" fmla="*/ 2147483647 w 1273"/>
                <a:gd name="T29" fmla="*/ 2147483647 h 1033"/>
                <a:gd name="T30" fmla="*/ 2147483647 w 1273"/>
                <a:gd name="T31" fmla="*/ 2147483647 h 1033"/>
                <a:gd name="T32" fmla="*/ 2147483647 w 1273"/>
                <a:gd name="T33" fmla="*/ 2147483647 h 1033"/>
                <a:gd name="T34" fmla="*/ 2147483647 w 1273"/>
                <a:gd name="T35" fmla="*/ 2147483647 h 1033"/>
                <a:gd name="T36" fmla="*/ 2147483647 w 1273"/>
                <a:gd name="T37" fmla="*/ 2147483647 h 1033"/>
                <a:gd name="T38" fmla="*/ 2147483647 w 1273"/>
                <a:gd name="T39" fmla="*/ 2147483647 h 1033"/>
                <a:gd name="T40" fmla="*/ 2147483647 w 1273"/>
                <a:gd name="T41" fmla="*/ 2147483647 h 1033"/>
                <a:gd name="T42" fmla="*/ 2147483647 w 1273"/>
                <a:gd name="T43" fmla="*/ 2147483647 h 1033"/>
                <a:gd name="T44" fmla="*/ 2147483647 w 1273"/>
                <a:gd name="T45" fmla="*/ 2147483647 h 1033"/>
                <a:gd name="T46" fmla="*/ 2147483647 w 1273"/>
                <a:gd name="T47" fmla="*/ 2147483647 h 1033"/>
                <a:gd name="T48" fmla="*/ 2147483647 w 1273"/>
                <a:gd name="T49" fmla="*/ 2147483647 h 1033"/>
                <a:gd name="T50" fmla="*/ 0 w 1273"/>
                <a:gd name="T51" fmla="*/ 2147483647 h 1033"/>
                <a:gd name="T52" fmla="*/ 2147483647 w 1273"/>
                <a:gd name="T53" fmla="*/ 2147483647 h 1033"/>
                <a:gd name="T54" fmla="*/ 2147483647 w 1273"/>
                <a:gd name="T55" fmla="*/ 2147483647 h 1033"/>
                <a:gd name="T56" fmla="*/ 2147483647 w 1273"/>
                <a:gd name="T57" fmla="*/ 2147483647 h 1033"/>
                <a:gd name="T58" fmla="*/ 0 w 1273"/>
                <a:gd name="T59" fmla="*/ 2147483647 h 1033"/>
                <a:gd name="T60" fmla="*/ 2147483647 w 1273"/>
                <a:gd name="T61" fmla="*/ 2147483647 h 1033"/>
                <a:gd name="T62" fmla="*/ 2147483647 w 1273"/>
                <a:gd name="T63" fmla="*/ 2147483647 h 1033"/>
                <a:gd name="T64" fmla="*/ 2147483647 w 1273"/>
                <a:gd name="T65" fmla="*/ 2147483647 h 1033"/>
                <a:gd name="T66" fmla="*/ 2147483647 w 1273"/>
                <a:gd name="T67" fmla="*/ 2147483647 h 1033"/>
                <a:gd name="T68" fmla="*/ 2147483647 w 1273"/>
                <a:gd name="T69" fmla="*/ 2147483647 h 1033"/>
                <a:gd name="T70" fmla="*/ 2147483647 w 1273"/>
                <a:gd name="T71" fmla="*/ 2147483647 h 1033"/>
                <a:gd name="T72" fmla="*/ 2147483647 w 1273"/>
                <a:gd name="T73" fmla="*/ 2147483647 h 1033"/>
                <a:gd name="T74" fmla="*/ 2147483647 w 1273"/>
                <a:gd name="T75" fmla="*/ 2147483647 h 1033"/>
                <a:gd name="T76" fmla="*/ 2147483647 w 1273"/>
                <a:gd name="T77" fmla="*/ 2147483647 h 1033"/>
                <a:gd name="T78" fmla="*/ 2147483647 w 1273"/>
                <a:gd name="T79" fmla="*/ 2147483647 h 1033"/>
                <a:gd name="T80" fmla="*/ 2147483647 w 1273"/>
                <a:gd name="T81" fmla="*/ 2147483647 h 1033"/>
                <a:gd name="T82" fmla="*/ 2147483647 w 1273"/>
                <a:gd name="T83" fmla="*/ 2147483647 h 1033"/>
                <a:gd name="T84" fmla="*/ 2147483647 w 1273"/>
                <a:gd name="T85" fmla="*/ 2147483647 h 1033"/>
                <a:gd name="T86" fmla="*/ 2147483647 w 1273"/>
                <a:gd name="T87" fmla="*/ 2147483647 h 1033"/>
                <a:gd name="T88" fmla="*/ 2147483647 w 1273"/>
                <a:gd name="T89" fmla="*/ 0 h 1033"/>
                <a:gd name="T90" fmla="*/ 2147483647 w 1273"/>
                <a:gd name="T91" fmla="*/ 2147483647 h 1033"/>
                <a:gd name="T92" fmla="*/ 2147483647 w 1273"/>
                <a:gd name="T93" fmla="*/ 2147483647 h 1033"/>
                <a:gd name="T94" fmla="*/ 2147483647 w 1273"/>
                <a:gd name="T95" fmla="*/ 2147483647 h 1033"/>
                <a:gd name="T96" fmla="*/ 2147483647 w 1273"/>
                <a:gd name="T97" fmla="*/ 2147483647 h 1033"/>
                <a:gd name="T98" fmla="*/ 2147483647 w 1273"/>
                <a:gd name="T99" fmla="*/ 2147483647 h 1033"/>
                <a:gd name="T100" fmla="*/ 2147483647 w 1273"/>
                <a:gd name="T101" fmla="*/ 2147483647 h 1033"/>
                <a:gd name="T102" fmla="*/ 2147483647 w 1273"/>
                <a:gd name="T103" fmla="*/ 2147483647 h 1033"/>
                <a:gd name="T104" fmla="*/ 2147483647 w 1273"/>
                <a:gd name="T105" fmla="*/ 2147483647 h 1033"/>
                <a:gd name="T106" fmla="*/ 2147483647 w 1273"/>
                <a:gd name="T107" fmla="*/ 2147483647 h 1033"/>
                <a:gd name="T108" fmla="*/ 2147483647 w 1273"/>
                <a:gd name="T109" fmla="*/ 21474836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8" name="Freeform 37"/>
            <p:cNvSpPr>
              <a:spLocks noChangeArrowheads="1"/>
            </p:cNvSpPr>
            <p:nvPr/>
          </p:nvSpPr>
          <p:spPr bwMode="auto">
            <a:xfrm>
              <a:off x="5051425" y="3757612"/>
              <a:ext cx="242887" cy="454025"/>
            </a:xfrm>
            <a:custGeom>
              <a:avLst/>
              <a:gdLst>
                <a:gd name="T0" fmla="*/ 2147483647 w 129"/>
                <a:gd name="T1" fmla="*/ 2147483647 h 257"/>
                <a:gd name="T2" fmla="*/ 2147483647 w 129"/>
                <a:gd name="T3" fmla="*/ 2147483647 h 257"/>
                <a:gd name="T4" fmla="*/ 2147483647 w 129"/>
                <a:gd name="T5" fmla="*/ 2147483647 h 257"/>
                <a:gd name="T6" fmla="*/ 2147483647 w 129"/>
                <a:gd name="T7" fmla="*/ 2147483647 h 257"/>
                <a:gd name="T8" fmla="*/ 2147483647 w 129"/>
                <a:gd name="T9" fmla="*/ 2147483647 h 257"/>
                <a:gd name="T10" fmla="*/ 2147483647 w 129"/>
                <a:gd name="T11" fmla="*/ 2147483647 h 257"/>
                <a:gd name="T12" fmla="*/ 2147483647 w 129"/>
                <a:gd name="T13" fmla="*/ 2147483647 h 257"/>
                <a:gd name="T14" fmla="*/ 2147483647 w 129"/>
                <a:gd name="T15" fmla="*/ 2147483647 h 257"/>
                <a:gd name="T16" fmla="*/ 2147483647 w 129"/>
                <a:gd name="T17" fmla="*/ 2147483647 h 257"/>
                <a:gd name="T18" fmla="*/ 2147483647 w 129"/>
                <a:gd name="T19" fmla="*/ 0 h 257"/>
                <a:gd name="T20" fmla="*/ 2147483647 w 129"/>
                <a:gd name="T21" fmla="*/ 2147483647 h 257"/>
                <a:gd name="T22" fmla="*/ 2147483647 w 129"/>
                <a:gd name="T23" fmla="*/ 2147483647 h 257"/>
                <a:gd name="T24" fmla="*/ 2147483647 w 129"/>
                <a:gd name="T25" fmla="*/ 2147483647 h 257"/>
                <a:gd name="T26" fmla="*/ 2147483647 w 129"/>
                <a:gd name="T27" fmla="*/ 2147483647 h 257"/>
                <a:gd name="T28" fmla="*/ 2147483647 w 129"/>
                <a:gd name="T29" fmla="*/ 2147483647 h 257"/>
                <a:gd name="T30" fmla="*/ 0 w 129"/>
                <a:gd name="T31" fmla="*/ 2147483647 h 257"/>
                <a:gd name="T32" fmla="*/ 2147483647 w 129"/>
                <a:gd name="T33" fmla="*/ 2147483647 h 257"/>
                <a:gd name="T34" fmla="*/ 2147483647 w 129"/>
                <a:gd name="T35" fmla="*/ 2147483647 h 257"/>
                <a:gd name="T36" fmla="*/ 2147483647 w 129"/>
                <a:gd name="T37" fmla="*/ 2147483647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grpSp>
      <p:sp>
        <p:nvSpPr>
          <p:cNvPr id="16391" name="椭圆 34"/>
          <p:cNvSpPr>
            <a:spLocks noChangeArrowheads="1"/>
          </p:cNvSpPr>
          <p:nvPr/>
        </p:nvSpPr>
        <p:spPr bwMode="auto">
          <a:xfrm>
            <a:off x="7518400" y="2957513"/>
            <a:ext cx="231775" cy="231775"/>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2" name="椭圆 35"/>
          <p:cNvSpPr>
            <a:spLocks noChangeArrowheads="1"/>
          </p:cNvSpPr>
          <p:nvPr/>
        </p:nvSpPr>
        <p:spPr bwMode="auto">
          <a:xfrm>
            <a:off x="4178300" y="4081463"/>
            <a:ext cx="231775" cy="230187"/>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3" name="椭圆 36"/>
          <p:cNvSpPr>
            <a:spLocks noChangeArrowheads="1"/>
          </p:cNvSpPr>
          <p:nvPr/>
        </p:nvSpPr>
        <p:spPr bwMode="auto">
          <a:xfrm>
            <a:off x="8054975" y="4986338"/>
            <a:ext cx="231775" cy="231775"/>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4" name="矩形 40"/>
          <p:cNvSpPr>
            <a:spLocks noChangeArrowheads="1"/>
          </p:cNvSpPr>
          <p:nvPr/>
        </p:nvSpPr>
        <p:spPr bwMode="auto">
          <a:xfrm>
            <a:off x="3502025" y="4837113"/>
            <a:ext cx="1108075" cy="369887"/>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
        <p:nvSpPr>
          <p:cNvPr id="16395" name="矩形 41"/>
          <p:cNvSpPr>
            <a:spLocks noChangeArrowheads="1"/>
          </p:cNvSpPr>
          <p:nvPr/>
        </p:nvSpPr>
        <p:spPr bwMode="auto">
          <a:xfrm>
            <a:off x="8724900" y="4730750"/>
            <a:ext cx="1108075" cy="368300"/>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
        <p:nvSpPr>
          <p:cNvPr id="16396" name="矩形 42"/>
          <p:cNvSpPr>
            <a:spLocks noChangeArrowheads="1"/>
          </p:cNvSpPr>
          <p:nvPr/>
        </p:nvSpPr>
        <p:spPr bwMode="auto">
          <a:xfrm>
            <a:off x="8664575" y="2913063"/>
            <a:ext cx="1108075" cy="369887"/>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9469"/>
                                        </p:tgtEl>
                                        <p:attrNameLst>
                                          <p:attrName>style.visibility</p:attrName>
                                        </p:attrNameLst>
                                      </p:cBhvr>
                                      <p:to>
                                        <p:strVal val="visible"/>
                                      </p:to>
                                    </p:set>
                                    <p:anim calcmode="lin" valueType="num">
                                      <p:cBhvr>
                                        <p:cTn id="7" dur="750" fill="hold"/>
                                        <p:tgtEl>
                                          <p:spTgt spid="19469"/>
                                        </p:tgtEl>
                                        <p:attrNameLst>
                                          <p:attrName>ppt_w</p:attrName>
                                        </p:attrNameLst>
                                      </p:cBhvr>
                                      <p:tavLst>
                                        <p:tav tm="0">
                                          <p:val>
                                            <p:fltVal val="0"/>
                                          </p:val>
                                        </p:tav>
                                        <p:tav tm="100000">
                                          <p:val>
                                            <p:strVal val="#ppt_w"/>
                                          </p:val>
                                        </p:tav>
                                      </p:tavLst>
                                    </p:anim>
                                    <p:anim calcmode="lin" valueType="num">
                                      <p:cBhvr>
                                        <p:cTn id="8" dur="750" fill="hold"/>
                                        <p:tgtEl>
                                          <p:spTgt spid="19469"/>
                                        </p:tgtEl>
                                        <p:attrNameLst>
                                          <p:attrName>ppt_h</p:attrName>
                                        </p:attrNameLst>
                                      </p:cBhvr>
                                      <p:tavLst>
                                        <p:tav tm="0">
                                          <p:val>
                                            <p:fltVal val="0"/>
                                          </p:val>
                                        </p:tav>
                                        <p:tav tm="100000">
                                          <p:val>
                                            <p:strVal val="#ppt_h"/>
                                          </p:val>
                                        </p:tav>
                                      </p:tavLst>
                                    </p:anim>
                                    <p:animEffect>
                                      <p:cBhvr>
                                        <p:cTn id="9" dur="750"/>
                                        <p:tgtEl>
                                          <p:spTgt spid="19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直接连接符 27"/>
          <p:cNvSpPr>
            <a:spLocks noChangeShapeType="1"/>
          </p:cNvSpPr>
          <p:nvPr/>
        </p:nvSpPr>
        <p:spPr bwMode="auto">
          <a:xfrm flipH="1" flipV="1">
            <a:off x="6096000" y="2390775"/>
            <a:ext cx="0" cy="3392488"/>
          </a:xfrm>
          <a:prstGeom prst="line">
            <a:avLst/>
          </a:prstGeom>
          <a:noFill/>
          <a:ln w="28575">
            <a:solidFill>
              <a:srgbClr val="575F2F"/>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7412" name="Group 4"/>
          <p:cNvGrpSpPr>
            <a:grpSpLocks/>
          </p:cNvGrpSpPr>
          <p:nvPr/>
        </p:nvGrpSpPr>
        <p:grpSpPr bwMode="auto">
          <a:xfrm>
            <a:off x="1741488" y="2332038"/>
            <a:ext cx="2611437" cy="865187"/>
            <a:chOff x="0" y="0"/>
            <a:chExt cx="2611364" cy="864000"/>
          </a:xfrm>
        </p:grpSpPr>
        <p:grpSp>
          <p:nvGrpSpPr>
            <p:cNvPr id="17434" name="Group 5"/>
            <p:cNvGrpSpPr>
              <a:grpSpLocks/>
            </p:cNvGrpSpPr>
            <p:nvPr/>
          </p:nvGrpSpPr>
          <p:grpSpPr bwMode="auto">
            <a:xfrm>
              <a:off x="0" y="0"/>
              <a:ext cx="864000" cy="864000"/>
              <a:chOff x="0" y="0"/>
              <a:chExt cx="1368425" cy="1368425"/>
            </a:xfrm>
          </p:grpSpPr>
          <p:sp>
            <p:nvSpPr>
              <p:cNvPr id="17438" name="Freeform 62"/>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9" name="Freeform 63"/>
              <p:cNvSpPr>
                <a:spLocks noChangeArrowheads="1"/>
              </p:cNvSpPr>
              <p:nvPr/>
            </p:nvSpPr>
            <p:spPr bwMode="auto">
              <a:xfrm flipH="1">
                <a:off x="311150" y="330200"/>
                <a:ext cx="1057275" cy="1038225"/>
              </a:xfrm>
              <a:custGeom>
                <a:avLst/>
                <a:gdLst>
                  <a:gd name="T0" fmla="*/ 1618351148 w 408"/>
                  <a:gd name="T1" fmla="*/ 0 h 401"/>
                  <a:gd name="T2" fmla="*/ 0 w 408"/>
                  <a:gd name="T3" fmla="*/ 1615516936 h 401"/>
                  <a:gd name="T4" fmla="*/ 0 w 408"/>
                  <a:gd name="T5" fmla="*/ 2147483647 h 401"/>
                  <a:gd name="T6" fmla="*/ 268604860 w 408"/>
                  <a:gd name="T7" fmla="*/ 2147483647 h 401"/>
                  <a:gd name="T8" fmla="*/ 1611634342 w 408"/>
                  <a:gd name="T9" fmla="*/ 2147483647 h 401"/>
                  <a:gd name="T10" fmla="*/ 2147483647 w 408"/>
                  <a:gd name="T11" fmla="*/ 1568592273 h 401"/>
                  <a:gd name="T12" fmla="*/ 1618351148 w 408"/>
                  <a:gd name="T13" fmla="*/ 0 h 401"/>
                  <a:gd name="T14" fmla="*/ 0 60000 65536"/>
                  <a:gd name="T15" fmla="*/ 0 60000 65536"/>
                  <a:gd name="T16" fmla="*/ 0 60000 65536"/>
                  <a:gd name="T17" fmla="*/ 0 60000 65536"/>
                  <a:gd name="T18" fmla="*/ 0 60000 65536"/>
                  <a:gd name="T19" fmla="*/ 0 60000 65536"/>
                  <a:gd name="T20" fmla="*/ 0 60000 65536"/>
                  <a:gd name="T21" fmla="*/ 0 w 408"/>
                  <a:gd name="T22" fmla="*/ 0 h 401"/>
                  <a:gd name="T23" fmla="*/ 408 w 408"/>
                  <a:gd name="T24" fmla="*/ 401 h 40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8" h="401">
                    <a:moveTo>
                      <a:pt x="241" y="0"/>
                    </a:moveTo>
                    <a:cubicBezTo>
                      <a:pt x="0" y="241"/>
                      <a:pt x="0" y="241"/>
                      <a:pt x="0" y="241"/>
                    </a:cubicBezTo>
                    <a:cubicBezTo>
                      <a:pt x="0" y="361"/>
                      <a:pt x="0" y="361"/>
                      <a:pt x="0" y="361"/>
                    </a:cubicBezTo>
                    <a:cubicBezTo>
                      <a:pt x="0" y="383"/>
                      <a:pt x="18" y="401"/>
                      <a:pt x="40" y="401"/>
                    </a:cubicBezTo>
                    <a:cubicBezTo>
                      <a:pt x="240" y="401"/>
                      <a:pt x="240" y="401"/>
                      <a:pt x="240" y="401"/>
                    </a:cubicBezTo>
                    <a:cubicBezTo>
                      <a:pt x="408" y="234"/>
                      <a:pt x="408" y="234"/>
                      <a:pt x="408" y="234"/>
                    </a:cubicBezTo>
                    <a:cubicBezTo>
                      <a:pt x="241" y="0"/>
                      <a:pt x="241" y="0"/>
                      <a:pt x="24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40" name="Freeform 64"/>
              <p:cNvSpPr>
                <a:spLocks noEditPoints="1" noChangeArrowheads="1"/>
              </p:cNvSpPr>
              <p:nvPr/>
            </p:nvSpPr>
            <p:spPr bwMode="auto">
              <a:xfrm flipH="1">
                <a:off x="274637" y="301625"/>
                <a:ext cx="798513" cy="661988"/>
              </a:xfrm>
              <a:custGeom>
                <a:avLst/>
                <a:gdLst>
                  <a:gd name="T0" fmla="*/ 1263631267 w 308"/>
                  <a:gd name="T1" fmla="*/ 127049978 h 256"/>
                  <a:gd name="T2" fmla="*/ 1035103587 w 308"/>
                  <a:gd name="T3" fmla="*/ 0 h 256"/>
                  <a:gd name="T4" fmla="*/ 806573315 w 308"/>
                  <a:gd name="T5" fmla="*/ 127049978 h 256"/>
                  <a:gd name="T6" fmla="*/ 53772591 w 308"/>
                  <a:gd name="T7" fmla="*/ 1303932762 h 256"/>
                  <a:gd name="T8" fmla="*/ 47050045 w 308"/>
                  <a:gd name="T9" fmla="*/ 1571404359 h 256"/>
                  <a:gd name="T10" fmla="*/ 282300271 w 308"/>
                  <a:gd name="T11" fmla="*/ 1711828563 h 256"/>
                  <a:gd name="T12" fmla="*/ 1787904310 w 308"/>
                  <a:gd name="T13" fmla="*/ 1711828563 h 256"/>
                  <a:gd name="T14" fmla="*/ 2023154537 w 308"/>
                  <a:gd name="T15" fmla="*/ 1571404359 h 256"/>
                  <a:gd name="T16" fmla="*/ 2016431990 w 308"/>
                  <a:gd name="T17" fmla="*/ 1303932762 h 256"/>
                  <a:gd name="T18" fmla="*/ 1263631267 w 308"/>
                  <a:gd name="T19" fmla="*/ 127049978 h 256"/>
                  <a:gd name="T20" fmla="*/ 1035103587 w 308"/>
                  <a:gd name="T21" fmla="*/ 1444354380 h 256"/>
                  <a:gd name="T22" fmla="*/ 927558404 w 308"/>
                  <a:gd name="T23" fmla="*/ 1337365742 h 256"/>
                  <a:gd name="T24" fmla="*/ 1035103587 w 308"/>
                  <a:gd name="T25" fmla="*/ 1230377103 h 256"/>
                  <a:gd name="T26" fmla="*/ 1142646177 w 308"/>
                  <a:gd name="T27" fmla="*/ 1337365742 h 256"/>
                  <a:gd name="T28" fmla="*/ 1035103587 w 308"/>
                  <a:gd name="T29" fmla="*/ 1444354380 h 256"/>
                  <a:gd name="T30" fmla="*/ 1142646177 w 308"/>
                  <a:gd name="T31" fmla="*/ 1016397240 h 256"/>
                  <a:gd name="T32" fmla="*/ 1035103587 w 308"/>
                  <a:gd name="T33" fmla="*/ 1123388464 h 256"/>
                  <a:gd name="T34" fmla="*/ 927558404 w 308"/>
                  <a:gd name="T35" fmla="*/ 1016397240 h 256"/>
                  <a:gd name="T36" fmla="*/ 927558404 w 308"/>
                  <a:gd name="T37" fmla="*/ 641937004 h 256"/>
                  <a:gd name="T38" fmla="*/ 1035103587 w 308"/>
                  <a:gd name="T39" fmla="*/ 534945779 h 256"/>
                  <a:gd name="T40" fmla="*/ 1142646177 w 308"/>
                  <a:gd name="T41" fmla="*/ 641937004 h 256"/>
                  <a:gd name="T42" fmla="*/ 1142646177 w 308"/>
                  <a:gd name="T43" fmla="*/ 1016397240 h 2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8"/>
                  <a:gd name="T67" fmla="*/ 0 h 256"/>
                  <a:gd name="T68" fmla="*/ 308 w 308"/>
                  <a:gd name="T69" fmla="*/ 256 h 2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7435" name="Group 9"/>
            <p:cNvGrpSpPr>
              <a:grpSpLocks/>
            </p:cNvGrpSpPr>
            <p:nvPr/>
          </p:nvGrpSpPr>
          <p:grpSpPr bwMode="auto">
            <a:xfrm>
              <a:off x="890308" y="64068"/>
              <a:ext cx="1721056" cy="735864"/>
              <a:chOff x="0" y="0"/>
              <a:chExt cx="1721056" cy="735864"/>
            </a:xfrm>
          </p:grpSpPr>
          <p:sp>
            <p:nvSpPr>
              <p:cNvPr id="17436" name="文本框 46"/>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创新点</a:t>
                </a:r>
              </a:p>
            </p:txBody>
          </p:sp>
          <p:sp>
            <p:nvSpPr>
              <p:cNvPr id="17437" name="矩形 47"/>
              <p:cNvSpPr>
                <a:spLocks noChangeArrowheads="1"/>
              </p:cNvSpPr>
              <p:nvPr/>
            </p:nvSpPr>
            <p:spPr bwMode="auto">
              <a:xfrm>
                <a:off x="0" y="428087"/>
                <a:ext cx="10980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rgbClr val="2B2B2B"/>
                    </a:solidFill>
                    <a:latin typeface="微软雅黑" pitchFamily="34" charset="-122"/>
                    <a:ea typeface="微软雅黑" pitchFamily="34" charset="-122"/>
                    <a:sym typeface="微软雅黑" pitchFamily="34" charset="-122"/>
                  </a:rPr>
                  <a:t>Innovation</a:t>
                </a:r>
                <a:endParaRPr lang="zh-CN" altLang="en-US" sz="1400">
                  <a:solidFill>
                    <a:srgbClr val="2B2B2B"/>
                  </a:solidFill>
                  <a:latin typeface="微软雅黑" pitchFamily="34" charset="-122"/>
                  <a:ea typeface="微软雅黑" pitchFamily="34" charset="-122"/>
                  <a:sym typeface="微软雅黑" pitchFamily="34" charset="-122"/>
                </a:endParaRPr>
              </a:p>
            </p:txBody>
          </p:sp>
        </p:grpSp>
      </p:grpSp>
      <p:grpSp>
        <p:nvGrpSpPr>
          <p:cNvPr id="17413" name="Group 12"/>
          <p:cNvGrpSpPr>
            <a:grpSpLocks/>
          </p:cNvGrpSpPr>
          <p:nvPr/>
        </p:nvGrpSpPr>
        <p:grpSpPr bwMode="auto">
          <a:xfrm>
            <a:off x="7939088" y="2332038"/>
            <a:ext cx="2611437" cy="865187"/>
            <a:chOff x="0" y="0"/>
            <a:chExt cx="2611117" cy="864000"/>
          </a:xfrm>
        </p:grpSpPr>
        <p:grpSp>
          <p:nvGrpSpPr>
            <p:cNvPr id="17426" name="Group 13"/>
            <p:cNvGrpSpPr>
              <a:grpSpLocks/>
            </p:cNvGrpSpPr>
            <p:nvPr/>
          </p:nvGrpSpPr>
          <p:grpSpPr bwMode="auto">
            <a:xfrm>
              <a:off x="0" y="0"/>
              <a:ext cx="864000" cy="864000"/>
              <a:chOff x="0" y="0"/>
              <a:chExt cx="1368425" cy="1368425"/>
            </a:xfrm>
          </p:grpSpPr>
          <p:sp>
            <p:nvSpPr>
              <p:cNvPr id="17430"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1"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2"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3"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7427" name="Group 18"/>
            <p:cNvGrpSpPr>
              <a:grpSpLocks/>
            </p:cNvGrpSpPr>
            <p:nvPr/>
          </p:nvGrpSpPr>
          <p:grpSpPr bwMode="auto">
            <a:xfrm>
              <a:off x="890061" y="64068"/>
              <a:ext cx="1721056" cy="735864"/>
              <a:chOff x="0" y="0"/>
              <a:chExt cx="1721056" cy="735864"/>
            </a:xfrm>
          </p:grpSpPr>
          <p:sp>
            <p:nvSpPr>
              <p:cNvPr id="17428" name="文本框 49"/>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不足</a:t>
                </a:r>
              </a:p>
            </p:txBody>
          </p:sp>
          <p:sp>
            <p:nvSpPr>
              <p:cNvPr id="17429" name="矩形 50"/>
              <p:cNvSpPr>
                <a:spLocks noChangeArrowheads="1"/>
              </p:cNvSpPr>
              <p:nvPr/>
            </p:nvSpPr>
            <p:spPr bwMode="auto">
              <a:xfrm>
                <a:off x="0" y="428087"/>
                <a:ext cx="11288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rgbClr val="2B2B2B"/>
                    </a:solidFill>
                    <a:latin typeface="微软雅黑" pitchFamily="34" charset="-122"/>
                    <a:ea typeface="微软雅黑" pitchFamily="34" charset="-122"/>
                    <a:sym typeface="微软雅黑" pitchFamily="34" charset="-122"/>
                  </a:rPr>
                  <a:t>Insufficient</a:t>
                </a:r>
                <a:endParaRPr lang="zh-CN" altLang="en-US" sz="1400">
                  <a:solidFill>
                    <a:srgbClr val="2B2B2B"/>
                  </a:solidFill>
                  <a:latin typeface="微软雅黑" pitchFamily="34" charset="-122"/>
                  <a:ea typeface="微软雅黑" pitchFamily="34" charset="-122"/>
                  <a:sym typeface="微软雅黑" pitchFamily="34" charset="-122"/>
                </a:endParaRPr>
              </a:p>
            </p:txBody>
          </p:sp>
        </p:grpSp>
      </p:grpSp>
      <p:sp>
        <p:nvSpPr>
          <p:cNvPr id="17414" name="矩形 51"/>
          <p:cNvSpPr>
            <a:spLocks noChangeArrowheads="1"/>
          </p:cNvSpPr>
          <p:nvPr/>
        </p:nvSpPr>
        <p:spPr bwMode="auto">
          <a:xfrm>
            <a:off x="1666875" y="34639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17415" name="矩形 52"/>
          <p:cNvSpPr>
            <a:spLocks noChangeArrowheads="1"/>
          </p:cNvSpPr>
          <p:nvPr/>
        </p:nvSpPr>
        <p:spPr bwMode="auto">
          <a:xfrm>
            <a:off x="7621588" y="34639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17416" name="直接连接符 34"/>
          <p:cNvSpPr>
            <a:spLocks noChangeShapeType="1"/>
          </p:cNvSpPr>
          <p:nvPr/>
        </p:nvSpPr>
        <p:spPr bwMode="auto">
          <a:xfrm flipH="1" flipV="1">
            <a:off x="11299825" y="4763"/>
            <a:ext cx="1588"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7417" name="Group 24"/>
          <p:cNvGrpSpPr>
            <a:grpSpLocks/>
          </p:cNvGrpSpPr>
          <p:nvPr/>
        </p:nvGrpSpPr>
        <p:grpSpPr bwMode="auto">
          <a:xfrm flipH="1">
            <a:off x="11577638" y="98425"/>
            <a:ext cx="614362" cy="685800"/>
            <a:chOff x="0" y="0"/>
            <a:chExt cx="1409701" cy="1574801"/>
          </a:xfrm>
        </p:grpSpPr>
        <p:sp>
          <p:nvSpPr>
            <p:cNvPr id="17421" name="Freeform 107"/>
            <p:cNvSpPr>
              <a:spLocks noChangeArrowheads="1"/>
            </p:cNvSpPr>
            <p:nvPr/>
          </p:nvSpPr>
          <p:spPr bwMode="auto">
            <a:xfrm>
              <a:off x="0" y="174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2" name="Freeform 108"/>
            <p:cNvSpPr>
              <a:spLocks noChangeArrowheads="1"/>
            </p:cNvSpPr>
            <p:nvPr/>
          </p:nvSpPr>
          <p:spPr bwMode="auto">
            <a:xfrm>
              <a:off x="1290638" y="9588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3" name="Freeform 109"/>
            <p:cNvSpPr>
              <a:spLocks noEditPoints="1" noChangeArrowheads="1"/>
            </p:cNvSpPr>
            <p:nvPr/>
          </p:nvSpPr>
          <p:spPr bwMode="auto">
            <a:xfrm>
              <a:off x="569913" y="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4" name="Rectangle 110"/>
            <p:cNvSpPr>
              <a:spLocks noChangeArrowheads="1"/>
            </p:cNvSpPr>
            <p:nvPr/>
          </p:nvSpPr>
          <p:spPr bwMode="auto">
            <a:xfrm>
              <a:off x="1290638" y="6000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7425" name="Rectangle 111"/>
            <p:cNvSpPr>
              <a:spLocks noChangeArrowheads="1"/>
            </p:cNvSpPr>
            <p:nvPr/>
          </p:nvSpPr>
          <p:spPr bwMode="auto">
            <a:xfrm>
              <a:off x="1290638" y="7794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7418" name="Group 30"/>
          <p:cNvGrpSpPr>
            <a:grpSpLocks/>
          </p:cNvGrpSpPr>
          <p:nvPr/>
        </p:nvGrpSpPr>
        <p:grpSpPr bwMode="auto">
          <a:xfrm>
            <a:off x="9507538" y="47625"/>
            <a:ext cx="1720850" cy="735013"/>
            <a:chOff x="0" y="0"/>
            <a:chExt cx="1721056" cy="735864"/>
          </a:xfrm>
        </p:grpSpPr>
        <p:sp>
          <p:nvSpPr>
            <p:cNvPr id="17419" name="文本框 59"/>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论题总结</a:t>
              </a:r>
              <a:endParaRPr lang="zh-CN" altLang="en-US"/>
            </a:p>
          </p:txBody>
        </p:sp>
        <p:sp>
          <p:nvSpPr>
            <p:cNvPr id="17420" name="矩形 60"/>
            <p:cNvSpPr>
              <a:spLocks noChangeArrowheads="1"/>
            </p:cNvSpPr>
            <p:nvPr/>
          </p:nvSpPr>
          <p:spPr bwMode="auto">
            <a:xfrm>
              <a:off x="366390" y="428087"/>
              <a:ext cx="13546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summary</a:t>
              </a:r>
              <a:endParaRPr lang="zh-CN" altLang="en-US" sz="1400">
                <a:solidFill>
                  <a:schemeClr val="bg1"/>
                </a:solidFill>
                <a:latin typeface="微软雅黑" pitchFamily="34" charset="-122"/>
                <a:ea typeface="微软雅黑" pitchFamily="34" charset="-122"/>
                <a:sym typeface="微软雅黑" pitchFamily="34" charset="-122"/>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文本框 6"/>
          <p:cNvSpPr>
            <a:spLocks noChangeArrowheads="1"/>
          </p:cNvSpPr>
          <p:nvPr/>
        </p:nvSpPr>
        <p:spPr bwMode="auto">
          <a:xfrm>
            <a:off x="1423988" y="1346200"/>
            <a:ext cx="7278687"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400" b="1">
                <a:solidFill>
                  <a:srgbClr val="000000"/>
                </a:solidFill>
                <a:latin typeface="微软雅黑" pitchFamily="34" charset="-122"/>
                <a:ea typeface="微软雅黑" pitchFamily="34" charset="-122"/>
                <a:sym typeface="微软雅黑" pitchFamily="34" charset="-122"/>
              </a:rPr>
              <a:t>谢谢各位老师的建议与指正</a:t>
            </a:r>
          </a:p>
        </p:txBody>
      </p:sp>
      <p:sp>
        <p:nvSpPr>
          <p:cNvPr id="18436" name="矩形 7"/>
          <p:cNvSpPr>
            <a:spLocks noChangeArrowheads="1"/>
          </p:cNvSpPr>
          <p:nvPr/>
        </p:nvSpPr>
        <p:spPr bwMode="auto">
          <a:xfrm>
            <a:off x="1423988" y="2117725"/>
            <a:ext cx="562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000">
                <a:solidFill>
                  <a:srgbClr val="000000"/>
                </a:solidFill>
                <a:latin typeface="Calibri" pitchFamily="34" charset="0"/>
                <a:sym typeface="Calibri" pitchFamily="34" charset="0"/>
              </a:rPr>
              <a:t>Thanks For The Advice And Opinion</a:t>
            </a:r>
            <a:endParaRPr lang="zh-CN" altLang="en-US" sz="2000">
              <a:solidFill>
                <a:srgbClr val="000000"/>
              </a:solidFill>
              <a:latin typeface="Calibri" pitchFamily="34" charset="0"/>
              <a:sym typeface="宋体" pitchFamily="2" charset="-122"/>
            </a:endParaRPr>
          </a:p>
        </p:txBody>
      </p:sp>
      <p:sp>
        <p:nvSpPr>
          <p:cNvPr id="18437" name="矩形 10"/>
          <p:cNvSpPr>
            <a:spLocks noChangeArrowheads="1"/>
          </p:cNvSpPr>
          <p:nvPr/>
        </p:nvSpPr>
        <p:spPr bwMode="auto">
          <a:xfrm>
            <a:off x="1423988" y="736600"/>
            <a:ext cx="989012" cy="304800"/>
          </a:xfrm>
          <a:prstGeom prst="rect">
            <a:avLst/>
          </a:prstGeom>
          <a:solidFill>
            <a:srgbClr val="474747"/>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2000">
                <a:solidFill>
                  <a:srgbClr val="FFFFFF"/>
                </a:solidFill>
                <a:latin typeface="微软雅黑" pitchFamily="34" charset="-122"/>
                <a:ea typeface="微软雅黑" pitchFamily="34" charset="-122"/>
                <a:sym typeface="微软雅黑" pitchFamily="34" charset="-122"/>
              </a:rPr>
              <a:t>LOGO</a:t>
            </a:r>
            <a:endParaRPr lang="zh-CN" altLang="en-US" sz="2000">
              <a:solidFill>
                <a:srgbClr val="FFFFFF"/>
              </a:solidFill>
              <a:latin typeface="微软雅黑" pitchFamily="34" charset="-122"/>
              <a:ea typeface="微软雅黑" pitchFamily="34" charset="-122"/>
              <a:sym typeface="微软雅黑" pitchFamily="34"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TotalTime>
  <Pages>0</Pages>
  <Words>398</Words>
  <Characters>0</Characters>
  <Application>Microsoft Office PowerPoint</Application>
  <DocSecurity>0</DocSecurity>
  <PresentationFormat>宽屏</PresentationFormat>
  <Lines>0</Lines>
  <Paragraphs>145</Paragraphs>
  <Slides>17</Slides>
  <Notes>17</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17</vt:i4>
      </vt:variant>
    </vt:vector>
  </HeadingPairs>
  <TitlesOfParts>
    <vt:vector size="26" baseType="lpstr">
      <vt:lpstr>宋体</vt:lpstr>
      <vt:lpstr>微软雅黑</vt:lpstr>
      <vt:lpstr>Agency FB</vt:lpstr>
      <vt:lpstr>Arial</vt:lpstr>
      <vt:lpstr>Bodoni MT Black</vt:lpstr>
      <vt:lpstr>Calibri</vt:lpstr>
      <vt:lpstr>Calibri Light</vt:lpstr>
      <vt:lpstr>第一PPT，www.1ppt.com</vt:lpstr>
      <vt:lpstr>ET.Chart.6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42</cp:revision>
  <dcterms:created xsi:type="dcterms:W3CDTF">2014-02-17T01:49:00Z</dcterms:created>
  <dcterms:modified xsi:type="dcterms:W3CDTF">2019-09-17T03:09:27Z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2052-9.1.0.4468</vt:lpwstr>
  </property>
</Properties>
</file>