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56" r:id="rId2"/>
    <p:sldId id="257" r:id="rId3"/>
    <p:sldId id="258" r:id="rId4"/>
    <p:sldId id="262" r:id="rId5"/>
    <p:sldId id="263" r:id="rId6"/>
    <p:sldId id="264" r:id="rId7"/>
    <p:sldId id="265" r:id="rId8"/>
    <p:sldId id="259" r:id="rId9"/>
    <p:sldId id="266" r:id="rId10"/>
    <p:sldId id="267" r:id="rId11"/>
    <p:sldId id="268" r:id="rId12"/>
    <p:sldId id="269" r:id="rId13"/>
    <p:sldId id="260" r:id="rId14"/>
    <p:sldId id="270" r:id="rId15"/>
    <p:sldId id="271" r:id="rId16"/>
    <p:sldId id="272" r:id="rId17"/>
    <p:sldId id="273" r:id="rId18"/>
    <p:sldId id="261" r:id="rId19"/>
    <p:sldId id="274" r:id="rId20"/>
    <p:sldId id="275" r:id="rId21"/>
    <p:sldId id="276" r:id="rId22"/>
    <p:sldId id="277" r:id="rId23"/>
    <p:sldId id="279" r:id="rId24"/>
    <p:sldId id="278" r:id="rId25"/>
  </p:sldIdLst>
  <p:sldSz cx="9144000" cy="5143500" type="screen16x9"/>
  <p:notesSz cx="6858000" cy="9144000"/>
  <p:custDataLst>
    <p:tags r:id="rId27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A3F6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534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  <a:effectLst>
              <a:innerShdw blurRad="127000" dist="50800" dir="13500000">
                <a:prstClr val="black">
                  <a:alpha val="30000"/>
                </a:prstClr>
              </a:innerShdw>
            </a:effectLst>
          </c:spPr>
          <c:dPt>
            <c:idx val="0"/>
            <c:bubble3D val="0"/>
            <c:spPr>
              <a:solidFill>
                <a:srgbClr val="1A3F6C"/>
              </a:solidFill>
              <a:ln w="19050">
                <a:noFill/>
              </a:ln>
              <a:effectLst>
                <a:innerShdw blurRad="127000" dist="50800" dir="13500000">
                  <a:prstClr val="black">
                    <a:alpha val="30000"/>
                  </a:prstClr>
                </a:inn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C3F-4017-8A67-8B5768340F52}"/>
              </c:ext>
            </c:extLst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  <a:ln w="19050">
                <a:noFill/>
              </a:ln>
              <a:effectLst>
                <a:innerShdw blurRad="127000" dist="50800" dir="13500000">
                  <a:prstClr val="black">
                    <a:alpha val="30000"/>
                  </a:prstClr>
                </a:inn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FD6-47F8-B702-73B365F017C6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60</c:v>
                </c:pt>
                <c:pt idx="1">
                  <c:v>40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FD6-47F8-B702-73B365F017C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6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>
      <a:innerShdw blurRad="63500" dist="50800" dir="13500000">
        <a:prstClr val="black">
          <a:alpha val="50000"/>
        </a:prstClr>
      </a:innerShdw>
    </a:effectLst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  <a:effectLst>
              <a:innerShdw blurRad="127000" dist="50800" dir="13500000">
                <a:prstClr val="black">
                  <a:alpha val="30000"/>
                </a:prstClr>
              </a:innerShdw>
            </a:effectLst>
          </c:spPr>
          <c:dPt>
            <c:idx val="0"/>
            <c:bubble3D val="0"/>
            <c:spPr>
              <a:solidFill>
                <a:srgbClr val="1A3F6C"/>
              </a:solidFill>
              <a:ln w="19050">
                <a:noFill/>
              </a:ln>
              <a:effectLst>
                <a:innerShdw blurRad="127000" dist="50800" dir="13500000">
                  <a:prstClr val="black">
                    <a:alpha val="30000"/>
                  </a:prstClr>
                </a:inn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47C-43A3-9C8D-96D65DEA273D}"/>
              </c:ext>
            </c:extLst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  <a:ln w="19050">
                <a:noFill/>
              </a:ln>
              <a:effectLst>
                <a:innerShdw blurRad="127000" dist="50800" dir="13500000">
                  <a:prstClr val="black">
                    <a:alpha val="30000"/>
                  </a:prstClr>
                </a:inn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FD6-47F8-B702-73B365F017C6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75</c:v>
                </c:pt>
                <c:pt idx="1">
                  <c:v>25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FD6-47F8-B702-73B365F017C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6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>
      <a:innerShdw blurRad="63500" dist="50800" dir="13500000">
        <a:prstClr val="black">
          <a:alpha val="50000"/>
        </a:prstClr>
      </a:innerShdw>
    </a:effectLst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  <a:effectLst>
              <a:innerShdw blurRad="127000" dist="50800" dir="13500000">
                <a:prstClr val="black">
                  <a:alpha val="30000"/>
                </a:prstClr>
              </a:innerShdw>
            </a:effectLst>
          </c:spPr>
          <c:dPt>
            <c:idx val="0"/>
            <c:bubble3D val="0"/>
            <c:spPr>
              <a:solidFill>
                <a:srgbClr val="1A3F6C"/>
              </a:solidFill>
              <a:ln w="19050">
                <a:noFill/>
              </a:ln>
              <a:effectLst>
                <a:innerShdw blurRad="127000" dist="50800" dir="13500000">
                  <a:prstClr val="black">
                    <a:alpha val="30000"/>
                  </a:prstClr>
                </a:inn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CDE-46DE-9ED0-246AA9C593D0}"/>
              </c:ext>
            </c:extLst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  <a:ln w="19050">
                <a:noFill/>
              </a:ln>
              <a:effectLst>
                <a:innerShdw blurRad="127000" dist="50800" dir="13500000">
                  <a:prstClr val="black">
                    <a:alpha val="30000"/>
                  </a:prstClr>
                </a:innerShdw>
              </a:effectLst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FD6-47F8-B702-73B365F017C6}"/>
              </c:ext>
            </c:extLst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60</c:v>
                </c:pt>
                <c:pt idx="1">
                  <c:v>40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FD6-47F8-B702-73B365F017C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6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>
      <a:innerShdw blurRad="63500" dist="50800" dir="13500000">
        <a:prstClr val="black">
          <a:alpha val="50000"/>
        </a:prstClr>
      </a:innerShdw>
    </a:effectLst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47C648-C3B9-4208-B4D1-155153432772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FEE5B0-E2BC-4795-92D2-54ABE09CA1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60121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FEE5B0-E2BC-4795-92D2-54ABE09CA1A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61674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FEE5B0-E2BC-4795-92D2-54ABE09CA1A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9816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FEE5B0-E2BC-4795-92D2-54ABE09CA1A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69861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FEE5B0-E2BC-4795-92D2-54ABE09CA1A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24424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FEE5B0-E2BC-4795-92D2-54ABE09CA1A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80581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FEE5B0-E2BC-4795-92D2-54ABE09CA1A4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93677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FEE5B0-E2BC-4795-92D2-54ABE09CA1A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491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FEE5B0-E2BC-4795-92D2-54ABE09CA1A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85733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FEE5B0-E2BC-4795-92D2-54ABE09CA1A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45204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FEE5B0-E2BC-4795-92D2-54ABE09CA1A4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83166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FEE5B0-E2BC-4795-92D2-54ABE09CA1A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89594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FEE5B0-E2BC-4795-92D2-54ABE09CA1A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12411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FEE5B0-E2BC-4795-92D2-54ABE09CA1A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490172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FEE5B0-E2BC-4795-92D2-54ABE09CA1A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243646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FEE5B0-E2BC-4795-92D2-54ABE09CA1A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092871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FEE5B0-E2BC-4795-92D2-54ABE09CA1A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397979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FEE5B0-E2BC-4795-92D2-54ABE09CA1A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84215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FEE5B0-E2BC-4795-92D2-54ABE09CA1A4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658450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FEE5B0-E2BC-4795-92D2-54ABE09CA1A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629397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FEE5B0-E2BC-4795-92D2-54ABE09CA1A4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616207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FEE5B0-E2BC-4795-92D2-54ABE09CA1A4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012976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FEE5B0-E2BC-4795-92D2-54ABE09CA1A4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24397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FEE5B0-E2BC-4795-92D2-54ABE09CA1A4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571291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FEE5B0-E2BC-4795-92D2-54ABE09CA1A4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5978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6A4ED-B612-40EC-8E90-83F3009E2301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B5A18-D654-4759-B2EC-A7793F083C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00075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6A4ED-B612-40EC-8E90-83F3009E2301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B5A18-D654-4759-B2EC-A7793F083C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0972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6A4ED-B612-40EC-8E90-83F3009E2301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B5A18-D654-4759-B2EC-A7793F083C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62335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6A4ED-B612-40EC-8E90-83F3009E2301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B5A18-D654-4759-B2EC-A7793F083C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55188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6A4ED-B612-40EC-8E90-83F3009E2301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B5A18-D654-4759-B2EC-A7793F083C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40148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6A4ED-B612-40EC-8E90-83F3009E2301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B5A18-D654-4759-B2EC-A7793F083C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7912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6A4ED-B612-40EC-8E90-83F3009E2301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B5A18-D654-4759-B2EC-A7793F083C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04424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6A4ED-B612-40EC-8E90-83F3009E2301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B5A18-D654-4759-B2EC-A7793F083C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36898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6A4ED-B612-40EC-8E90-83F3009E2301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B5A18-D654-4759-B2EC-A7793F083C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22434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6A4ED-B612-40EC-8E90-83F3009E2301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B5A18-D654-4759-B2EC-A7793F083C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86371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6A4ED-B612-40EC-8E90-83F3009E2301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B5A18-D654-4759-B2EC-A7793F083C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86947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6A4ED-B612-40EC-8E90-83F3009E2301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FB5A18-D654-4759-B2EC-A7793F083C4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0" y="4897279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bg1">
                  <a:lumMod val="85000"/>
                </a:schemeClr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715413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F6A4ED-B612-40EC-8E90-83F3009E2301}" type="datetimeFigureOut">
              <a:rPr lang="zh-CN" altLang="en-US" smtClean="0"/>
              <a:t>2019/9/17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FB5A18-D654-4759-B2EC-A7793F083C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10608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18" Type="http://schemas.openxmlformats.org/officeDocument/2006/relationships/tags" Target="../tags/tag19.xml"/><Relationship Id="rId26" Type="http://schemas.openxmlformats.org/officeDocument/2006/relationships/image" Target="../media/image6.png"/><Relationship Id="rId3" Type="http://schemas.openxmlformats.org/officeDocument/2006/relationships/tags" Target="../tags/tag4.xml"/><Relationship Id="rId21" Type="http://schemas.openxmlformats.org/officeDocument/2006/relationships/tags" Target="../tags/tag22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tags" Target="../tags/tag18.xml"/><Relationship Id="rId25" Type="http://schemas.openxmlformats.org/officeDocument/2006/relationships/notesSlide" Target="../notesSlides/notesSlide19.xml"/><Relationship Id="rId2" Type="http://schemas.openxmlformats.org/officeDocument/2006/relationships/tags" Target="../tags/tag3.xml"/><Relationship Id="rId16" Type="http://schemas.openxmlformats.org/officeDocument/2006/relationships/tags" Target="../tags/tag17.xml"/><Relationship Id="rId20" Type="http://schemas.openxmlformats.org/officeDocument/2006/relationships/tags" Target="../tags/tag21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24" Type="http://schemas.openxmlformats.org/officeDocument/2006/relationships/slideLayout" Target="../slideLayouts/slideLayout2.xml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23" Type="http://schemas.openxmlformats.org/officeDocument/2006/relationships/tags" Target="../tags/tag24.xml"/><Relationship Id="rId10" Type="http://schemas.openxmlformats.org/officeDocument/2006/relationships/tags" Target="../tags/tag11.xml"/><Relationship Id="rId19" Type="http://schemas.openxmlformats.org/officeDocument/2006/relationships/tags" Target="../tags/tag20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Relationship Id="rId22" Type="http://schemas.openxmlformats.org/officeDocument/2006/relationships/tags" Target="../tags/tag23.xml"/><Relationship Id="rId27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2571751"/>
            <a:ext cx="9144000" cy="1828235"/>
          </a:xfrm>
          <a:prstGeom prst="rect">
            <a:avLst/>
          </a:pr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45706" rIns="91413" bIns="45706" rtlCol="0" anchor="ctr"/>
          <a:lstStyle/>
          <a:p>
            <a:pPr algn="ctr"/>
            <a:endParaRPr lang="zh-CN" altLang="en-US"/>
          </a:p>
        </p:txBody>
      </p:sp>
      <p:pic>
        <p:nvPicPr>
          <p:cNvPr id="5" name="Picture 2" descr="C:\Users\Administrator\Desktop\微立体创业计划\001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53012" y="285261"/>
            <a:ext cx="1967244" cy="1966978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Administrator\Desktop\微立体创业计划\002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38803" y="210279"/>
            <a:ext cx="2230535" cy="2230233"/>
          </a:xfrm>
          <a:prstGeom prst="rect">
            <a:avLst/>
          </a:prstGeom>
          <a:noFill/>
          <a:effectLst>
            <a:outerShdw blurRad="292100" dist="177800" dir="2460000" sx="99000" sy="99000" algn="l" rotWithShape="0">
              <a:prstClr val="black">
                <a:alpha val="39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18"/>
          <p:cNvSpPr txBox="1"/>
          <p:nvPr/>
        </p:nvSpPr>
        <p:spPr>
          <a:xfrm>
            <a:off x="8015413" y="5314104"/>
            <a:ext cx="1128587" cy="380882"/>
          </a:xfrm>
          <a:prstGeom prst="rect">
            <a:avLst/>
          </a:prstGeom>
          <a:noFill/>
        </p:spPr>
        <p:txBody>
          <a:bodyPr wrap="square" lIns="91413" tIns="45706" rIns="91413" bIns="45706" rtlCol="0">
            <a:spAutoFit/>
          </a:bodyPr>
          <a:lstStyle/>
          <a:p>
            <a:r>
              <a:rPr lang="zh-CN" altLang="en-US" dirty="0" smtClean="0"/>
              <a:t>延时文字</a:t>
            </a:r>
            <a:endParaRPr lang="zh-CN" altLang="en-US" dirty="0"/>
          </a:p>
        </p:txBody>
      </p:sp>
      <p:sp>
        <p:nvSpPr>
          <p:cNvPr id="8" name="圆角矩形 7"/>
          <p:cNvSpPr/>
          <p:nvPr/>
        </p:nvSpPr>
        <p:spPr>
          <a:xfrm>
            <a:off x="2349113" y="3309841"/>
            <a:ext cx="4391725" cy="431915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45706" rIns="91413" bIns="45706" rtlCol="0" anchor="ctr"/>
          <a:lstStyle/>
          <a:p>
            <a:pPr algn="ctr"/>
            <a:endParaRPr lang="zh-CN" altLang="en-US"/>
          </a:p>
        </p:txBody>
      </p:sp>
      <p:grpSp>
        <p:nvGrpSpPr>
          <p:cNvPr id="10" name="Group 91"/>
          <p:cNvGrpSpPr>
            <a:grpSpLocks/>
          </p:cNvGrpSpPr>
          <p:nvPr/>
        </p:nvGrpSpPr>
        <p:grpSpPr bwMode="auto">
          <a:xfrm>
            <a:off x="2359829" y="3325361"/>
            <a:ext cx="390552" cy="616758"/>
            <a:chOff x="936" y="1480"/>
            <a:chExt cx="1589" cy="2510"/>
          </a:xfrm>
        </p:grpSpPr>
        <p:grpSp>
          <p:nvGrpSpPr>
            <p:cNvPr id="11" name="组合 33"/>
            <p:cNvGrpSpPr>
              <a:grpSpLocks/>
            </p:cNvGrpSpPr>
            <p:nvPr/>
          </p:nvGrpSpPr>
          <p:grpSpPr bwMode="auto">
            <a:xfrm>
              <a:off x="985" y="1583"/>
              <a:ext cx="1441" cy="2407"/>
              <a:chOff x="1754168" y="3653262"/>
              <a:chExt cx="1857599" cy="3107815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1754168" y="3653262"/>
                <a:ext cx="1857599" cy="1857597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ffectLst>
                <a:innerShdw blurRad="88900" dist="635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>
                  <a:defRPr/>
                </a:pPr>
                <a:endParaRPr lang="zh-CN" altLang="en-US" sz="3000" dirty="0">
                  <a:latin typeface="+mj-lt"/>
                  <a:ea typeface="方正超粗黑简体" panose="03000509000000000000" pitchFamily="65" charset="-122"/>
                </a:endParaRPr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1911556" y="3810650"/>
                <a:ext cx="1542822" cy="1542820"/>
              </a:xfrm>
              <a:prstGeom prst="ellipse">
                <a:avLst/>
              </a:prstGeom>
              <a:solidFill>
                <a:srgbClr val="C20100"/>
              </a:solidFill>
              <a:ln w="28575">
                <a:gradFill flip="none" rotWithShape="1">
                  <a:gsLst>
                    <a:gs pos="100000">
                      <a:srgbClr val="FFFFFF"/>
                    </a:gs>
                    <a:gs pos="0">
                      <a:srgbClr val="CECED0"/>
                    </a:gs>
                  </a:gsLst>
                  <a:lin ang="13500000" scaled="1"/>
                  <a:tileRect/>
                </a:gradFill>
              </a:ln>
              <a:effectLst>
                <a:outerShdw blurRad="190500" dist="88900" dir="2700000" algn="tl" rotWithShape="0">
                  <a:prstClr val="black">
                    <a:alpha val="3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8" name="椭圆 17"/>
              <p:cNvSpPr/>
              <p:nvPr/>
            </p:nvSpPr>
            <p:spPr>
              <a:xfrm>
                <a:off x="1890879" y="3789973"/>
                <a:ext cx="1584176" cy="1584174"/>
              </a:xfrm>
              <a:prstGeom prst="ellipse">
                <a:avLst/>
              </a:prstGeom>
              <a:solidFill>
                <a:srgbClr val="1A3F6C"/>
              </a:solidFill>
              <a:ln>
                <a:noFill/>
              </a:ln>
              <a:effectLst>
                <a:innerShdw blurRad="88900" dist="635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anchor="ctr"/>
              <a:lstStyle/>
              <a:p>
                <a:pPr algn="ctr">
                  <a:defRPr/>
                </a:pPr>
                <a:endParaRPr lang="zh-CN" altLang="en-US" sz="3000" dirty="0">
                  <a:solidFill>
                    <a:srgbClr val="0087CF"/>
                  </a:solidFill>
                  <a:latin typeface="+mj-lt"/>
                  <a:ea typeface="方正超粗黑简体" panose="03000509000000000000" pitchFamily="65" charset="-122"/>
                </a:endParaRPr>
              </a:p>
            </p:txBody>
          </p:sp>
          <p:sp>
            <p:nvSpPr>
              <p:cNvPr id="19" name="矩形 18"/>
              <p:cNvSpPr/>
              <p:nvPr/>
            </p:nvSpPr>
            <p:spPr>
              <a:xfrm>
                <a:off x="2196990" y="4093185"/>
                <a:ext cx="968886" cy="266789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pitchFamily="2" charset="-122"/>
                  </a:defRPr>
                </a:lvl9pPr>
              </a:lstStyle>
              <a:p>
                <a:pPr algn="ctr"/>
                <a:endParaRPr lang="zh-CN" altLang="zh-CN" sz="2700" b="1">
                  <a:solidFill>
                    <a:srgbClr val="CA0098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grpSp>
          <p:nvGrpSpPr>
            <p:cNvPr id="12" name="组合 4"/>
            <p:cNvGrpSpPr>
              <a:grpSpLocks/>
            </p:cNvGrpSpPr>
            <p:nvPr/>
          </p:nvGrpSpPr>
          <p:grpSpPr bwMode="auto">
            <a:xfrm>
              <a:off x="936" y="1480"/>
              <a:ext cx="1589" cy="1588"/>
              <a:chOff x="3733576" y="3930057"/>
              <a:chExt cx="1801556" cy="1800152"/>
            </a:xfrm>
          </p:grpSpPr>
          <p:sp>
            <p:nvSpPr>
              <p:cNvPr id="13" name="椭圆 12"/>
              <p:cNvSpPr/>
              <p:nvPr/>
            </p:nvSpPr>
            <p:spPr>
              <a:xfrm>
                <a:off x="4003576" y="4200057"/>
                <a:ext cx="1260000" cy="1260000"/>
              </a:xfrm>
              <a:prstGeom prst="ellipse">
                <a:avLst/>
              </a:prstGeom>
              <a:noFill/>
              <a:ln>
                <a:gradFill flip="none" rotWithShape="1">
                  <a:gsLst>
                    <a:gs pos="100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4" name="任意多边形 6"/>
              <p:cNvSpPr/>
              <p:nvPr/>
            </p:nvSpPr>
            <p:spPr>
              <a:xfrm>
                <a:off x="3734710" y="3930057"/>
                <a:ext cx="1800422" cy="1800152"/>
              </a:xfrm>
              <a:custGeom>
                <a:avLst/>
                <a:gdLst>
                  <a:gd name="connsiteX0" fmla="*/ 900000 w 1800000"/>
                  <a:gd name="connsiteY0" fmla="*/ 0 h 1800000"/>
                  <a:gd name="connsiteX1" fmla="*/ 1800000 w 1800000"/>
                  <a:gd name="connsiteY1" fmla="*/ 900000 h 1800000"/>
                  <a:gd name="connsiteX2" fmla="*/ 900000 w 1800000"/>
                  <a:gd name="connsiteY2" fmla="*/ 1800000 h 1800000"/>
                  <a:gd name="connsiteX3" fmla="*/ 0 w 1800000"/>
                  <a:gd name="connsiteY3" fmla="*/ 900000 h 1800000"/>
                  <a:gd name="connsiteX4" fmla="*/ 900000 w 1800000"/>
                  <a:gd name="connsiteY4" fmla="*/ 0 h 1800000"/>
                  <a:gd name="connsiteX5" fmla="*/ 900000 w 1800000"/>
                  <a:gd name="connsiteY5" fmla="*/ 270000 h 1800000"/>
                  <a:gd name="connsiteX6" fmla="*/ 270000 w 1800000"/>
                  <a:gd name="connsiteY6" fmla="*/ 900000 h 1800000"/>
                  <a:gd name="connsiteX7" fmla="*/ 900000 w 1800000"/>
                  <a:gd name="connsiteY7" fmla="*/ 1530000 h 1800000"/>
                  <a:gd name="connsiteX8" fmla="*/ 1530000 w 1800000"/>
                  <a:gd name="connsiteY8" fmla="*/ 900000 h 1800000"/>
                  <a:gd name="connsiteX9" fmla="*/ 900000 w 1800000"/>
                  <a:gd name="connsiteY9" fmla="*/ 270000 h 180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000" h="1800000">
                    <a:moveTo>
                      <a:pt x="900000" y="0"/>
                    </a:moveTo>
                    <a:cubicBezTo>
                      <a:pt x="1397056" y="0"/>
                      <a:pt x="1800000" y="402944"/>
                      <a:pt x="1800000" y="900000"/>
                    </a:cubicBezTo>
                    <a:cubicBezTo>
                      <a:pt x="1800000" y="1397056"/>
                      <a:pt x="1397056" y="1800000"/>
                      <a:pt x="900000" y="1800000"/>
                    </a:cubicBezTo>
                    <a:cubicBezTo>
                      <a:pt x="402944" y="1800000"/>
                      <a:pt x="0" y="1397056"/>
                      <a:pt x="0" y="900000"/>
                    </a:cubicBezTo>
                    <a:cubicBezTo>
                      <a:pt x="0" y="402944"/>
                      <a:pt x="402944" y="0"/>
                      <a:pt x="900000" y="0"/>
                    </a:cubicBezTo>
                    <a:close/>
                    <a:moveTo>
                      <a:pt x="900000" y="270000"/>
                    </a:moveTo>
                    <a:cubicBezTo>
                      <a:pt x="552061" y="270000"/>
                      <a:pt x="270000" y="552061"/>
                      <a:pt x="270000" y="900000"/>
                    </a:cubicBezTo>
                    <a:cubicBezTo>
                      <a:pt x="270000" y="1247939"/>
                      <a:pt x="552061" y="1530000"/>
                      <a:pt x="900000" y="1530000"/>
                    </a:cubicBezTo>
                    <a:cubicBezTo>
                      <a:pt x="1247939" y="1530000"/>
                      <a:pt x="1530000" y="1247939"/>
                      <a:pt x="1530000" y="900000"/>
                    </a:cubicBezTo>
                    <a:cubicBezTo>
                      <a:pt x="1530000" y="552061"/>
                      <a:pt x="1247939" y="270000"/>
                      <a:pt x="900000" y="270000"/>
                    </a:cubicBezTo>
                    <a:close/>
                  </a:path>
                </a:pathLst>
              </a:custGeom>
              <a:gradFill>
                <a:gsLst>
                  <a:gs pos="0">
                    <a:srgbClr val="F0F0F0"/>
                  </a:gs>
                  <a:gs pos="100000">
                    <a:srgbClr val="DBDBDB"/>
                  </a:gs>
                </a:gsLst>
                <a:lin ang="2700000" scaled="1"/>
              </a:gradFill>
              <a:ln>
                <a:noFill/>
              </a:ln>
              <a:effectLst>
                <a:outerShdw blurRad="88900" dist="635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5" name="椭圆 7"/>
              <p:cNvSpPr/>
              <p:nvPr/>
            </p:nvSpPr>
            <p:spPr>
              <a:xfrm>
                <a:off x="3733576" y="3930057"/>
                <a:ext cx="1800000" cy="1800000"/>
              </a:xfrm>
              <a:prstGeom prst="ellipse">
                <a:avLst/>
              </a:prstGeom>
              <a:noFill/>
              <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</p:grpSp>
      <p:pic>
        <p:nvPicPr>
          <p:cNvPr id="20" name="Picture 6" descr="D:\360data\重要数据\桌面\未标题-1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03386" y="3454207"/>
            <a:ext cx="1475294" cy="3535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1"/>
          <p:cNvSpPr txBox="1"/>
          <p:nvPr/>
        </p:nvSpPr>
        <p:spPr>
          <a:xfrm>
            <a:off x="1524530" y="2611207"/>
            <a:ext cx="6201036" cy="646132"/>
          </a:xfrm>
          <a:prstGeom prst="rect">
            <a:avLst/>
          </a:prstGeom>
          <a:noFill/>
        </p:spPr>
        <p:txBody>
          <a:bodyPr wrap="square" lIns="91413" tIns="45706" rIns="91413" bIns="45706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教师评职称答辩</a:t>
            </a:r>
            <a:r>
              <a:rPr lang="en-US" altLang="zh-CN" sz="3600" b="1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7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083468" y="672415"/>
            <a:ext cx="1341205" cy="1329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0404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4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2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0" nodeType="withEffect">
                                  <p:stCondLst>
                                    <p:cond delay="1700"/>
                                  </p:stCondLst>
                                  <p:iterate type="lt">
                                    <p:tmPct val="23333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483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983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483"/>
                            </p:stCondLst>
                            <p:childTnLst>
                              <p:par>
                                <p:cTn id="3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983"/>
                            </p:stCondLst>
                            <p:childTnLst>
                              <p:par>
                                <p:cTn id="4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6.17284E-7 L 0.42031 0.00093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007" y="31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23457E-6 L 0.41459 -0.00216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729" y="-1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983"/>
                            </p:stCondLst>
                            <p:childTnLst>
                              <p:par>
                                <p:cTn id="4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8483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  <p:bldP spid="8" grpId="0" animBg="1"/>
      <p:bldP spid="2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 3"/>
          <p:cNvSpPr/>
          <p:nvPr/>
        </p:nvSpPr>
        <p:spPr>
          <a:xfrm>
            <a:off x="-89125" y="0"/>
            <a:ext cx="2128342" cy="5143500"/>
          </a:xfrm>
          <a:custGeom>
            <a:avLst/>
            <a:gdLst>
              <a:gd name="connsiteX0" fmla="*/ 0 w 2837789"/>
              <a:gd name="connsiteY0" fmla="*/ 0 h 6858000"/>
              <a:gd name="connsiteX1" fmla="*/ 537934 w 2837789"/>
              <a:gd name="connsiteY1" fmla="*/ 0 h 6858000"/>
              <a:gd name="connsiteX2" fmla="*/ 704850 w 2837789"/>
              <a:gd name="connsiteY2" fmla="*/ 0 h 6858000"/>
              <a:gd name="connsiteX3" fmla="*/ 2837789 w 2837789"/>
              <a:gd name="connsiteY3" fmla="*/ 0 h 6858000"/>
              <a:gd name="connsiteX4" fmla="*/ 2837789 w 2837789"/>
              <a:gd name="connsiteY4" fmla="*/ 395378 h 6858000"/>
              <a:gd name="connsiteX5" fmla="*/ 2618085 w 2837789"/>
              <a:gd name="connsiteY5" fmla="*/ 417526 h 6858000"/>
              <a:gd name="connsiteX6" fmla="*/ 1747634 w 2837789"/>
              <a:gd name="connsiteY6" fmla="*/ 1485534 h 6858000"/>
              <a:gd name="connsiteX7" fmla="*/ 2618085 w 2837789"/>
              <a:gd name="connsiteY7" fmla="*/ 2553542 h 6858000"/>
              <a:gd name="connsiteX8" fmla="*/ 2837789 w 2837789"/>
              <a:gd name="connsiteY8" fmla="*/ 2575690 h 6858000"/>
              <a:gd name="connsiteX9" fmla="*/ 2837789 w 2837789"/>
              <a:gd name="connsiteY9" fmla="*/ 6858000 h 6858000"/>
              <a:gd name="connsiteX10" fmla="*/ 704850 w 2837789"/>
              <a:gd name="connsiteY10" fmla="*/ 6858000 h 6858000"/>
              <a:gd name="connsiteX11" fmla="*/ 537934 w 2837789"/>
              <a:gd name="connsiteY11" fmla="*/ 6858000 h 6858000"/>
              <a:gd name="connsiteX12" fmla="*/ 0 w 2837789"/>
              <a:gd name="connsiteY1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837789" h="6858000">
                <a:moveTo>
                  <a:pt x="0" y="0"/>
                </a:moveTo>
                <a:lnTo>
                  <a:pt x="537934" y="0"/>
                </a:lnTo>
                <a:lnTo>
                  <a:pt x="704850" y="0"/>
                </a:lnTo>
                <a:lnTo>
                  <a:pt x="2837789" y="0"/>
                </a:lnTo>
                <a:lnTo>
                  <a:pt x="2837789" y="395378"/>
                </a:lnTo>
                <a:lnTo>
                  <a:pt x="2618085" y="417526"/>
                </a:lnTo>
                <a:cubicBezTo>
                  <a:pt x="2121320" y="519179"/>
                  <a:pt x="1747634" y="958717"/>
                  <a:pt x="1747634" y="1485534"/>
                </a:cubicBezTo>
                <a:cubicBezTo>
                  <a:pt x="1747634" y="2012352"/>
                  <a:pt x="2121320" y="2451889"/>
                  <a:pt x="2618085" y="2553542"/>
                </a:cubicBezTo>
                <a:lnTo>
                  <a:pt x="2837789" y="2575690"/>
                </a:lnTo>
                <a:lnTo>
                  <a:pt x="2837789" y="6858000"/>
                </a:lnTo>
                <a:lnTo>
                  <a:pt x="704850" y="6858000"/>
                </a:lnTo>
                <a:lnTo>
                  <a:pt x="537934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1A3F6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1145002" y="219936"/>
            <a:ext cx="1788430" cy="1788430"/>
            <a:chOff x="4240335" y="3008435"/>
            <a:chExt cx="3711332" cy="3711332"/>
          </a:xfrm>
        </p:grpSpPr>
        <p:sp>
          <p:nvSpPr>
            <p:cNvPr id="6" name="椭圆 5"/>
            <p:cNvSpPr/>
            <p:nvPr/>
          </p:nvSpPr>
          <p:spPr>
            <a:xfrm>
              <a:off x="4240335" y="3008435"/>
              <a:ext cx="3711332" cy="3711332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8" name="椭圆 7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rgbClr val="1A3F6C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2345502" y="2051726"/>
                <a:ext cx="2116756" cy="211675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152400" dist="762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82550" h="254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 dirty="0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10" name="文本框 9"/>
          <p:cNvSpPr txBox="1"/>
          <p:nvPr/>
        </p:nvSpPr>
        <p:spPr>
          <a:xfrm>
            <a:off x="2827575" y="902485"/>
            <a:ext cx="3179649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sz="3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CONTENTS </a:t>
            </a:r>
            <a:endParaRPr lang="zh-CN" altLang="en-US" sz="30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11" name="文本框 14"/>
          <p:cNvSpPr txBox="1"/>
          <p:nvPr/>
        </p:nvSpPr>
        <p:spPr>
          <a:xfrm>
            <a:off x="1368009" y="830698"/>
            <a:ext cx="1269334" cy="53091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zh-CN" altLang="en-US" sz="3000" dirty="0">
                <a:solidFill>
                  <a:schemeClr val="tx1">
                    <a:lumMod val="65000"/>
                    <a:lumOff val="35000"/>
                  </a:schemeClr>
                </a:solidFill>
                <a:latin typeface="ITC Avant Garde Std XLt" panose="020B0302020202020204" pitchFamily="34" charset="0"/>
              </a:rPr>
              <a:t>目录</a:t>
            </a:r>
            <a:endParaRPr lang="zh-CN" altLang="en-US" sz="3000" dirty="0">
              <a:solidFill>
                <a:schemeClr val="tx1">
                  <a:lumMod val="65000"/>
                  <a:lumOff val="35000"/>
                </a:schemeClr>
              </a:solidFill>
              <a:latin typeface="ITC Avant Garde Std XLt"/>
            </a:endParaRPr>
          </a:p>
        </p:txBody>
      </p:sp>
      <p:sp>
        <p:nvSpPr>
          <p:cNvPr id="12" name="文本框 17"/>
          <p:cNvSpPr txBox="1"/>
          <p:nvPr/>
        </p:nvSpPr>
        <p:spPr>
          <a:xfrm>
            <a:off x="2784138" y="1983694"/>
            <a:ext cx="538386" cy="50013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>
            <a:defPPr>
              <a:defRPr lang="zh-CN"/>
            </a:defPPr>
            <a:lvl1pPr algn="ctr">
              <a:defRPr sz="2800">
                <a:solidFill>
                  <a:srgbClr val="01B3C5"/>
                </a:solidFill>
                <a:latin typeface="Impact" panose="020B0806030902050204" pitchFamily="34" charset="0"/>
              </a:defRPr>
            </a:lvl1pPr>
          </a:lstStyle>
          <a:p>
            <a:r>
              <a:rPr lang="en-US" altLang="zh-CN" dirty="0">
                <a:solidFill>
                  <a:srgbClr val="1A3F6C"/>
                </a:solidFill>
              </a:rPr>
              <a:t>01</a:t>
            </a:r>
            <a:endParaRPr lang="zh-CN" altLang="en-US" dirty="0">
              <a:solidFill>
                <a:srgbClr val="1A3F6C"/>
              </a:solidFill>
            </a:endParaRPr>
          </a:p>
        </p:txBody>
      </p:sp>
      <p:sp>
        <p:nvSpPr>
          <p:cNvPr id="13" name="文本框 18"/>
          <p:cNvSpPr txBox="1"/>
          <p:nvPr/>
        </p:nvSpPr>
        <p:spPr>
          <a:xfrm>
            <a:off x="2784138" y="2677905"/>
            <a:ext cx="538386" cy="50013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>
            <a:defPPr>
              <a:defRPr lang="zh-CN"/>
            </a:defPPr>
            <a:lvl1pPr algn="ctr">
              <a:defRPr sz="2800">
                <a:solidFill>
                  <a:srgbClr val="01B3C5"/>
                </a:solidFill>
                <a:latin typeface="Impact" panose="020B0806030902050204" pitchFamily="34" charset="0"/>
              </a:defRPr>
            </a:lvl1pPr>
          </a:lstStyle>
          <a:p>
            <a:r>
              <a:rPr lang="en-US" altLang="zh-CN" dirty="0">
                <a:solidFill>
                  <a:srgbClr val="1A3F6C"/>
                </a:solidFill>
              </a:rPr>
              <a:t>02</a:t>
            </a:r>
            <a:endParaRPr lang="zh-CN" altLang="en-US" dirty="0">
              <a:solidFill>
                <a:srgbClr val="1A3F6C"/>
              </a:solidFill>
            </a:endParaRPr>
          </a:p>
        </p:txBody>
      </p:sp>
      <p:sp>
        <p:nvSpPr>
          <p:cNvPr id="14" name="文本框 19"/>
          <p:cNvSpPr txBox="1"/>
          <p:nvPr/>
        </p:nvSpPr>
        <p:spPr>
          <a:xfrm>
            <a:off x="2784138" y="3372116"/>
            <a:ext cx="538386" cy="50013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>
            <a:defPPr>
              <a:defRPr lang="zh-CN"/>
            </a:defPPr>
            <a:lvl1pPr algn="ctr">
              <a:defRPr sz="2800">
                <a:solidFill>
                  <a:srgbClr val="01B3C5"/>
                </a:solidFill>
                <a:latin typeface="Impact" panose="020B0806030902050204" pitchFamily="34" charset="0"/>
              </a:defRPr>
            </a:lvl1pPr>
          </a:lstStyle>
          <a:p>
            <a:r>
              <a:rPr lang="en-US" altLang="zh-CN" dirty="0">
                <a:solidFill>
                  <a:srgbClr val="1A3F6C"/>
                </a:solidFill>
              </a:rPr>
              <a:t>03</a:t>
            </a:r>
            <a:endParaRPr lang="zh-CN" altLang="en-US" dirty="0">
              <a:solidFill>
                <a:srgbClr val="1A3F6C"/>
              </a:solidFill>
            </a:endParaRPr>
          </a:p>
        </p:txBody>
      </p:sp>
      <p:sp>
        <p:nvSpPr>
          <p:cNvPr id="15" name="文本框 20"/>
          <p:cNvSpPr txBox="1"/>
          <p:nvPr/>
        </p:nvSpPr>
        <p:spPr>
          <a:xfrm>
            <a:off x="2784138" y="4012535"/>
            <a:ext cx="538386" cy="500137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>
            <a:defPPr>
              <a:defRPr lang="zh-CN"/>
            </a:defPPr>
            <a:lvl1pPr algn="ctr">
              <a:defRPr sz="2800">
                <a:solidFill>
                  <a:srgbClr val="01B3C5"/>
                </a:solidFill>
                <a:latin typeface="Impact" panose="020B0806030902050204" pitchFamily="34" charset="0"/>
              </a:defRPr>
            </a:lvl1pPr>
          </a:lstStyle>
          <a:p>
            <a:r>
              <a:rPr lang="en-US" altLang="zh-CN" dirty="0">
                <a:solidFill>
                  <a:srgbClr val="1A3F6C"/>
                </a:solidFill>
              </a:rPr>
              <a:t>04</a:t>
            </a:r>
            <a:endParaRPr lang="zh-CN" altLang="en-US" dirty="0">
              <a:solidFill>
                <a:srgbClr val="1A3F6C"/>
              </a:solidFill>
            </a:endParaRPr>
          </a:p>
        </p:txBody>
      </p:sp>
      <p:sp>
        <p:nvSpPr>
          <p:cNvPr id="16" name="文本框 21"/>
          <p:cNvSpPr txBox="1"/>
          <p:nvPr/>
        </p:nvSpPr>
        <p:spPr>
          <a:xfrm>
            <a:off x="3375248" y="2029818"/>
            <a:ext cx="2084224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ITC Avant Garde Std Bk" panose="020B0502020202020204" pitchFamily="34" charset="0"/>
              </a:rPr>
              <a:t>点击添加标题内容</a:t>
            </a:r>
            <a:endParaRPr lang="en-US" altLang="zh-CN" sz="1800" b="1" dirty="0">
              <a:solidFill>
                <a:schemeClr val="tx1">
                  <a:lumMod val="75000"/>
                  <a:lumOff val="25000"/>
                </a:schemeClr>
              </a:solidFill>
              <a:latin typeface="ITC Avant Garde Std Bk" panose="020B0502020202020204" pitchFamily="34" charset="0"/>
            </a:endParaRPr>
          </a:p>
        </p:txBody>
      </p:sp>
      <p:sp>
        <p:nvSpPr>
          <p:cNvPr id="17" name="文本框 22"/>
          <p:cNvSpPr txBox="1"/>
          <p:nvPr/>
        </p:nvSpPr>
        <p:spPr>
          <a:xfrm>
            <a:off x="3375248" y="2723231"/>
            <a:ext cx="2084224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ITC Avant Garde Std Bk" panose="020B0502020202020204" pitchFamily="34" charset="0"/>
              </a:rPr>
              <a:t>点击添加标题内容</a:t>
            </a:r>
            <a:endParaRPr lang="en-US" altLang="zh-CN" sz="1800" b="1" dirty="0">
              <a:solidFill>
                <a:schemeClr val="tx1">
                  <a:lumMod val="75000"/>
                  <a:lumOff val="25000"/>
                </a:schemeClr>
              </a:solidFill>
              <a:latin typeface="ITC Avant Garde Std Bk" panose="020B0502020202020204" pitchFamily="34" charset="0"/>
            </a:endParaRPr>
          </a:p>
        </p:txBody>
      </p:sp>
      <p:sp>
        <p:nvSpPr>
          <p:cNvPr id="18" name="文本框 23"/>
          <p:cNvSpPr txBox="1"/>
          <p:nvPr/>
        </p:nvSpPr>
        <p:spPr>
          <a:xfrm>
            <a:off x="3375248" y="3418252"/>
            <a:ext cx="2084224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ITC Avant Garde Std Bk" panose="020B0502020202020204" pitchFamily="34" charset="0"/>
              </a:rPr>
              <a:t>点击添加标题内容</a:t>
            </a:r>
            <a:endParaRPr lang="en-US" altLang="zh-CN" sz="1800" b="1" dirty="0">
              <a:solidFill>
                <a:schemeClr val="tx1">
                  <a:lumMod val="75000"/>
                  <a:lumOff val="25000"/>
                </a:schemeClr>
              </a:solidFill>
              <a:latin typeface="ITC Avant Garde Std Bk" panose="020B0502020202020204" pitchFamily="34" charset="0"/>
            </a:endParaRPr>
          </a:p>
        </p:txBody>
      </p:sp>
      <p:sp>
        <p:nvSpPr>
          <p:cNvPr id="19" name="文本框 24"/>
          <p:cNvSpPr txBox="1"/>
          <p:nvPr/>
        </p:nvSpPr>
        <p:spPr>
          <a:xfrm>
            <a:off x="3375248" y="4058671"/>
            <a:ext cx="2084224" cy="34624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ITC Avant Garde Std Bk" panose="020B0502020202020204" pitchFamily="34" charset="0"/>
              </a:rPr>
              <a:t>点击添加标题内容</a:t>
            </a:r>
            <a:endParaRPr lang="en-US" altLang="zh-CN" sz="1800" b="1" dirty="0">
              <a:solidFill>
                <a:schemeClr val="tx1">
                  <a:lumMod val="75000"/>
                  <a:lumOff val="25000"/>
                </a:schemeClr>
              </a:solidFill>
              <a:latin typeface="ITC Avant Garde Std Bk" panose="020B0502020202020204" pitchFamily="34" charset="0"/>
            </a:endParaRPr>
          </a:p>
        </p:txBody>
      </p:sp>
      <p:sp>
        <p:nvSpPr>
          <p:cNvPr id="20" name="圆角矩形 19"/>
          <p:cNvSpPr/>
          <p:nvPr/>
        </p:nvSpPr>
        <p:spPr>
          <a:xfrm>
            <a:off x="2906496" y="2463386"/>
            <a:ext cx="3197883" cy="32168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1" name="圆角矩形 20"/>
          <p:cNvSpPr/>
          <p:nvPr/>
        </p:nvSpPr>
        <p:spPr>
          <a:xfrm>
            <a:off x="2906496" y="3156831"/>
            <a:ext cx="3197883" cy="32168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2" name="圆角矩形 21"/>
          <p:cNvSpPr/>
          <p:nvPr/>
        </p:nvSpPr>
        <p:spPr>
          <a:xfrm>
            <a:off x="2906496" y="3847114"/>
            <a:ext cx="3197883" cy="32168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3" name="圆角矩形 22"/>
          <p:cNvSpPr/>
          <p:nvPr/>
        </p:nvSpPr>
        <p:spPr>
          <a:xfrm>
            <a:off x="2906496" y="4487279"/>
            <a:ext cx="3197883" cy="32168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2906495" y="1479387"/>
            <a:ext cx="3642223" cy="45719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97474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0">
        <p14:warp dir="in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850"/>
                                </p:stCondLst>
                                <p:childTnLst>
                                  <p:par>
                                    <p:cTn id="19" presetID="2" presetClass="entr" presetSubtype="4" accel="6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2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32" presetID="2" presetClass="entr" presetSubtype="4" accel="6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3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350"/>
                                </p:stCondLst>
                                <p:childTnLst>
                                  <p:par>
                                    <p:cTn id="4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850"/>
                                </p:stCondLst>
                                <p:childTnLst>
                                  <p:par>
                                    <p:cTn id="45" presetID="2" presetClass="entr" presetSubtype="4" accel="6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4350"/>
                                </p:stCondLst>
                                <p:childTnLst>
                                  <p:par>
                                    <p:cTn id="5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4850"/>
                                </p:stCondLst>
                                <p:childTnLst>
                                  <p:par>
                                    <p:cTn id="5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5350"/>
                                </p:stCondLst>
                                <p:childTnLst>
                                  <p:par>
                                    <p:cTn id="58" presetID="2" presetClass="entr" presetSubtype="4" accel="6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0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5850"/>
                                </p:stCondLst>
                                <p:childTnLst>
                                  <p:par>
                                    <p:cTn id="6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6350"/>
                                </p:stCondLst>
                                <p:childTnLst>
                                  <p:par>
                                    <p:cTn id="6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9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/>
          <p:bldP spid="11" grpId="0"/>
          <p:bldP spid="12" grpId="0"/>
          <p:bldP spid="13" grpId="0"/>
          <p:bldP spid="14" grpId="0"/>
          <p:bldP spid="15" grpId="0"/>
          <p:bldP spid="16" grpId="0"/>
          <p:bldP spid="17" grpId="0"/>
          <p:bldP spid="18" grpId="0"/>
          <p:bldP spid="19" grpId="0"/>
          <p:bldP spid="20" grpId="0" animBg="1"/>
          <p:bldP spid="21" grpId="0" animBg="1"/>
          <p:bldP spid="22" grpId="0" animBg="1"/>
          <p:bldP spid="23" grpId="0" animBg="1"/>
          <p:bldP spid="24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850"/>
                                </p:stCondLst>
                                <p:childTnLst>
                                  <p:par>
                                    <p:cTn id="19" presetID="2" presetClass="entr" presetSubtype="4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350"/>
                                </p:stCondLst>
                                <p:childTnLst>
                                  <p:par>
                                    <p:cTn id="2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6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32" presetID="2" presetClass="entr" presetSubtype="4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3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3350"/>
                                </p:stCondLst>
                                <p:childTnLst>
                                  <p:par>
                                    <p:cTn id="4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850"/>
                                </p:stCondLst>
                                <p:childTnLst>
                                  <p:par>
                                    <p:cTn id="45" presetID="2" presetClass="entr" presetSubtype="4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4350"/>
                                </p:stCondLst>
                                <p:childTnLst>
                                  <p:par>
                                    <p:cTn id="5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4850"/>
                                </p:stCondLst>
                                <p:childTnLst>
                                  <p:par>
                                    <p:cTn id="5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5350"/>
                                </p:stCondLst>
                                <p:childTnLst>
                                  <p:par>
                                    <p:cTn id="58" presetID="2" presetClass="entr" presetSubtype="4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5850"/>
                                </p:stCondLst>
                                <p:childTnLst>
                                  <p:par>
                                    <p:cTn id="6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6350"/>
                                </p:stCondLst>
                                <p:childTnLst>
                                  <p:par>
                                    <p:cTn id="6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9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/>
          <p:bldP spid="11" grpId="0"/>
          <p:bldP spid="12" grpId="0"/>
          <p:bldP spid="13" grpId="0"/>
          <p:bldP spid="14" grpId="0"/>
          <p:bldP spid="15" grpId="0"/>
          <p:bldP spid="16" grpId="0"/>
          <p:bldP spid="17" grpId="0"/>
          <p:bldP spid="18" grpId="0"/>
          <p:bldP spid="19" grpId="0"/>
          <p:bldP spid="20" grpId="0" animBg="1"/>
          <p:bldP spid="21" grpId="0" animBg="1"/>
          <p:bldP spid="22" grpId="0" animBg="1"/>
          <p:bldP spid="23" grpId="0" animBg="1"/>
          <p:bldP spid="24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145002" y="1249593"/>
            <a:ext cx="1788430" cy="1788430"/>
            <a:chOff x="4240335" y="3008435"/>
            <a:chExt cx="3711332" cy="3711332"/>
          </a:xfrm>
        </p:grpSpPr>
        <p:sp>
          <p:nvSpPr>
            <p:cNvPr id="5" name="椭圆 4"/>
            <p:cNvSpPr/>
            <p:nvPr/>
          </p:nvSpPr>
          <p:spPr>
            <a:xfrm>
              <a:off x="4240335" y="3008435"/>
              <a:ext cx="3711332" cy="3711332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7" name="椭圆 6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rgbClr val="1A3F6C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2345502" y="2051726"/>
                <a:ext cx="2116756" cy="211675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152400" dist="635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82550" h="254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9" name="任意多边形 8"/>
          <p:cNvSpPr/>
          <p:nvPr/>
        </p:nvSpPr>
        <p:spPr>
          <a:xfrm>
            <a:off x="-89125" y="-427943"/>
            <a:ext cx="2128342" cy="6001429"/>
          </a:xfrm>
          <a:custGeom>
            <a:avLst/>
            <a:gdLst>
              <a:gd name="connsiteX0" fmla="*/ 0 w 2837789"/>
              <a:gd name="connsiteY0" fmla="*/ 0 h 8001905"/>
              <a:gd name="connsiteX1" fmla="*/ 2837788 w 2837789"/>
              <a:gd name="connsiteY1" fmla="*/ 0 h 8001905"/>
              <a:gd name="connsiteX2" fmla="*/ 2837788 w 2837789"/>
              <a:gd name="connsiteY2" fmla="*/ 1968500 h 8001905"/>
              <a:gd name="connsiteX3" fmla="*/ 2837789 w 2837789"/>
              <a:gd name="connsiteY3" fmla="*/ 1968500 h 8001905"/>
              <a:gd name="connsiteX4" fmla="*/ 2837789 w 2837789"/>
              <a:gd name="connsiteY4" fmla="*/ 2363879 h 8001905"/>
              <a:gd name="connsiteX5" fmla="*/ 2618085 w 2837789"/>
              <a:gd name="connsiteY5" fmla="*/ 2386026 h 8001905"/>
              <a:gd name="connsiteX6" fmla="*/ 1747634 w 2837789"/>
              <a:gd name="connsiteY6" fmla="*/ 3454034 h 8001905"/>
              <a:gd name="connsiteX7" fmla="*/ 2618085 w 2837789"/>
              <a:gd name="connsiteY7" fmla="*/ 4522042 h 8001905"/>
              <a:gd name="connsiteX8" fmla="*/ 2837789 w 2837789"/>
              <a:gd name="connsiteY8" fmla="*/ 4544190 h 8001905"/>
              <a:gd name="connsiteX9" fmla="*/ 2837789 w 2837789"/>
              <a:gd name="connsiteY9" fmla="*/ 6858000 h 8001905"/>
              <a:gd name="connsiteX10" fmla="*/ 2837788 w 2837789"/>
              <a:gd name="connsiteY10" fmla="*/ 6858000 h 8001905"/>
              <a:gd name="connsiteX11" fmla="*/ 2837788 w 2837789"/>
              <a:gd name="connsiteY11" fmla="*/ 8001905 h 8001905"/>
              <a:gd name="connsiteX12" fmla="*/ 0 w 2837789"/>
              <a:gd name="connsiteY12" fmla="*/ 8001905 h 8001905"/>
              <a:gd name="connsiteX13" fmla="*/ 0 w 2837789"/>
              <a:gd name="connsiteY13" fmla="*/ 6858000 h 8001905"/>
              <a:gd name="connsiteX14" fmla="*/ 0 w 2837789"/>
              <a:gd name="connsiteY14" fmla="*/ 6376305 h 8001905"/>
              <a:gd name="connsiteX15" fmla="*/ 0 w 2837789"/>
              <a:gd name="connsiteY15" fmla="*/ 2133600 h 8001905"/>
              <a:gd name="connsiteX16" fmla="*/ 0 w 2837789"/>
              <a:gd name="connsiteY16" fmla="*/ 1968500 h 8001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837789" h="8001905">
                <a:moveTo>
                  <a:pt x="0" y="0"/>
                </a:moveTo>
                <a:lnTo>
                  <a:pt x="2837788" y="0"/>
                </a:lnTo>
                <a:lnTo>
                  <a:pt x="2837788" y="1968500"/>
                </a:lnTo>
                <a:lnTo>
                  <a:pt x="2837789" y="1968500"/>
                </a:lnTo>
                <a:lnTo>
                  <a:pt x="2837789" y="2363879"/>
                </a:lnTo>
                <a:lnTo>
                  <a:pt x="2618085" y="2386026"/>
                </a:lnTo>
                <a:cubicBezTo>
                  <a:pt x="2121320" y="2487680"/>
                  <a:pt x="1747634" y="2927218"/>
                  <a:pt x="1747634" y="3454034"/>
                </a:cubicBezTo>
                <a:cubicBezTo>
                  <a:pt x="1747634" y="3980852"/>
                  <a:pt x="2121320" y="4420389"/>
                  <a:pt x="2618085" y="4522042"/>
                </a:cubicBezTo>
                <a:lnTo>
                  <a:pt x="2837789" y="4544190"/>
                </a:lnTo>
                <a:lnTo>
                  <a:pt x="2837789" y="6858000"/>
                </a:lnTo>
                <a:lnTo>
                  <a:pt x="2837788" y="6858000"/>
                </a:lnTo>
                <a:lnTo>
                  <a:pt x="2837788" y="8001905"/>
                </a:lnTo>
                <a:lnTo>
                  <a:pt x="0" y="8001905"/>
                </a:lnTo>
                <a:lnTo>
                  <a:pt x="0" y="6858000"/>
                </a:lnTo>
                <a:lnTo>
                  <a:pt x="0" y="6376305"/>
                </a:lnTo>
                <a:lnTo>
                  <a:pt x="0" y="2133600"/>
                </a:lnTo>
                <a:lnTo>
                  <a:pt x="0" y="1968500"/>
                </a:lnTo>
                <a:close/>
              </a:path>
            </a:pathLst>
          </a:custGeom>
          <a:solidFill>
            <a:srgbClr val="1A3F6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0" name="圆角矩形 9"/>
          <p:cNvSpPr/>
          <p:nvPr/>
        </p:nvSpPr>
        <p:spPr>
          <a:xfrm>
            <a:off x="3001095" y="3284307"/>
            <a:ext cx="5128673" cy="32168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891915" y="1569133"/>
            <a:ext cx="3603777" cy="117724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sz="7200" dirty="0">
                <a:solidFill>
                  <a:srgbClr val="1A3F6C"/>
                </a:solidFill>
                <a:latin typeface="Impact" panose="020B0806030902050204" pitchFamily="34" charset="0"/>
              </a:rPr>
              <a:t>PART 01</a:t>
            </a:r>
            <a:endParaRPr lang="zh-CN" altLang="en-US" sz="7200" dirty="0">
              <a:solidFill>
                <a:srgbClr val="1A3F6C"/>
              </a:solidFill>
              <a:latin typeface="Impact" panose="020B0806030902050204" pitchFamily="34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899391" y="2833300"/>
            <a:ext cx="24861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ITC Avant Garde Std Bk" panose="020B0502020202020204" pitchFamily="34" charset="0"/>
              </a:rPr>
              <a:t>点击添加标题内容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  <a:latin typeface="ITC Avant Garde Std Bk" panose="020B0502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 bwMode="auto">
          <a:xfrm>
            <a:off x="2926288" y="3383092"/>
            <a:ext cx="5203480" cy="623248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详细内容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点击输入本栏的具体文字，简明扼要的说明分项内容，此为概念图解，请根据您的具体内容酌情修改。详细内容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1787045" y="1867537"/>
            <a:ext cx="527203" cy="530769"/>
            <a:chOff x="5042691" y="2273920"/>
            <a:chExt cx="702937" cy="707692"/>
          </a:xfrm>
          <a:solidFill>
            <a:srgbClr val="1A3F6C"/>
          </a:solidFill>
        </p:grpSpPr>
        <p:sp>
          <p:nvSpPr>
            <p:cNvPr id="15" name="Freeform 12"/>
            <p:cNvSpPr>
              <a:spLocks/>
            </p:cNvSpPr>
            <p:nvPr/>
          </p:nvSpPr>
          <p:spPr bwMode="auto">
            <a:xfrm>
              <a:off x="5284806" y="2789968"/>
              <a:ext cx="460822" cy="191644"/>
            </a:xfrm>
            <a:custGeom>
              <a:avLst/>
              <a:gdLst>
                <a:gd name="T0" fmla="*/ 25 w 533"/>
                <a:gd name="T1" fmla="*/ 165 h 222"/>
                <a:gd name="T2" fmla="*/ 158 w 533"/>
                <a:gd name="T3" fmla="*/ 165 h 222"/>
                <a:gd name="T4" fmla="*/ 158 w 533"/>
                <a:gd name="T5" fmla="*/ 108 h 222"/>
                <a:gd name="T6" fmla="*/ 184 w 533"/>
                <a:gd name="T7" fmla="*/ 83 h 222"/>
                <a:gd name="T8" fmla="*/ 317 w 533"/>
                <a:gd name="T9" fmla="*/ 83 h 222"/>
                <a:gd name="T10" fmla="*/ 317 w 533"/>
                <a:gd name="T11" fmla="*/ 25 h 222"/>
                <a:gd name="T12" fmla="*/ 343 w 533"/>
                <a:gd name="T13" fmla="*/ 0 h 222"/>
                <a:gd name="T14" fmla="*/ 533 w 533"/>
                <a:gd name="T15" fmla="*/ 0 h 222"/>
                <a:gd name="T16" fmla="*/ 533 w 533"/>
                <a:gd name="T17" fmla="*/ 32 h 222"/>
                <a:gd name="T18" fmla="*/ 508 w 533"/>
                <a:gd name="T19" fmla="*/ 57 h 222"/>
                <a:gd name="T20" fmla="*/ 375 w 533"/>
                <a:gd name="T21" fmla="*/ 57 h 222"/>
                <a:gd name="T22" fmla="*/ 375 w 533"/>
                <a:gd name="T23" fmla="*/ 114 h 222"/>
                <a:gd name="T24" fmla="*/ 349 w 533"/>
                <a:gd name="T25" fmla="*/ 140 h 222"/>
                <a:gd name="T26" fmla="*/ 216 w 533"/>
                <a:gd name="T27" fmla="*/ 140 h 222"/>
                <a:gd name="T28" fmla="*/ 216 w 533"/>
                <a:gd name="T29" fmla="*/ 197 h 222"/>
                <a:gd name="T30" fmla="*/ 190 w 533"/>
                <a:gd name="T31" fmla="*/ 222 h 222"/>
                <a:gd name="T32" fmla="*/ 0 w 533"/>
                <a:gd name="T33" fmla="*/ 222 h 222"/>
                <a:gd name="T34" fmla="*/ 0 w 533"/>
                <a:gd name="T35" fmla="*/ 191 h 222"/>
                <a:gd name="T36" fmla="*/ 25 w 533"/>
                <a:gd name="T37" fmla="*/ 165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33" h="222">
                  <a:moveTo>
                    <a:pt x="25" y="165"/>
                  </a:moveTo>
                  <a:cubicBezTo>
                    <a:pt x="158" y="165"/>
                    <a:pt x="158" y="165"/>
                    <a:pt x="158" y="165"/>
                  </a:cubicBezTo>
                  <a:cubicBezTo>
                    <a:pt x="158" y="108"/>
                    <a:pt x="158" y="108"/>
                    <a:pt x="158" y="108"/>
                  </a:cubicBezTo>
                  <a:cubicBezTo>
                    <a:pt x="158" y="94"/>
                    <a:pt x="170" y="83"/>
                    <a:pt x="184" y="83"/>
                  </a:cubicBezTo>
                  <a:cubicBezTo>
                    <a:pt x="317" y="83"/>
                    <a:pt x="317" y="83"/>
                    <a:pt x="317" y="83"/>
                  </a:cubicBezTo>
                  <a:cubicBezTo>
                    <a:pt x="317" y="25"/>
                    <a:pt x="317" y="25"/>
                    <a:pt x="317" y="25"/>
                  </a:cubicBezTo>
                  <a:cubicBezTo>
                    <a:pt x="317" y="11"/>
                    <a:pt x="329" y="0"/>
                    <a:pt x="343" y="0"/>
                  </a:cubicBezTo>
                  <a:cubicBezTo>
                    <a:pt x="533" y="0"/>
                    <a:pt x="533" y="0"/>
                    <a:pt x="533" y="0"/>
                  </a:cubicBezTo>
                  <a:cubicBezTo>
                    <a:pt x="533" y="32"/>
                    <a:pt x="533" y="32"/>
                    <a:pt x="533" y="32"/>
                  </a:cubicBezTo>
                  <a:cubicBezTo>
                    <a:pt x="533" y="46"/>
                    <a:pt x="522" y="57"/>
                    <a:pt x="508" y="57"/>
                  </a:cubicBezTo>
                  <a:cubicBezTo>
                    <a:pt x="375" y="57"/>
                    <a:pt x="375" y="57"/>
                    <a:pt x="375" y="57"/>
                  </a:cubicBezTo>
                  <a:cubicBezTo>
                    <a:pt x="375" y="114"/>
                    <a:pt x="375" y="114"/>
                    <a:pt x="375" y="114"/>
                  </a:cubicBezTo>
                  <a:cubicBezTo>
                    <a:pt x="375" y="128"/>
                    <a:pt x="363" y="140"/>
                    <a:pt x="349" y="140"/>
                  </a:cubicBezTo>
                  <a:cubicBezTo>
                    <a:pt x="216" y="140"/>
                    <a:pt x="216" y="140"/>
                    <a:pt x="216" y="140"/>
                  </a:cubicBezTo>
                  <a:cubicBezTo>
                    <a:pt x="216" y="197"/>
                    <a:pt x="216" y="197"/>
                    <a:pt x="216" y="197"/>
                  </a:cubicBezTo>
                  <a:cubicBezTo>
                    <a:pt x="216" y="211"/>
                    <a:pt x="204" y="222"/>
                    <a:pt x="190" y="222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0" y="191"/>
                    <a:pt x="0" y="191"/>
                    <a:pt x="0" y="191"/>
                  </a:cubicBezTo>
                  <a:cubicBezTo>
                    <a:pt x="0" y="177"/>
                    <a:pt x="11" y="165"/>
                    <a:pt x="25" y="1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3"/>
            <p:cNvSpPr>
              <a:spLocks noEditPoints="1"/>
            </p:cNvSpPr>
            <p:nvPr/>
          </p:nvSpPr>
          <p:spPr bwMode="auto">
            <a:xfrm>
              <a:off x="5042691" y="2273920"/>
              <a:ext cx="529214" cy="655758"/>
            </a:xfrm>
            <a:custGeom>
              <a:avLst/>
              <a:gdLst>
                <a:gd name="T0" fmla="*/ 28 w 612"/>
                <a:gd name="T1" fmla="*/ 504 h 759"/>
                <a:gd name="T2" fmla="*/ 148 w 612"/>
                <a:gd name="T3" fmla="*/ 514 h 759"/>
                <a:gd name="T4" fmla="*/ 179 w 612"/>
                <a:gd name="T5" fmla="*/ 488 h 759"/>
                <a:gd name="T6" fmla="*/ 184 w 612"/>
                <a:gd name="T7" fmla="*/ 423 h 759"/>
                <a:gd name="T8" fmla="*/ 158 w 612"/>
                <a:gd name="T9" fmla="*/ 392 h 759"/>
                <a:gd name="T10" fmla="*/ 38 w 612"/>
                <a:gd name="T11" fmla="*/ 381 h 759"/>
                <a:gd name="T12" fmla="*/ 7 w 612"/>
                <a:gd name="T13" fmla="*/ 407 h 759"/>
                <a:gd name="T14" fmla="*/ 2 w 612"/>
                <a:gd name="T15" fmla="*/ 473 h 759"/>
                <a:gd name="T16" fmla="*/ 28 w 612"/>
                <a:gd name="T17" fmla="*/ 504 h 759"/>
                <a:gd name="T18" fmla="*/ 157 w 612"/>
                <a:gd name="T19" fmla="*/ 669 h 759"/>
                <a:gd name="T20" fmla="*/ 254 w 612"/>
                <a:gd name="T21" fmla="*/ 487 h 759"/>
                <a:gd name="T22" fmla="*/ 334 w 612"/>
                <a:gd name="T23" fmla="*/ 512 h 759"/>
                <a:gd name="T24" fmla="*/ 342 w 612"/>
                <a:gd name="T25" fmla="*/ 515 h 759"/>
                <a:gd name="T26" fmla="*/ 216 w 612"/>
                <a:gd name="T27" fmla="*/ 722 h 759"/>
                <a:gd name="T28" fmla="*/ 157 w 612"/>
                <a:gd name="T29" fmla="*/ 669 h 759"/>
                <a:gd name="T30" fmla="*/ 379 w 612"/>
                <a:gd name="T31" fmla="*/ 7 h 759"/>
                <a:gd name="T32" fmla="*/ 426 w 612"/>
                <a:gd name="T33" fmla="*/ 84 h 759"/>
                <a:gd name="T34" fmla="*/ 349 w 612"/>
                <a:gd name="T35" fmla="*/ 150 h 759"/>
                <a:gd name="T36" fmla="*/ 304 w 612"/>
                <a:gd name="T37" fmla="*/ 59 h 759"/>
                <a:gd name="T38" fmla="*/ 379 w 612"/>
                <a:gd name="T39" fmla="*/ 7 h 759"/>
                <a:gd name="T40" fmla="*/ 371 w 612"/>
                <a:gd name="T41" fmla="*/ 183 h 759"/>
                <a:gd name="T42" fmla="*/ 403 w 612"/>
                <a:gd name="T43" fmla="*/ 199 h 759"/>
                <a:gd name="T44" fmla="*/ 574 w 612"/>
                <a:gd name="T45" fmla="*/ 278 h 759"/>
                <a:gd name="T46" fmla="*/ 579 w 612"/>
                <a:gd name="T47" fmla="*/ 341 h 759"/>
                <a:gd name="T48" fmla="*/ 398 w 612"/>
                <a:gd name="T49" fmla="*/ 296 h 759"/>
                <a:gd name="T50" fmla="*/ 381 w 612"/>
                <a:gd name="T51" fmla="*/ 385 h 759"/>
                <a:gd name="T52" fmla="*/ 390 w 612"/>
                <a:gd name="T53" fmla="*/ 402 h 759"/>
                <a:gd name="T54" fmla="*/ 561 w 612"/>
                <a:gd name="T55" fmla="*/ 593 h 759"/>
                <a:gd name="T56" fmla="*/ 489 w 612"/>
                <a:gd name="T57" fmla="*/ 626 h 759"/>
                <a:gd name="T58" fmla="*/ 233 w 612"/>
                <a:gd name="T59" fmla="*/ 447 h 759"/>
                <a:gd name="T60" fmla="*/ 203 w 612"/>
                <a:gd name="T61" fmla="*/ 392 h 759"/>
                <a:gd name="T62" fmla="*/ 231 w 612"/>
                <a:gd name="T63" fmla="*/ 239 h 759"/>
                <a:gd name="T64" fmla="*/ 157 w 612"/>
                <a:gd name="T65" fmla="*/ 344 h 759"/>
                <a:gd name="T66" fmla="*/ 95 w 612"/>
                <a:gd name="T67" fmla="*/ 332 h 759"/>
                <a:gd name="T68" fmla="*/ 247 w 612"/>
                <a:gd name="T69" fmla="*/ 155 h 759"/>
                <a:gd name="T70" fmla="*/ 313 w 612"/>
                <a:gd name="T71" fmla="*/ 163 h 759"/>
                <a:gd name="T72" fmla="*/ 349 w 612"/>
                <a:gd name="T73" fmla="*/ 227 h 759"/>
                <a:gd name="T74" fmla="*/ 371 w 612"/>
                <a:gd name="T75" fmla="*/ 183 h 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12" h="759">
                  <a:moveTo>
                    <a:pt x="28" y="504"/>
                  </a:moveTo>
                  <a:cubicBezTo>
                    <a:pt x="148" y="514"/>
                    <a:pt x="148" y="514"/>
                    <a:pt x="148" y="514"/>
                  </a:cubicBezTo>
                  <a:cubicBezTo>
                    <a:pt x="164" y="516"/>
                    <a:pt x="177" y="504"/>
                    <a:pt x="179" y="488"/>
                  </a:cubicBezTo>
                  <a:cubicBezTo>
                    <a:pt x="184" y="423"/>
                    <a:pt x="184" y="423"/>
                    <a:pt x="184" y="423"/>
                  </a:cubicBezTo>
                  <a:cubicBezTo>
                    <a:pt x="186" y="407"/>
                    <a:pt x="174" y="393"/>
                    <a:pt x="158" y="392"/>
                  </a:cubicBezTo>
                  <a:cubicBezTo>
                    <a:pt x="38" y="381"/>
                    <a:pt x="38" y="381"/>
                    <a:pt x="38" y="381"/>
                  </a:cubicBezTo>
                  <a:cubicBezTo>
                    <a:pt x="23" y="380"/>
                    <a:pt x="9" y="392"/>
                    <a:pt x="7" y="407"/>
                  </a:cubicBezTo>
                  <a:cubicBezTo>
                    <a:pt x="2" y="473"/>
                    <a:pt x="2" y="473"/>
                    <a:pt x="2" y="473"/>
                  </a:cubicBezTo>
                  <a:cubicBezTo>
                    <a:pt x="0" y="489"/>
                    <a:pt x="12" y="503"/>
                    <a:pt x="28" y="504"/>
                  </a:cubicBezTo>
                  <a:close/>
                  <a:moveTo>
                    <a:pt x="157" y="669"/>
                  </a:moveTo>
                  <a:cubicBezTo>
                    <a:pt x="220" y="595"/>
                    <a:pt x="230" y="592"/>
                    <a:pt x="254" y="487"/>
                  </a:cubicBezTo>
                  <a:cubicBezTo>
                    <a:pt x="280" y="496"/>
                    <a:pt x="307" y="504"/>
                    <a:pt x="334" y="512"/>
                  </a:cubicBezTo>
                  <a:cubicBezTo>
                    <a:pt x="337" y="513"/>
                    <a:pt x="339" y="514"/>
                    <a:pt x="342" y="515"/>
                  </a:cubicBezTo>
                  <a:cubicBezTo>
                    <a:pt x="303" y="633"/>
                    <a:pt x="296" y="637"/>
                    <a:pt x="216" y="722"/>
                  </a:cubicBezTo>
                  <a:cubicBezTo>
                    <a:pt x="180" y="759"/>
                    <a:pt x="122" y="709"/>
                    <a:pt x="157" y="669"/>
                  </a:cubicBezTo>
                  <a:close/>
                  <a:moveTo>
                    <a:pt x="379" y="7"/>
                  </a:moveTo>
                  <a:cubicBezTo>
                    <a:pt x="413" y="15"/>
                    <a:pt x="434" y="49"/>
                    <a:pt x="426" y="84"/>
                  </a:cubicBezTo>
                  <a:cubicBezTo>
                    <a:pt x="419" y="120"/>
                    <a:pt x="383" y="157"/>
                    <a:pt x="349" y="150"/>
                  </a:cubicBezTo>
                  <a:cubicBezTo>
                    <a:pt x="315" y="143"/>
                    <a:pt x="297" y="94"/>
                    <a:pt x="304" y="59"/>
                  </a:cubicBezTo>
                  <a:cubicBezTo>
                    <a:pt x="312" y="23"/>
                    <a:pt x="345" y="0"/>
                    <a:pt x="379" y="7"/>
                  </a:cubicBezTo>
                  <a:close/>
                  <a:moveTo>
                    <a:pt x="371" y="183"/>
                  </a:moveTo>
                  <a:cubicBezTo>
                    <a:pt x="378" y="185"/>
                    <a:pt x="393" y="190"/>
                    <a:pt x="403" y="199"/>
                  </a:cubicBezTo>
                  <a:cubicBezTo>
                    <a:pt x="494" y="286"/>
                    <a:pt x="474" y="282"/>
                    <a:pt x="574" y="278"/>
                  </a:cubicBezTo>
                  <a:cubicBezTo>
                    <a:pt x="612" y="277"/>
                    <a:pt x="611" y="338"/>
                    <a:pt x="579" y="341"/>
                  </a:cubicBezTo>
                  <a:cubicBezTo>
                    <a:pt x="477" y="350"/>
                    <a:pt x="470" y="358"/>
                    <a:pt x="398" y="296"/>
                  </a:cubicBezTo>
                  <a:cubicBezTo>
                    <a:pt x="381" y="385"/>
                    <a:pt x="381" y="385"/>
                    <a:pt x="381" y="385"/>
                  </a:cubicBezTo>
                  <a:cubicBezTo>
                    <a:pt x="380" y="392"/>
                    <a:pt x="383" y="399"/>
                    <a:pt x="390" y="402"/>
                  </a:cubicBezTo>
                  <a:cubicBezTo>
                    <a:pt x="494" y="448"/>
                    <a:pt x="515" y="448"/>
                    <a:pt x="561" y="593"/>
                  </a:cubicBezTo>
                  <a:cubicBezTo>
                    <a:pt x="578" y="638"/>
                    <a:pt x="510" y="668"/>
                    <a:pt x="489" y="626"/>
                  </a:cubicBezTo>
                  <a:cubicBezTo>
                    <a:pt x="417" y="484"/>
                    <a:pt x="405" y="506"/>
                    <a:pt x="233" y="447"/>
                  </a:cubicBezTo>
                  <a:cubicBezTo>
                    <a:pt x="211" y="435"/>
                    <a:pt x="203" y="416"/>
                    <a:pt x="203" y="392"/>
                  </a:cubicBezTo>
                  <a:cubicBezTo>
                    <a:pt x="231" y="239"/>
                    <a:pt x="231" y="239"/>
                    <a:pt x="231" y="239"/>
                  </a:cubicBezTo>
                  <a:cubicBezTo>
                    <a:pt x="164" y="260"/>
                    <a:pt x="171" y="259"/>
                    <a:pt x="157" y="344"/>
                  </a:cubicBezTo>
                  <a:cubicBezTo>
                    <a:pt x="151" y="376"/>
                    <a:pt x="91" y="372"/>
                    <a:pt x="95" y="332"/>
                  </a:cubicBezTo>
                  <a:cubicBezTo>
                    <a:pt x="107" y="207"/>
                    <a:pt x="126" y="199"/>
                    <a:pt x="247" y="155"/>
                  </a:cubicBezTo>
                  <a:cubicBezTo>
                    <a:pt x="264" y="149"/>
                    <a:pt x="304" y="160"/>
                    <a:pt x="313" y="163"/>
                  </a:cubicBezTo>
                  <a:cubicBezTo>
                    <a:pt x="349" y="227"/>
                    <a:pt x="349" y="227"/>
                    <a:pt x="349" y="227"/>
                  </a:cubicBezTo>
                  <a:cubicBezTo>
                    <a:pt x="371" y="183"/>
                    <a:pt x="371" y="183"/>
                    <a:pt x="371" y="1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231077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0">
        <p:checker/>
      </p:transition>
    </mc:Choice>
    <mc:Fallback xmlns="">
      <p:transition spd="slow" advTm="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878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34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添加标题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" name="TextBox 35"/>
          <p:cNvSpPr txBox="1"/>
          <p:nvPr/>
        </p:nvSpPr>
        <p:spPr>
          <a:xfrm>
            <a:off x="2390916" y="267886"/>
            <a:ext cx="2056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A3F6C"/>
                </a:solidFill>
                <a:latin typeface="Kozuka Gothic Pro R" pitchFamily="34" charset="-128"/>
                <a:ea typeface="Kozuka Gothic Pro R" pitchFamily="34" charset="-128"/>
              </a:rPr>
              <a:t>Click to add a caption</a:t>
            </a:r>
            <a:endParaRPr lang="zh-CN" altLang="en-US" sz="1600" dirty="0">
              <a:solidFill>
                <a:srgbClr val="1A3F6C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/>
          <p:cNvGrpSpPr/>
          <p:nvPr/>
        </p:nvGrpSpPr>
        <p:grpSpPr>
          <a:xfrm>
            <a:off x="790940" y="1326148"/>
            <a:ext cx="2551321" cy="525222"/>
            <a:chOff x="828467" y="1326148"/>
            <a:chExt cx="2551321" cy="525222"/>
          </a:xfrm>
        </p:grpSpPr>
        <p:sp>
          <p:nvSpPr>
            <p:cNvPr id="10" name="圆角矩形 9"/>
            <p:cNvSpPr/>
            <p:nvPr/>
          </p:nvSpPr>
          <p:spPr>
            <a:xfrm>
              <a:off x="828467" y="1326148"/>
              <a:ext cx="2551321" cy="525222"/>
            </a:xfrm>
            <a:prstGeom prst="roundRect">
              <a:avLst>
                <a:gd name="adj" fmla="val 0"/>
              </a:avLst>
            </a:prstGeom>
            <a:solidFill>
              <a:srgbClr val="1A3F6C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  <p:sp>
          <p:nvSpPr>
            <p:cNvPr id="11" name="圆角矩形 10"/>
            <p:cNvSpPr/>
            <p:nvPr/>
          </p:nvSpPr>
          <p:spPr>
            <a:xfrm>
              <a:off x="910698" y="1400423"/>
              <a:ext cx="2386859" cy="376672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790940" y="2394983"/>
            <a:ext cx="2551321" cy="525222"/>
            <a:chOff x="828467" y="1326148"/>
            <a:chExt cx="2551321" cy="525222"/>
          </a:xfrm>
        </p:grpSpPr>
        <p:sp>
          <p:nvSpPr>
            <p:cNvPr id="13" name="圆角矩形 12"/>
            <p:cNvSpPr/>
            <p:nvPr/>
          </p:nvSpPr>
          <p:spPr>
            <a:xfrm>
              <a:off x="828467" y="1326148"/>
              <a:ext cx="2551321" cy="525222"/>
            </a:xfrm>
            <a:prstGeom prst="roundRect">
              <a:avLst>
                <a:gd name="adj" fmla="val 0"/>
              </a:avLst>
            </a:prstGeom>
            <a:solidFill>
              <a:srgbClr val="1A3F6C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  <p:sp>
          <p:nvSpPr>
            <p:cNvPr id="14" name="圆角矩形 13"/>
            <p:cNvSpPr/>
            <p:nvPr/>
          </p:nvSpPr>
          <p:spPr>
            <a:xfrm>
              <a:off x="910698" y="1400423"/>
              <a:ext cx="2386859" cy="376672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790940" y="3509018"/>
            <a:ext cx="2551321" cy="525222"/>
            <a:chOff x="828467" y="1326148"/>
            <a:chExt cx="2551321" cy="525222"/>
          </a:xfrm>
        </p:grpSpPr>
        <p:sp>
          <p:nvSpPr>
            <p:cNvPr id="16" name="圆角矩形 15"/>
            <p:cNvSpPr/>
            <p:nvPr/>
          </p:nvSpPr>
          <p:spPr>
            <a:xfrm>
              <a:off x="828467" y="1326148"/>
              <a:ext cx="2551321" cy="525222"/>
            </a:xfrm>
            <a:prstGeom prst="roundRect">
              <a:avLst>
                <a:gd name="adj" fmla="val 0"/>
              </a:avLst>
            </a:prstGeom>
            <a:solidFill>
              <a:srgbClr val="1A3F6C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  <p:sp>
          <p:nvSpPr>
            <p:cNvPr id="17" name="圆角矩形 16"/>
            <p:cNvSpPr/>
            <p:nvPr/>
          </p:nvSpPr>
          <p:spPr>
            <a:xfrm>
              <a:off x="910698" y="1400423"/>
              <a:ext cx="2386859" cy="376672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751501" y="1325708"/>
            <a:ext cx="2551321" cy="525222"/>
            <a:chOff x="828467" y="1326148"/>
            <a:chExt cx="2551321" cy="525222"/>
          </a:xfrm>
        </p:grpSpPr>
        <p:sp>
          <p:nvSpPr>
            <p:cNvPr id="19" name="圆角矩形 18"/>
            <p:cNvSpPr/>
            <p:nvPr/>
          </p:nvSpPr>
          <p:spPr>
            <a:xfrm>
              <a:off x="828467" y="1326148"/>
              <a:ext cx="2551321" cy="525222"/>
            </a:xfrm>
            <a:prstGeom prst="roundRect">
              <a:avLst>
                <a:gd name="adj" fmla="val 0"/>
              </a:avLst>
            </a:prstGeom>
            <a:solidFill>
              <a:srgbClr val="1A3F6C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  <p:sp>
          <p:nvSpPr>
            <p:cNvPr id="20" name="圆角矩形 19"/>
            <p:cNvSpPr/>
            <p:nvPr/>
          </p:nvSpPr>
          <p:spPr>
            <a:xfrm>
              <a:off x="910698" y="1400423"/>
              <a:ext cx="2386859" cy="376672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751501" y="2394543"/>
            <a:ext cx="2551321" cy="525222"/>
            <a:chOff x="828467" y="1326148"/>
            <a:chExt cx="2551321" cy="525222"/>
          </a:xfrm>
        </p:grpSpPr>
        <p:sp>
          <p:nvSpPr>
            <p:cNvPr id="22" name="圆角矩形 21"/>
            <p:cNvSpPr/>
            <p:nvPr/>
          </p:nvSpPr>
          <p:spPr>
            <a:xfrm>
              <a:off x="828467" y="1326148"/>
              <a:ext cx="2551321" cy="525222"/>
            </a:xfrm>
            <a:prstGeom prst="roundRect">
              <a:avLst>
                <a:gd name="adj" fmla="val 0"/>
              </a:avLst>
            </a:prstGeom>
            <a:solidFill>
              <a:srgbClr val="1A3F6C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  <p:sp>
          <p:nvSpPr>
            <p:cNvPr id="23" name="圆角矩形 22"/>
            <p:cNvSpPr/>
            <p:nvPr/>
          </p:nvSpPr>
          <p:spPr>
            <a:xfrm>
              <a:off x="910698" y="1400423"/>
              <a:ext cx="2386859" cy="376672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5751501" y="3508578"/>
            <a:ext cx="2551321" cy="525222"/>
            <a:chOff x="828467" y="1326148"/>
            <a:chExt cx="2551321" cy="525222"/>
          </a:xfrm>
        </p:grpSpPr>
        <p:sp>
          <p:nvSpPr>
            <p:cNvPr id="25" name="圆角矩形 24"/>
            <p:cNvSpPr/>
            <p:nvPr/>
          </p:nvSpPr>
          <p:spPr>
            <a:xfrm>
              <a:off x="828467" y="1326148"/>
              <a:ext cx="2551321" cy="525222"/>
            </a:xfrm>
            <a:prstGeom prst="roundRect">
              <a:avLst>
                <a:gd name="adj" fmla="val 0"/>
              </a:avLst>
            </a:prstGeom>
            <a:solidFill>
              <a:srgbClr val="1A3F6C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  <p:sp>
          <p:nvSpPr>
            <p:cNvPr id="26" name="圆角矩形 25"/>
            <p:cNvSpPr/>
            <p:nvPr/>
          </p:nvSpPr>
          <p:spPr>
            <a:xfrm>
              <a:off x="910698" y="1400423"/>
              <a:ext cx="2386859" cy="376672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+mn-ea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549527" y="1649601"/>
            <a:ext cx="2018784" cy="2018784"/>
            <a:chOff x="2193191" y="1899415"/>
            <a:chExt cx="2421376" cy="2421376"/>
          </a:xfrm>
          <a:effectLst/>
        </p:grpSpPr>
        <p:sp>
          <p:nvSpPr>
            <p:cNvPr id="28" name="椭圆 27"/>
            <p:cNvSpPr/>
            <p:nvPr/>
          </p:nvSpPr>
          <p:spPr>
            <a:xfrm>
              <a:off x="2193191" y="1899415"/>
              <a:ext cx="2421376" cy="2421376"/>
            </a:xfrm>
            <a:prstGeom prst="ellipse">
              <a:avLst/>
            </a:prstGeom>
            <a:solidFill>
              <a:srgbClr val="1A3F6C"/>
            </a:solidFill>
            <a:ln w="3175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accent3">
                  <a:lumMod val="50000"/>
                  <a:alpha val="8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9" name="椭圆 28"/>
            <p:cNvSpPr/>
            <p:nvPr/>
          </p:nvSpPr>
          <p:spPr>
            <a:xfrm>
              <a:off x="2345502" y="2051726"/>
              <a:ext cx="2116756" cy="2116756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165100" dist="88900" dir="2700000" algn="tl" rotWithShape="0">
                <a:schemeClr val="accent3">
                  <a:lumMod val="50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82550" h="317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30" name="Text Placeholder 12"/>
          <p:cNvSpPr txBox="1">
            <a:spLocks/>
          </p:cNvSpPr>
          <p:nvPr/>
        </p:nvSpPr>
        <p:spPr>
          <a:xfrm>
            <a:off x="1197608" y="1450149"/>
            <a:ext cx="1959184" cy="287177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 </a:t>
            </a:r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点击输入标题内容</a:t>
            </a:r>
            <a:endParaRPr lang="en-GB" altLang="zh-CN" sz="1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 Placeholder 12"/>
          <p:cNvSpPr txBox="1">
            <a:spLocks/>
          </p:cNvSpPr>
          <p:nvPr/>
        </p:nvSpPr>
        <p:spPr>
          <a:xfrm>
            <a:off x="1197608" y="2517560"/>
            <a:ext cx="1959184" cy="287177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 </a:t>
            </a:r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点击输入标题内容</a:t>
            </a:r>
            <a:endParaRPr lang="en-GB" altLang="zh-CN" sz="1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Text Placeholder 12"/>
          <p:cNvSpPr txBox="1">
            <a:spLocks/>
          </p:cNvSpPr>
          <p:nvPr/>
        </p:nvSpPr>
        <p:spPr>
          <a:xfrm>
            <a:off x="1197608" y="3628041"/>
            <a:ext cx="1959184" cy="287177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 </a:t>
            </a:r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点击输入标题内容</a:t>
            </a:r>
            <a:endParaRPr lang="en-GB" altLang="zh-CN" sz="1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 Placeholder 12"/>
          <p:cNvSpPr txBox="1">
            <a:spLocks/>
          </p:cNvSpPr>
          <p:nvPr/>
        </p:nvSpPr>
        <p:spPr>
          <a:xfrm>
            <a:off x="5976229" y="1450149"/>
            <a:ext cx="1959184" cy="287177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 </a:t>
            </a:r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点击输入标题内容</a:t>
            </a:r>
            <a:endParaRPr lang="en-GB" altLang="zh-CN" sz="1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Text Placeholder 12"/>
          <p:cNvSpPr txBox="1">
            <a:spLocks/>
          </p:cNvSpPr>
          <p:nvPr/>
        </p:nvSpPr>
        <p:spPr>
          <a:xfrm>
            <a:off x="5976229" y="2517560"/>
            <a:ext cx="1959184" cy="287177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05 </a:t>
            </a:r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点击输入标题内容</a:t>
            </a:r>
            <a:endParaRPr lang="en-GB" altLang="zh-CN" sz="1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Text Placeholder 12"/>
          <p:cNvSpPr txBox="1">
            <a:spLocks/>
          </p:cNvSpPr>
          <p:nvPr/>
        </p:nvSpPr>
        <p:spPr>
          <a:xfrm>
            <a:off x="5976229" y="3628041"/>
            <a:ext cx="1959184" cy="287177"/>
          </a:xfrm>
          <a:prstGeom prst="rect">
            <a:avLst/>
          </a:prstGeom>
        </p:spPr>
        <p:txBody>
          <a:bodyPr lIns="0" rIns="0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06 </a:t>
            </a:r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点击输入标题内容</a:t>
            </a:r>
            <a:endParaRPr lang="en-GB" altLang="zh-CN" sz="1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Text Placeholder 12"/>
          <p:cNvSpPr txBox="1">
            <a:spLocks/>
          </p:cNvSpPr>
          <p:nvPr/>
        </p:nvSpPr>
        <p:spPr>
          <a:xfrm>
            <a:off x="1381121" y="1965676"/>
            <a:ext cx="1775671" cy="123939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点击输入本栏的具体文字简明扼要的说明分项内容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7" name="Text Placeholder 12"/>
          <p:cNvSpPr txBox="1">
            <a:spLocks/>
          </p:cNvSpPr>
          <p:nvPr/>
        </p:nvSpPr>
        <p:spPr>
          <a:xfrm>
            <a:off x="1381121" y="3038446"/>
            <a:ext cx="1775671" cy="123939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点击输入本栏的具体文字简明扼要的说明分项内容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" name="Text Placeholder 12"/>
          <p:cNvSpPr txBox="1">
            <a:spLocks/>
          </p:cNvSpPr>
          <p:nvPr/>
        </p:nvSpPr>
        <p:spPr>
          <a:xfrm>
            <a:off x="1381121" y="4176003"/>
            <a:ext cx="1775671" cy="123939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点击输入本栏的具体文字简明扼要的说明分项内容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9" name="Text Placeholder 12"/>
          <p:cNvSpPr txBox="1">
            <a:spLocks/>
          </p:cNvSpPr>
          <p:nvPr/>
        </p:nvSpPr>
        <p:spPr>
          <a:xfrm>
            <a:off x="5976229" y="1968806"/>
            <a:ext cx="1682418" cy="120809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点击输入本栏的具体文字简明扼要的说明分项内容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0" name="Text Placeholder 12"/>
          <p:cNvSpPr txBox="1">
            <a:spLocks/>
          </p:cNvSpPr>
          <p:nvPr/>
        </p:nvSpPr>
        <p:spPr>
          <a:xfrm>
            <a:off x="5976229" y="3041576"/>
            <a:ext cx="1682418" cy="120809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点击输入本栏的具体文字简明扼要的说明分项内容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" name="Text Placeholder 12"/>
          <p:cNvSpPr txBox="1">
            <a:spLocks/>
          </p:cNvSpPr>
          <p:nvPr/>
        </p:nvSpPr>
        <p:spPr>
          <a:xfrm>
            <a:off x="5976229" y="4179133"/>
            <a:ext cx="1682418" cy="120809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点击输入本栏的具体文字简明扼要的说明分项内容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797048" y="2283244"/>
            <a:ext cx="151279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 添加标题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311048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1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6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1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600"/>
                            </p:stCondLst>
                            <p:childTnLst>
                              <p:par>
                                <p:cTn id="4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1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6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100"/>
                            </p:stCondLst>
                            <p:childTnLst>
                              <p:par>
                                <p:cTn id="6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6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1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600"/>
                            </p:stCondLst>
                            <p:childTnLst>
                              <p:par>
                                <p:cTn id="7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1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6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100"/>
                            </p:stCondLst>
                            <p:childTnLst>
                              <p:par>
                                <p:cTn id="8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600"/>
                            </p:stCondLst>
                            <p:childTnLst>
                              <p:par>
                                <p:cTn id="9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1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600"/>
                            </p:stCondLst>
                            <p:childTnLst>
                              <p:par>
                                <p:cTn id="9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1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06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30" grpId="0"/>
      <p:bldP spid="31" grpId="0"/>
      <p:bldP spid="32" grpId="0"/>
      <p:bldP spid="33" grpId="0"/>
      <p:bldP spid="34" grpId="0"/>
      <p:bldP spid="35" grpId="0"/>
      <p:bldP spid="3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8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1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34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添加标题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" name="TextBox 35"/>
          <p:cNvSpPr txBox="1"/>
          <p:nvPr/>
        </p:nvSpPr>
        <p:spPr>
          <a:xfrm>
            <a:off x="2390916" y="267886"/>
            <a:ext cx="2056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A3F6C"/>
                </a:solidFill>
                <a:latin typeface="Kozuka Gothic Pro R" pitchFamily="34" charset="-128"/>
                <a:ea typeface="Kozuka Gothic Pro R" pitchFamily="34" charset="-128"/>
              </a:rPr>
              <a:t>Click to add a caption</a:t>
            </a:r>
            <a:endParaRPr lang="zh-CN" altLang="en-US" sz="1600" dirty="0">
              <a:solidFill>
                <a:srgbClr val="1A3F6C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34"/>
          <p:cNvSpPr/>
          <p:nvPr/>
        </p:nvSpPr>
        <p:spPr>
          <a:xfrm rot="5400000" flipV="1">
            <a:off x="6909553" y="3010963"/>
            <a:ext cx="1163726" cy="1476374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 rot="5400000">
            <a:off x="1231410" y="1071162"/>
            <a:ext cx="1146479" cy="1489544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2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872660" y="1327501"/>
            <a:ext cx="5375990" cy="1224902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4" name="圆角矩形 13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圆角矩形 14"/>
            <p:cNvSpPr/>
            <p:nvPr/>
          </p:nvSpPr>
          <p:spPr>
            <a:xfrm>
              <a:off x="4351930" y="1330004"/>
              <a:ext cx="3742172" cy="26711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908957" y="3179740"/>
            <a:ext cx="5375990" cy="1224902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7" name="圆角矩形 16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圆角矩形 17"/>
            <p:cNvSpPr/>
            <p:nvPr/>
          </p:nvSpPr>
          <p:spPr>
            <a:xfrm>
              <a:off x="4351930" y="1330004"/>
              <a:ext cx="3742172" cy="2671122"/>
            </a:xfrm>
            <a:prstGeom prst="roundRect">
              <a:avLst/>
            </a:prstGeom>
            <a:solidFill>
              <a:srgbClr val="1A3F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9" name="TextBox 23"/>
          <p:cNvSpPr>
            <a:spLocks noChangeArrowheads="1"/>
          </p:cNvSpPr>
          <p:nvPr/>
        </p:nvSpPr>
        <p:spPr bwMode="auto">
          <a:xfrm>
            <a:off x="3184167" y="1596561"/>
            <a:ext cx="475297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1000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毕业论文，泛指专科毕业论文、本科毕业论文（学士学位毕业论文）、硕士研究生毕业论文（硕士学位论文）、博士研究生毕业论文（博士学位论文）等，即需要在学业完成前写作并提交的论文，是教学或科研活动的重要组成部分之一。</a:t>
            </a:r>
            <a:endParaRPr lang="en-US" altLang="zh-CN" sz="1000" dirty="0"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just"/>
            <a:endParaRPr lang="zh-CN" altLang="en-US" sz="1000" dirty="0"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just"/>
            <a:r>
              <a:rPr lang="zh-CN" altLang="en-US" sz="1000" b="1" dirty="0"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字号请根据你的内容多少，及演示需要调整大小。</a:t>
            </a:r>
            <a:endParaRPr lang="en-US" altLang="zh-CN" sz="1000" b="1" dirty="0"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20" name="TextBox 24"/>
          <p:cNvSpPr>
            <a:spLocks noChangeArrowheads="1"/>
          </p:cNvSpPr>
          <p:nvPr/>
        </p:nvSpPr>
        <p:spPr bwMode="auto">
          <a:xfrm>
            <a:off x="1249089" y="1446602"/>
            <a:ext cx="874712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2400" b="1" dirty="0">
                <a:latin typeface="微软雅黑" pitchFamily="34" charset="-122"/>
                <a:ea typeface="微软雅黑" pitchFamily="34" charset="-122"/>
              </a:rPr>
              <a:t>全国现状</a:t>
            </a:r>
          </a:p>
        </p:txBody>
      </p:sp>
      <p:sp>
        <p:nvSpPr>
          <p:cNvPr id="21" name="TextBox 31"/>
          <p:cNvSpPr>
            <a:spLocks noChangeArrowheads="1"/>
          </p:cNvSpPr>
          <p:nvPr/>
        </p:nvSpPr>
        <p:spPr bwMode="auto">
          <a:xfrm>
            <a:off x="7219951" y="3350895"/>
            <a:ext cx="874713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2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地区现状</a:t>
            </a:r>
          </a:p>
        </p:txBody>
      </p:sp>
      <p:sp>
        <p:nvSpPr>
          <p:cNvPr id="22" name="TextBox 25"/>
          <p:cNvSpPr>
            <a:spLocks noChangeArrowheads="1"/>
          </p:cNvSpPr>
          <p:nvPr/>
        </p:nvSpPr>
        <p:spPr bwMode="auto">
          <a:xfrm>
            <a:off x="1165225" y="3373280"/>
            <a:ext cx="4967288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毕业论文在进行编写的过程中，需要经过开题报告、论文编写、论文上交评定、论文答辩以及论文评分五个过程，其中开题报告是论文进行的最重要的一个过程，也是论文能否进行的一个重要指标。</a:t>
            </a:r>
            <a:endParaRPr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just"/>
            <a:endParaRPr lang="zh-CN" altLang="en-US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just"/>
            <a:r>
              <a:rPr lang="zh-CN" altLang="en-US" sz="1000" b="1" dirty="0">
                <a:solidFill>
                  <a:srgbClr val="C1DCED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字号请根据你的内容多少，及演示需要调整大小。</a:t>
            </a:r>
            <a:endParaRPr lang="en-US" altLang="zh-CN" sz="1000" b="1" dirty="0">
              <a:solidFill>
                <a:srgbClr val="C1DCED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619418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2" fill="hold" grpId="0" nodeType="withEffect" p14:presetBounceEnd="4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3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9" grpId="0" animBg="1"/>
          <p:bldP spid="19" grpId="0" bldLvl="0" autoUpdateAnimBg="0"/>
          <p:bldP spid="20" grpId="0" bldLvl="0" autoUpdateAnimBg="0"/>
          <p:bldP spid="21" grpId="0" bldLvl="0" autoUpdateAnimBg="0"/>
          <p:bldP spid="22" grpId="0" bldLvl="0" autoUpdateAnimBg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3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9" grpId="0" animBg="1"/>
          <p:bldP spid="19" grpId="0" bldLvl="0" autoUpdateAnimBg="0"/>
          <p:bldP spid="20" grpId="0" bldLvl="0" autoUpdateAnimBg="0"/>
          <p:bldP spid="21" grpId="0" bldLvl="0" autoUpdateAnimBg="0"/>
          <p:bldP spid="22" grpId="0" bldLvl="0" autoUpdateAnimBg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34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添加标题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" name="TextBox 35"/>
          <p:cNvSpPr txBox="1"/>
          <p:nvPr/>
        </p:nvSpPr>
        <p:spPr>
          <a:xfrm>
            <a:off x="2390916" y="267886"/>
            <a:ext cx="2056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A3F6C"/>
                </a:solidFill>
                <a:latin typeface="Kozuka Gothic Pro R" pitchFamily="34" charset="-128"/>
                <a:ea typeface="Kozuka Gothic Pro R" pitchFamily="34" charset="-128"/>
              </a:rPr>
              <a:t>Click to add a caption</a:t>
            </a:r>
            <a:endParaRPr lang="zh-CN" altLang="en-US" sz="1600" dirty="0">
              <a:solidFill>
                <a:srgbClr val="1A3F6C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任意多边形 8"/>
          <p:cNvSpPr/>
          <p:nvPr/>
        </p:nvSpPr>
        <p:spPr>
          <a:xfrm rot="6916869">
            <a:off x="882892" y="2403790"/>
            <a:ext cx="1066523" cy="957755"/>
          </a:xfrm>
          <a:custGeom>
            <a:avLst/>
            <a:gdLst>
              <a:gd name="connsiteX0" fmla="*/ 949445 w 3191647"/>
              <a:gd name="connsiteY0" fmla="*/ 0 h 2866152"/>
              <a:gd name="connsiteX1" fmla="*/ 2234352 w 3191647"/>
              <a:gd name="connsiteY1" fmla="*/ 0 h 2866152"/>
              <a:gd name="connsiteX2" fmla="*/ 2402131 w 3191647"/>
              <a:gd name="connsiteY2" fmla="*/ 51249 h 2866152"/>
              <a:gd name="connsiteX3" fmla="*/ 2409685 w 3191647"/>
              <a:gd name="connsiteY3" fmla="*/ 57482 h 2866152"/>
              <a:gd name="connsiteX4" fmla="*/ 2430115 w 3191647"/>
              <a:gd name="connsiteY4" fmla="*/ 70005 h 2866152"/>
              <a:gd name="connsiteX5" fmla="*/ 2508940 w 3191647"/>
              <a:gd name="connsiteY5" fmla="*/ 159371 h 2866152"/>
              <a:gd name="connsiteX6" fmla="*/ 3151394 w 3191647"/>
              <a:gd name="connsiteY6" fmla="*/ 1272133 h 2866152"/>
              <a:gd name="connsiteX7" fmla="*/ 3181372 w 3191647"/>
              <a:gd name="connsiteY7" fmla="*/ 1499841 h 2866152"/>
              <a:gd name="connsiteX8" fmla="*/ 3172981 w 3191647"/>
              <a:gd name="connsiteY8" fmla="*/ 1522315 h 2866152"/>
              <a:gd name="connsiteX9" fmla="*/ 3170003 w 3191647"/>
              <a:gd name="connsiteY9" fmla="*/ 1535472 h 2866152"/>
              <a:gd name="connsiteX10" fmla="*/ 3145044 w 3191647"/>
              <a:gd name="connsiteY10" fmla="*/ 1590895 h 2866152"/>
              <a:gd name="connsiteX11" fmla="*/ 2502590 w 3191647"/>
              <a:gd name="connsiteY11" fmla="*/ 2703657 h 2866152"/>
              <a:gd name="connsiteX12" fmla="*/ 2488794 w 3191647"/>
              <a:gd name="connsiteY12" fmla="*/ 2722817 h 2866152"/>
              <a:gd name="connsiteX13" fmla="*/ 2482806 w 3191647"/>
              <a:gd name="connsiteY13" fmla="*/ 2733849 h 2866152"/>
              <a:gd name="connsiteX14" fmla="*/ 2467439 w 3191647"/>
              <a:gd name="connsiteY14" fmla="*/ 2752474 h 2866152"/>
              <a:gd name="connsiteX15" fmla="*/ 2467072 w 3191647"/>
              <a:gd name="connsiteY15" fmla="*/ 2752984 h 2866152"/>
              <a:gd name="connsiteX16" fmla="*/ 2466846 w 3191647"/>
              <a:gd name="connsiteY16" fmla="*/ 2753192 h 2866152"/>
              <a:gd name="connsiteX17" fmla="*/ 2446163 w 3191647"/>
              <a:gd name="connsiteY17" fmla="*/ 2778260 h 2866152"/>
              <a:gd name="connsiteX18" fmla="*/ 2233973 w 3191647"/>
              <a:gd name="connsiteY18" fmla="*/ 2866152 h 2866152"/>
              <a:gd name="connsiteX19" fmla="*/ 949066 w 3191647"/>
              <a:gd name="connsiteY19" fmla="*/ 2866152 h 2866152"/>
              <a:gd name="connsiteX20" fmla="*/ 700233 w 3191647"/>
              <a:gd name="connsiteY20" fmla="*/ 2733849 h 2866152"/>
              <a:gd name="connsiteX21" fmla="*/ 689623 w 3191647"/>
              <a:gd name="connsiteY21" fmla="*/ 2714300 h 2866152"/>
              <a:gd name="connsiteX22" fmla="*/ 681960 w 3191647"/>
              <a:gd name="connsiteY22" fmla="*/ 2703658 h 2866152"/>
              <a:gd name="connsiteX23" fmla="*/ 39506 w 3191647"/>
              <a:gd name="connsiteY23" fmla="*/ 1590896 h 2866152"/>
              <a:gd name="connsiteX24" fmla="*/ 1526 w 3191647"/>
              <a:gd name="connsiteY24" fmla="*/ 1477948 h 2866152"/>
              <a:gd name="connsiteX25" fmla="*/ 720 w 3191647"/>
              <a:gd name="connsiteY25" fmla="*/ 1447354 h 2866152"/>
              <a:gd name="connsiteX26" fmla="*/ 0 w 3191647"/>
              <a:gd name="connsiteY26" fmla="*/ 1443059 h 2866152"/>
              <a:gd name="connsiteX27" fmla="*/ 303 w 3191647"/>
              <a:gd name="connsiteY27" fmla="*/ 1431516 h 2866152"/>
              <a:gd name="connsiteX28" fmla="*/ 0 w 3191647"/>
              <a:gd name="connsiteY28" fmla="*/ 1419970 h 2866152"/>
              <a:gd name="connsiteX29" fmla="*/ 720 w 3191647"/>
              <a:gd name="connsiteY29" fmla="*/ 1415675 h 2866152"/>
              <a:gd name="connsiteX30" fmla="*/ 1526 w 3191647"/>
              <a:gd name="connsiteY30" fmla="*/ 1385081 h 2866152"/>
              <a:gd name="connsiteX31" fmla="*/ 39506 w 3191647"/>
              <a:gd name="connsiteY31" fmla="*/ 1272134 h 2866152"/>
              <a:gd name="connsiteX32" fmla="*/ 681960 w 3191647"/>
              <a:gd name="connsiteY32" fmla="*/ 159372 h 2866152"/>
              <a:gd name="connsiteX33" fmla="*/ 698045 w 3191647"/>
              <a:gd name="connsiteY33" fmla="*/ 137034 h 2866152"/>
              <a:gd name="connsiteX34" fmla="*/ 700612 w 3191647"/>
              <a:gd name="connsiteY34" fmla="*/ 132303 h 2866152"/>
              <a:gd name="connsiteX35" fmla="*/ 707202 w 3191647"/>
              <a:gd name="connsiteY35" fmla="*/ 124316 h 2866152"/>
              <a:gd name="connsiteX36" fmla="*/ 717478 w 3191647"/>
              <a:gd name="connsiteY36" fmla="*/ 110046 h 2866152"/>
              <a:gd name="connsiteX37" fmla="*/ 723796 w 3191647"/>
              <a:gd name="connsiteY37" fmla="*/ 104204 h 2866152"/>
              <a:gd name="connsiteX38" fmla="*/ 737255 w 3191647"/>
              <a:gd name="connsiteY38" fmla="*/ 87892 h 2866152"/>
              <a:gd name="connsiteX39" fmla="*/ 949445 w 3191647"/>
              <a:gd name="connsiteY39" fmla="*/ 0 h 2866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3191647" h="2866152">
                <a:moveTo>
                  <a:pt x="949445" y="0"/>
                </a:moveTo>
                <a:lnTo>
                  <a:pt x="2234352" y="0"/>
                </a:lnTo>
                <a:cubicBezTo>
                  <a:pt x="2296501" y="0"/>
                  <a:pt x="2354237" y="18893"/>
                  <a:pt x="2402131" y="51249"/>
                </a:cubicBezTo>
                <a:lnTo>
                  <a:pt x="2409685" y="57482"/>
                </a:lnTo>
                <a:lnTo>
                  <a:pt x="2430115" y="70005"/>
                </a:lnTo>
                <a:cubicBezTo>
                  <a:pt x="2461216" y="93504"/>
                  <a:pt x="2488224" y="123489"/>
                  <a:pt x="2508940" y="159371"/>
                </a:cubicBezTo>
                <a:lnTo>
                  <a:pt x="3151394" y="1272133"/>
                </a:lnTo>
                <a:cubicBezTo>
                  <a:pt x="3192826" y="1343897"/>
                  <a:pt x="3201249" y="1425660"/>
                  <a:pt x="3181372" y="1499841"/>
                </a:cubicBezTo>
                <a:lnTo>
                  <a:pt x="3172981" y="1522315"/>
                </a:lnTo>
                <a:lnTo>
                  <a:pt x="3170003" y="1535472"/>
                </a:lnTo>
                <a:cubicBezTo>
                  <a:pt x="3163697" y="1554388"/>
                  <a:pt x="3155402" y="1572954"/>
                  <a:pt x="3145044" y="1590895"/>
                </a:cubicBezTo>
                <a:lnTo>
                  <a:pt x="2502590" y="2703657"/>
                </a:lnTo>
                <a:lnTo>
                  <a:pt x="2488794" y="2722817"/>
                </a:lnTo>
                <a:lnTo>
                  <a:pt x="2482806" y="2733849"/>
                </a:lnTo>
                <a:lnTo>
                  <a:pt x="2467439" y="2752474"/>
                </a:lnTo>
                <a:lnTo>
                  <a:pt x="2467072" y="2752984"/>
                </a:lnTo>
                <a:lnTo>
                  <a:pt x="2466846" y="2753192"/>
                </a:lnTo>
                <a:lnTo>
                  <a:pt x="2446163" y="2778260"/>
                </a:lnTo>
                <a:cubicBezTo>
                  <a:pt x="2391859" y="2832565"/>
                  <a:pt x="2316839" y="2866152"/>
                  <a:pt x="2233973" y="2866152"/>
                </a:cubicBezTo>
                <a:lnTo>
                  <a:pt x="949066" y="2866152"/>
                </a:lnTo>
                <a:cubicBezTo>
                  <a:pt x="845484" y="2866152"/>
                  <a:pt x="754160" y="2813671"/>
                  <a:pt x="700233" y="2733849"/>
                </a:cubicBezTo>
                <a:lnTo>
                  <a:pt x="689623" y="2714300"/>
                </a:lnTo>
                <a:lnTo>
                  <a:pt x="681960" y="2703658"/>
                </a:lnTo>
                <a:lnTo>
                  <a:pt x="39506" y="1590896"/>
                </a:lnTo>
                <a:cubicBezTo>
                  <a:pt x="18789" y="1555014"/>
                  <a:pt x="6326" y="1516632"/>
                  <a:pt x="1526" y="1477948"/>
                </a:cubicBezTo>
                <a:lnTo>
                  <a:pt x="720" y="1447354"/>
                </a:lnTo>
                <a:lnTo>
                  <a:pt x="0" y="1443059"/>
                </a:lnTo>
                <a:lnTo>
                  <a:pt x="303" y="1431516"/>
                </a:lnTo>
                <a:lnTo>
                  <a:pt x="0" y="1419970"/>
                </a:lnTo>
                <a:lnTo>
                  <a:pt x="720" y="1415675"/>
                </a:lnTo>
                <a:lnTo>
                  <a:pt x="1526" y="1385081"/>
                </a:lnTo>
                <a:cubicBezTo>
                  <a:pt x="6326" y="1346398"/>
                  <a:pt x="18789" y="1308016"/>
                  <a:pt x="39506" y="1272134"/>
                </a:cubicBezTo>
                <a:lnTo>
                  <a:pt x="681960" y="159372"/>
                </a:lnTo>
                <a:lnTo>
                  <a:pt x="698045" y="137034"/>
                </a:lnTo>
                <a:lnTo>
                  <a:pt x="700612" y="132303"/>
                </a:lnTo>
                <a:lnTo>
                  <a:pt x="707202" y="124316"/>
                </a:lnTo>
                <a:lnTo>
                  <a:pt x="717478" y="110046"/>
                </a:lnTo>
                <a:lnTo>
                  <a:pt x="723796" y="104204"/>
                </a:lnTo>
                <a:lnTo>
                  <a:pt x="737255" y="87892"/>
                </a:lnTo>
                <a:cubicBezTo>
                  <a:pt x="791559" y="33588"/>
                  <a:pt x="866580" y="0"/>
                  <a:pt x="949445" y="0"/>
                </a:cubicBezTo>
                <a:close/>
              </a:path>
            </a:pathLst>
          </a:custGeom>
          <a:solidFill>
            <a:srgbClr val="1A3F6C"/>
          </a:solidFill>
          <a:ln w="25400">
            <a:noFill/>
          </a:ln>
          <a:effectLst>
            <a:innerShdw blurRad="1524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83BB48"/>
              </a:solidFill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866575" y="2109022"/>
            <a:ext cx="957755" cy="1066523"/>
            <a:chOff x="1155433" y="2812030"/>
            <a:chExt cx="1277006" cy="1422030"/>
          </a:xfrm>
        </p:grpSpPr>
        <p:sp>
          <p:nvSpPr>
            <p:cNvPr id="11" name="任意多边形 10"/>
            <p:cNvSpPr/>
            <p:nvPr/>
          </p:nvSpPr>
          <p:spPr>
            <a:xfrm rot="5400000">
              <a:off x="1082921" y="2884542"/>
              <a:ext cx="1422030" cy="1277006"/>
            </a:xfrm>
            <a:custGeom>
              <a:avLst/>
              <a:gdLst>
                <a:gd name="connsiteX0" fmla="*/ 949445 w 3191647"/>
                <a:gd name="connsiteY0" fmla="*/ 0 h 2866152"/>
                <a:gd name="connsiteX1" fmla="*/ 2234352 w 3191647"/>
                <a:gd name="connsiteY1" fmla="*/ 0 h 2866152"/>
                <a:gd name="connsiteX2" fmla="*/ 2402131 w 3191647"/>
                <a:gd name="connsiteY2" fmla="*/ 51249 h 2866152"/>
                <a:gd name="connsiteX3" fmla="*/ 2409685 w 3191647"/>
                <a:gd name="connsiteY3" fmla="*/ 57482 h 2866152"/>
                <a:gd name="connsiteX4" fmla="*/ 2430115 w 3191647"/>
                <a:gd name="connsiteY4" fmla="*/ 70005 h 2866152"/>
                <a:gd name="connsiteX5" fmla="*/ 2508940 w 3191647"/>
                <a:gd name="connsiteY5" fmla="*/ 159371 h 2866152"/>
                <a:gd name="connsiteX6" fmla="*/ 3151394 w 3191647"/>
                <a:gd name="connsiteY6" fmla="*/ 1272133 h 2866152"/>
                <a:gd name="connsiteX7" fmla="*/ 3181372 w 3191647"/>
                <a:gd name="connsiteY7" fmla="*/ 1499841 h 2866152"/>
                <a:gd name="connsiteX8" fmla="*/ 3172981 w 3191647"/>
                <a:gd name="connsiteY8" fmla="*/ 1522315 h 2866152"/>
                <a:gd name="connsiteX9" fmla="*/ 3170003 w 3191647"/>
                <a:gd name="connsiteY9" fmla="*/ 1535472 h 2866152"/>
                <a:gd name="connsiteX10" fmla="*/ 3145044 w 3191647"/>
                <a:gd name="connsiteY10" fmla="*/ 1590895 h 2866152"/>
                <a:gd name="connsiteX11" fmla="*/ 2502590 w 3191647"/>
                <a:gd name="connsiteY11" fmla="*/ 2703657 h 2866152"/>
                <a:gd name="connsiteX12" fmla="*/ 2488794 w 3191647"/>
                <a:gd name="connsiteY12" fmla="*/ 2722817 h 2866152"/>
                <a:gd name="connsiteX13" fmla="*/ 2482806 w 3191647"/>
                <a:gd name="connsiteY13" fmla="*/ 2733849 h 2866152"/>
                <a:gd name="connsiteX14" fmla="*/ 2467439 w 3191647"/>
                <a:gd name="connsiteY14" fmla="*/ 2752474 h 2866152"/>
                <a:gd name="connsiteX15" fmla="*/ 2467072 w 3191647"/>
                <a:gd name="connsiteY15" fmla="*/ 2752984 h 2866152"/>
                <a:gd name="connsiteX16" fmla="*/ 2466846 w 3191647"/>
                <a:gd name="connsiteY16" fmla="*/ 2753192 h 2866152"/>
                <a:gd name="connsiteX17" fmla="*/ 2446163 w 3191647"/>
                <a:gd name="connsiteY17" fmla="*/ 2778260 h 2866152"/>
                <a:gd name="connsiteX18" fmla="*/ 2233973 w 3191647"/>
                <a:gd name="connsiteY18" fmla="*/ 2866152 h 2866152"/>
                <a:gd name="connsiteX19" fmla="*/ 949066 w 3191647"/>
                <a:gd name="connsiteY19" fmla="*/ 2866152 h 2866152"/>
                <a:gd name="connsiteX20" fmla="*/ 700233 w 3191647"/>
                <a:gd name="connsiteY20" fmla="*/ 2733849 h 2866152"/>
                <a:gd name="connsiteX21" fmla="*/ 689623 w 3191647"/>
                <a:gd name="connsiteY21" fmla="*/ 2714300 h 2866152"/>
                <a:gd name="connsiteX22" fmla="*/ 681960 w 3191647"/>
                <a:gd name="connsiteY22" fmla="*/ 2703658 h 2866152"/>
                <a:gd name="connsiteX23" fmla="*/ 39506 w 3191647"/>
                <a:gd name="connsiteY23" fmla="*/ 1590896 h 2866152"/>
                <a:gd name="connsiteX24" fmla="*/ 1526 w 3191647"/>
                <a:gd name="connsiteY24" fmla="*/ 1477948 h 2866152"/>
                <a:gd name="connsiteX25" fmla="*/ 720 w 3191647"/>
                <a:gd name="connsiteY25" fmla="*/ 1447354 h 2866152"/>
                <a:gd name="connsiteX26" fmla="*/ 0 w 3191647"/>
                <a:gd name="connsiteY26" fmla="*/ 1443059 h 2866152"/>
                <a:gd name="connsiteX27" fmla="*/ 303 w 3191647"/>
                <a:gd name="connsiteY27" fmla="*/ 1431516 h 2866152"/>
                <a:gd name="connsiteX28" fmla="*/ 0 w 3191647"/>
                <a:gd name="connsiteY28" fmla="*/ 1419970 h 2866152"/>
                <a:gd name="connsiteX29" fmla="*/ 720 w 3191647"/>
                <a:gd name="connsiteY29" fmla="*/ 1415675 h 2866152"/>
                <a:gd name="connsiteX30" fmla="*/ 1526 w 3191647"/>
                <a:gd name="connsiteY30" fmla="*/ 1385081 h 2866152"/>
                <a:gd name="connsiteX31" fmla="*/ 39506 w 3191647"/>
                <a:gd name="connsiteY31" fmla="*/ 1272134 h 2866152"/>
                <a:gd name="connsiteX32" fmla="*/ 681960 w 3191647"/>
                <a:gd name="connsiteY32" fmla="*/ 159372 h 2866152"/>
                <a:gd name="connsiteX33" fmla="*/ 698045 w 3191647"/>
                <a:gd name="connsiteY33" fmla="*/ 137034 h 2866152"/>
                <a:gd name="connsiteX34" fmla="*/ 700612 w 3191647"/>
                <a:gd name="connsiteY34" fmla="*/ 132303 h 2866152"/>
                <a:gd name="connsiteX35" fmla="*/ 707202 w 3191647"/>
                <a:gd name="connsiteY35" fmla="*/ 124316 h 2866152"/>
                <a:gd name="connsiteX36" fmla="*/ 717478 w 3191647"/>
                <a:gd name="connsiteY36" fmla="*/ 110046 h 2866152"/>
                <a:gd name="connsiteX37" fmla="*/ 723796 w 3191647"/>
                <a:gd name="connsiteY37" fmla="*/ 104204 h 2866152"/>
                <a:gd name="connsiteX38" fmla="*/ 737255 w 3191647"/>
                <a:gd name="connsiteY38" fmla="*/ 87892 h 2866152"/>
                <a:gd name="connsiteX39" fmla="*/ 949445 w 3191647"/>
                <a:gd name="connsiteY39" fmla="*/ 0 h 2866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191647" h="2866152">
                  <a:moveTo>
                    <a:pt x="949445" y="0"/>
                  </a:moveTo>
                  <a:lnTo>
                    <a:pt x="2234352" y="0"/>
                  </a:lnTo>
                  <a:cubicBezTo>
                    <a:pt x="2296501" y="0"/>
                    <a:pt x="2354237" y="18893"/>
                    <a:pt x="2402131" y="51249"/>
                  </a:cubicBezTo>
                  <a:lnTo>
                    <a:pt x="2409685" y="57482"/>
                  </a:lnTo>
                  <a:lnTo>
                    <a:pt x="2430115" y="70005"/>
                  </a:lnTo>
                  <a:cubicBezTo>
                    <a:pt x="2461216" y="93504"/>
                    <a:pt x="2488224" y="123489"/>
                    <a:pt x="2508940" y="159371"/>
                  </a:cubicBezTo>
                  <a:lnTo>
                    <a:pt x="3151394" y="1272133"/>
                  </a:lnTo>
                  <a:cubicBezTo>
                    <a:pt x="3192826" y="1343897"/>
                    <a:pt x="3201249" y="1425660"/>
                    <a:pt x="3181372" y="1499841"/>
                  </a:cubicBezTo>
                  <a:lnTo>
                    <a:pt x="3172981" y="1522315"/>
                  </a:lnTo>
                  <a:lnTo>
                    <a:pt x="3170003" y="1535472"/>
                  </a:lnTo>
                  <a:cubicBezTo>
                    <a:pt x="3163697" y="1554388"/>
                    <a:pt x="3155402" y="1572954"/>
                    <a:pt x="3145044" y="1590895"/>
                  </a:cubicBezTo>
                  <a:lnTo>
                    <a:pt x="2502590" y="2703657"/>
                  </a:lnTo>
                  <a:lnTo>
                    <a:pt x="2488794" y="2722817"/>
                  </a:lnTo>
                  <a:lnTo>
                    <a:pt x="2482806" y="2733849"/>
                  </a:lnTo>
                  <a:lnTo>
                    <a:pt x="2467439" y="2752474"/>
                  </a:lnTo>
                  <a:lnTo>
                    <a:pt x="2467072" y="2752984"/>
                  </a:lnTo>
                  <a:lnTo>
                    <a:pt x="2466846" y="2753192"/>
                  </a:lnTo>
                  <a:lnTo>
                    <a:pt x="2446163" y="2778260"/>
                  </a:lnTo>
                  <a:cubicBezTo>
                    <a:pt x="2391859" y="2832565"/>
                    <a:pt x="2316839" y="2866152"/>
                    <a:pt x="2233973" y="2866152"/>
                  </a:cubicBezTo>
                  <a:lnTo>
                    <a:pt x="949066" y="2866152"/>
                  </a:lnTo>
                  <a:cubicBezTo>
                    <a:pt x="845484" y="2866152"/>
                    <a:pt x="754160" y="2813671"/>
                    <a:pt x="700233" y="2733849"/>
                  </a:cubicBezTo>
                  <a:lnTo>
                    <a:pt x="689623" y="2714300"/>
                  </a:lnTo>
                  <a:lnTo>
                    <a:pt x="681960" y="2703658"/>
                  </a:lnTo>
                  <a:lnTo>
                    <a:pt x="39506" y="1590896"/>
                  </a:lnTo>
                  <a:cubicBezTo>
                    <a:pt x="18789" y="1555014"/>
                    <a:pt x="6326" y="1516632"/>
                    <a:pt x="1526" y="1477948"/>
                  </a:cubicBezTo>
                  <a:lnTo>
                    <a:pt x="720" y="1447354"/>
                  </a:lnTo>
                  <a:lnTo>
                    <a:pt x="0" y="1443059"/>
                  </a:lnTo>
                  <a:lnTo>
                    <a:pt x="303" y="1431516"/>
                  </a:lnTo>
                  <a:lnTo>
                    <a:pt x="0" y="1419970"/>
                  </a:lnTo>
                  <a:lnTo>
                    <a:pt x="720" y="1415675"/>
                  </a:lnTo>
                  <a:lnTo>
                    <a:pt x="1526" y="1385081"/>
                  </a:lnTo>
                  <a:cubicBezTo>
                    <a:pt x="6326" y="1346398"/>
                    <a:pt x="18789" y="1308016"/>
                    <a:pt x="39506" y="1272134"/>
                  </a:cubicBezTo>
                  <a:lnTo>
                    <a:pt x="681960" y="159372"/>
                  </a:lnTo>
                  <a:lnTo>
                    <a:pt x="698045" y="137034"/>
                  </a:lnTo>
                  <a:lnTo>
                    <a:pt x="700612" y="132303"/>
                  </a:lnTo>
                  <a:lnTo>
                    <a:pt x="707202" y="124316"/>
                  </a:lnTo>
                  <a:lnTo>
                    <a:pt x="717478" y="110046"/>
                  </a:lnTo>
                  <a:lnTo>
                    <a:pt x="723796" y="104204"/>
                  </a:lnTo>
                  <a:lnTo>
                    <a:pt x="737255" y="87892"/>
                  </a:lnTo>
                  <a:cubicBezTo>
                    <a:pt x="791559" y="33588"/>
                    <a:pt x="866580" y="0"/>
                    <a:pt x="949445" y="0"/>
                  </a:cubicBezTo>
                  <a:close/>
                </a:path>
              </a:pathLst>
            </a:custGeom>
            <a:gradFill>
              <a:gsLst>
                <a:gs pos="0">
                  <a:srgbClr val="E5E5E5"/>
                </a:gs>
                <a:gs pos="100000">
                  <a:srgbClr val="FEFEFE"/>
                </a:gs>
              </a:gsLst>
              <a:lin ang="5400000" scaled="1"/>
            </a:gradFill>
            <a:ln w="25400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rgbClr val="E0E0E0"/>
                  </a:gs>
                </a:gsLst>
                <a:lin ang="5400000" scaled="1"/>
              </a:gradFill>
            </a:ln>
            <a:effectLst>
              <a:outerShdw blurRad="571500" dist="342900" dir="228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83BB48"/>
                </a:solidFill>
              </a:endParaRPr>
            </a:p>
          </p:txBody>
        </p:sp>
        <p:sp>
          <p:nvSpPr>
            <p:cNvPr id="12" name="Freeform 803"/>
            <p:cNvSpPr>
              <a:spLocks/>
            </p:cNvSpPr>
            <p:nvPr/>
          </p:nvSpPr>
          <p:spPr bwMode="auto">
            <a:xfrm>
              <a:off x="1471313" y="3216084"/>
              <a:ext cx="645246" cy="613922"/>
            </a:xfrm>
            <a:custGeom>
              <a:avLst/>
              <a:gdLst>
                <a:gd name="T0" fmla="*/ 174 w 174"/>
                <a:gd name="T1" fmla="*/ 139 h 166"/>
                <a:gd name="T2" fmla="*/ 153 w 174"/>
                <a:gd name="T3" fmla="*/ 126 h 166"/>
                <a:gd name="T4" fmla="*/ 126 w 174"/>
                <a:gd name="T5" fmla="*/ 115 h 166"/>
                <a:gd name="T6" fmla="*/ 118 w 174"/>
                <a:gd name="T7" fmla="*/ 112 h 166"/>
                <a:gd name="T8" fmla="*/ 111 w 174"/>
                <a:gd name="T9" fmla="*/ 100 h 166"/>
                <a:gd name="T10" fmla="*/ 106 w 174"/>
                <a:gd name="T11" fmla="*/ 100 h 166"/>
                <a:gd name="T12" fmla="*/ 111 w 174"/>
                <a:gd name="T13" fmla="*/ 90 h 166"/>
                <a:gd name="T14" fmla="*/ 113 w 174"/>
                <a:gd name="T15" fmla="*/ 79 h 166"/>
                <a:gd name="T16" fmla="*/ 118 w 174"/>
                <a:gd name="T17" fmla="*/ 74 h 166"/>
                <a:gd name="T18" fmla="*/ 121 w 174"/>
                <a:gd name="T19" fmla="*/ 67 h 166"/>
                <a:gd name="T20" fmla="*/ 120 w 174"/>
                <a:gd name="T21" fmla="*/ 54 h 166"/>
                <a:gd name="T22" fmla="*/ 118 w 174"/>
                <a:gd name="T23" fmla="*/ 49 h 166"/>
                <a:gd name="T24" fmla="*/ 119 w 174"/>
                <a:gd name="T25" fmla="*/ 32 h 166"/>
                <a:gd name="T26" fmla="*/ 118 w 174"/>
                <a:gd name="T27" fmla="*/ 20 h 166"/>
                <a:gd name="T28" fmla="*/ 113 w 174"/>
                <a:gd name="T29" fmla="*/ 13 h 166"/>
                <a:gd name="T30" fmla="*/ 108 w 174"/>
                <a:gd name="T31" fmla="*/ 12 h 166"/>
                <a:gd name="T32" fmla="*/ 104 w 174"/>
                <a:gd name="T33" fmla="*/ 9 h 166"/>
                <a:gd name="T34" fmla="*/ 67 w 174"/>
                <a:gd name="T35" fmla="*/ 9 h 166"/>
                <a:gd name="T36" fmla="*/ 54 w 174"/>
                <a:gd name="T37" fmla="*/ 48 h 166"/>
                <a:gd name="T38" fmla="*/ 52 w 174"/>
                <a:gd name="T39" fmla="*/ 57 h 166"/>
                <a:gd name="T40" fmla="*/ 57 w 174"/>
                <a:gd name="T41" fmla="*/ 76 h 166"/>
                <a:gd name="T42" fmla="*/ 60 w 174"/>
                <a:gd name="T43" fmla="*/ 77 h 166"/>
                <a:gd name="T44" fmla="*/ 62 w 174"/>
                <a:gd name="T45" fmla="*/ 91 h 166"/>
                <a:gd name="T46" fmla="*/ 67 w 174"/>
                <a:gd name="T47" fmla="*/ 99 h 166"/>
                <a:gd name="T48" fmla="*/ 63 w 174"/>
                <a:gd name="T49" fmla="*/ 100 h 166"/>
                <a:gd name="T50" fmla="*/ 56 w 174"/>
                <a:gd name="T51" fmla="*/ 112 h 166"/>
                <a:gd name="T52" fmla="*/ 48 w 174"/>
                <a:gd name="T53" fmla="*/ 115 h 166"/>
                <a:gd name="T54" fmla="*/ 21 w 174"/>
                <a:gd name="T55" fmla="*/ 126 h 166"/>
                <a:gd name="T56" fmla="*/ 0 w 174"/>
                <a:gd name="T57" fmla="*/ 139 h 166"/>
                <a:gd name="T58" fmla="*/ 0 w 174"/>
                <a:gd name="T59" fmla="*/ 166 h 166"/>
                <a:gd name="T60" fmla="*/ 76 w 174"/>
                <a:gd name="T61" fmla="*/ 166 h 166"/>
                <a:gd name="T62" fmla="*/ 82 w 174"/>
                <a:gd name="T63" fmla="*/ 127 h 166"/>
                <a:gd name="T64" fmla="*/ 77 w 174"/>
                <a:gd name="T65" fmla="*/ 117 h 166"/>
                <a:gd name="T66" fmla="*/ 88 w 174"/>
                <a:gd name="T67" fmla="*/ 112 h 166"/>
                <a:gd name="T68" fmla="*/ 97 w 174"/>
                <a:gd name="T69" fmla="*/ 117 h 166"/>
                <a:gd name="T70" fmla="*/ 92 w 174"/>
                <a:gd name="T71" fmla="*/ 128 h 166"/>
                <a:gd name="T72" fmla="*/ 101 w 174"/>
                <a:gd name="T73" fmla="*/ 166 h 166"/>
                <a:gd name="T74" fmla="*/ 174 w 174"/>
                <a:gd name="T75" fmla="*/ 166 h 166"/>
                <a:gd name="T76" fmla="*/ 174 w 174"/>
                <a:gd name="T77" fmla="*/ 139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74" h="166">
                  <a:moveTo>
                    <a:pt x="174" y="139"/>
                  </a:moveTo>
                  <a:cubicBezTo>
                    <a:pt x="171" y="131"/>
                    <a:pt x="161" y="129"/>
                    <a:pt x="153" y="126"/>
                  </a:cubicBezTo>
                  <a:cubicBezTo>
                    <a:pt x="144" y="122"/>
                    <a:pt x="135" y="118"/>
                    <a:pt x="126" y="115"/>
                  </a:cubicBezTo>
                  <a:cubicBezTo>
                    <a:pt x="123" y="114"/>
                    <a:pt x="121" y="113"/>
                    <a:pt x="118" y="112"/>
                  </a:cubicBezTo>
                  <a:cubicBezTo>
                    <a:pt x="115" y="110"/>
                    <a:pt x="113" y="104"/>
                    <a:pt x="111" y="100"/>
                  </a:cubicBezTo>
                  <a:cubicBezTo>
                    <a:pt x="109" y="100"/>
                    <a:pt x="108" y="100"/>
                    <a:pt x="106" y="100"/>
                  </a:cubicBezTo>
                  <a:cubicBezTo>
                    <a:pt x="106" y="94"/>
                    <a:pt x="110" y="94"/>
                    <a:pt x="111" y="90"/>
                  </a:cubicBezTo>
                  <a:cubicBezTo>
                    <a:pt x="112" y="86"/>
                    <a:pt x="111" y="82"/>
                    <a:pt x="113" y="79"/>
                  </a:cubicBezTo>
                  <a:cubicBezTo>
                    <a:pt x="114" y="76"/>
                    <a:pt x="117" y="76"/>
                    <a:pt x="118" y="74"/>
                  </a:cubicBezTo>
                  <a:cubicBezTo>
                    <a:pt x="120" y="73"/>
                    <a:pt x="120" y="69"/>
                    <a:pt x="121" y="67"/>
                  </a:cubicBezTo>
                  <a:cubicBezTo>
                    <a:pt x="122" y="63"/>
                    <a:pt x="122" y="58"/>
                    <a:pt x="120" y="54"/>
                  </a:cubicBezTo>
                  <a:cubicBezTo>
                    <a:pt x="119" y="52"/>
                    <a:pt x="119" y="51"/>
                    <a:pt x="118" y="49"/>
                  </a:cubicBezTo>
                  <a:cubicBezTo>
                    <a:pt x="118" y="45"/>
                    <a:pt x="119" y="35"/>
                    <a:pt x="119" y="32"/>
                  </a:cubicBezTo>
                  <a:cubicBezTo>
                    <a:pt x="119" y="26"/>
                    <a:pt x="119" y="26"/>
                    <a:pt x="118" y="20"/>
                  </a:cubicBezTo>
                  <a:cubicBezTo>
                    <a:pt x="118" y="20"/>
                    <a:pt x="116" y="14"/>
                    <a:pt x="113" y="13"/>
                  </a:cubicBezTo>
                  <a:cubicBezTo>
                    <a:pt x="108" y="12"/>
                    <a:pt x="108" y="12"/>
                    <a:pt x="108" y="12"/>
                  </a:cubicBezTo>
                  <a:cubicBezTo>
                    <a:pt x="104" y="9"/>
                    <a:pt x="104" y="9"/>
                    <a:pt x="104" y="9"/>
                  </a:cubicBezTo>
                  <a:cubicBezTo>
                    <a:pt x="90" y="0"/>
                    <a:pt x="75" y="6"/>
                    <a:pt x="67" y="9"/>
                  </a:cubicBezTo>
                  <a:cubicBezTo>
                    <a:pt x="56" y="13"/>
                    <a:pt x="49" y="24"/>
                    <a:pt x="54" y="48"/>
                  </a:cubicBezTo>
                  <a:cubicBezTo>
                    <a:pt x="55" y="52"/>
                    <a:pt x="51" y="54"/>
                    <a:pt x="52" y="57"/>
                  </a:cubicBezTo>
                  <a:cubicBezTo>
                    <a:pt x="52" y="61"/>
                    <a:pt x="52" y="73"/>
                    <a:pt x="57" y="76"/>
                  </a:cubicBezTo>
                  <a:cubicBezTo>
                    <a:pt x="57" y="76"/>
                    <a:pt x="61" y="77"/>
                    <a:pt x="60" y="77"/>
                  </a:cubicBezTo>
                  <a:cubicBezTo>
                    <a:pt x="61" y="82"/>
                    <a:pt x="61" y="87"/>
                    <a:pt x="62" y="91"/>
                  </a:cubicBezTo>
                  <a:cubicBezTo>
                    <a:pt x="63" y="94"/>
                    <a:pt x="66" y="95"/>
                    <a:pt x="67" y="99"/>
                  </a:cubicBezTo>
                  <a:cubicBezTo>
                    <a:pt x="63" y="100"/>
                    <a:pt x="63" y="100"/>
                    <a:pt x="63" y="100"/>
                  </a:cubicBezTo>
                  <a:cubicBezTo>
                    <a:pt x="61" y="104"/>
                    <a:pt x="59" y="110"/>
                    <a:pt x="56" y="112"/>
                  </a:cubicBezTo>
                  <a:cubicBezTo>
                    <a:pt x="53" y="113"/>
                    <a:pt x="51" y="114"/>
                    <a:pt x="48" y="115"/>
                  </a:cubicBezTo>
                  <a:cubicBezTo>
                    <a:pt x="39" y="118"/>
                    <a:pt x="30" y="122"/>
                    <a:pt x="21" y="126"/>
                  </a:cubicBezTo>
                  <a:cubicBezTo>
                    <a:pt x="13" y="129"/>
                    <a:pt x="3" y="131"/>
                    <a:pt x="0" y="139"/>
                  </a:cubicBezTo>
                  <a:cubicBezTo>
                    <a:pt x="0" y="145"/>
                    <a:pt x="0" y="158"/>
                    <a:pt x="0" y="166"/>
                  </a:cubicBezTo>
                  <a:cubicBezTo>
                    <a:pt x="76" y="166"/>
                    <a:pt x="76" y="166"/>
                    <a:pt x="76" y="166"/>
                  </a:cubicBezTo>
                  <a:cubicBezTo>
                    <a:pt x="82" y="127"/>
                    <a:pt x="82" y="127"/>
                    <a:pt x="82" y="127"/>
                  </a:cubicBezTo>
                  <a:cubicBezTo>
                    <a:pt x="77" y="117"/>
                    <a:pt x="77" y="117"/>
                    <a:pt x="77" y="117"/>
                  </a:cubicBezTo>
                  <a:cubicBezTo>
                    <a:pt x="88" y="112"/>
                    <a:pt x="88" y="112"/>
                    <a:pt x="88" y="112"/>
                  </a:cubicBezTo>
                  <a:cubicBezTo>
                    <a:pt x="97" y="117"/>
                    <a:pt x="97" y="117"/>
                    <a:pt x="97" y="117"/>
                  </a:cubicBezTo>
                  <a:cubicBezTo>
                    <a:pt x="92" y="128"/>
                    <a:pt x="92" y="128"/>
                    <a:pt x="92" y="128"/>
                  </a:cubicBezTo>
                  <a:cubicBezTo>
                    <a:pt x="101" y="166"/>
                    <a:pt x="101" y="166"/>
                    <a:pt x="101" y="166"/>
                  </a:cubicBezTo>
                  <a:cubicBezTo>
                    <a:pt x="174" y="166"/>
                    <a:pt x="174" y="166"/>
                    <a:pt x="174" y="166"/>
                  </a:cubicBezTo>
                  <a:cubicBezTo>
                    <a:pt x="174" y="158"/>
                    <a:pt x="174" y="145"/>
                    <a:pt x="174" y="139"/>
                  </a:cubicBezTo>
                  <a:close/>
                </a:path>
              </a:pathLst>
            </a:custGeom>
            <a:solidFill>
              <a:srgbClr val="1A3F6C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83BB48"/>
                </a:solidFill>
              </a:endParaRPr>
            </a:p>
          </p:txBody>
        </p:sp>
      </p:grpSp>
      <p:sp>
        <p:nvSpPr>
          <p:cNvPr id="13" name="任意多边形 12"/>
          <p:cNvSpPr/>
          <p:nvPr/>
        </p:nvSpPr>
        <p:spPr>
          <a:xfrm rot="14683131" flipV="1">
            <a:off x="3004867" y="2163406"/>
            <a:ext cx="1066523" cy="957755"/>
          </a:xfrm>
          <a:custGeom>
            <a:avLst/>
            <a:gdLst>
              <a:gd name="connsiteX0" fmla="*/ 949445 w 3191647"/>
              <a:gd name="connsiteY0" fmla="*/ 0 h 2866152"/>
              <a:gd name="connsiteX1" fmla="*/ 2234352 w 3191647"/>
              <a:gd name="connsiteY1" fmla="*/ 0 h 2866152"/>
              <a:gd name="connsiteX2" fmla="*/ 2402131 w 3191647"/>
              <a:gd name="connsiteY2" fmla="*/ 51249 h 2866152"/>
              <a:gd name="connsiteX3" fmla="*/ 2409685 w 3191647"/>
              <a:gd name="connsiteY3" fmla="*/ 57482 h 2866152"/>
              <a:gd name="connsiteX4" fmla="*/ 2430115 w 3191647"/>
              <a:gd name="connsiteY4" fmla="*/ 70005 h 2866152"/>
              <a:gd name="connsiteX5" fmla="*/ 2508940 w 3191647"/>
              <a:gd name="connsiteY5" fmla="*/ 159371 h 2866152"/>
              <a:gd name="connsiteX6" fmla="*/ 3151394 w 3191647"/>
              <a:gd name="connsiteY6" fmla="*/ 1272133 h 2866152"/>
              <a:gd name="connsiteX7" fmla="*/ 3181372 w 3191647"/>
              <a:gd name="connsiteY7" fmla="*/ 1499841 h 2866152"/>
              <a:gd name="connsiteX8" fmla="*/ 3172981 w 3191647"/>
              <a:gd name="connsiteY8" fmla="*/ 1522315 h 2866152"/>
              <a:gd name="connsiteX9" fmla="*/ 3170003 w 3191647"/>
              <a:gd name="connsiteY9" fmla="*/ 1535472 h 2866152"/>
              <a:gd name="connsiteX10" fmla="*/ 3145044 w 3191647"/>
              <a:gd name="connsiteY10" fmla="*/ 1590895 h 2866152"/>
              <a:gd name="connsiteX11" fmla="*/ 2502590 w 3191647"/>
              <a:gd name="connsiteY11" fmla="*/ 2703657 h 2866152"/>
              <a:gd name="connsiteX12" fmla="*/ 2488794 w 3191647"/>
              <a:gd name="connsiteY12" fmla="*/ 2722817 h 2866152"/>
              <a:gd name="connsiteX13" fmla="*/ 2482806 w 3191647"/>
              <a:gd name="connsiteY13" fmla="*/ 2733849 h 2866152"/>
              <a:gd name="connsiteX14" fmla="*/ 2467439 w 3191647"/>
              <a:gd name="connsiteY14" fmla="*/ 2752474 h 2866152"/>
              <a:gd name="connsiteX15" fmla="*/ 2467072 w 3191647"/>
              <a:gd name="connsiteY15" fmla="*/ 2752984 h 2866152"/>
              <a:gd name="connsiteX16" fmla="*/ 2466846 w 3191647"/>
              <a:gd name="connsiteY16" fmla="*/ 2753192 h 2866152"/>
              <a:gd name="connsiteX17" fmla="*/ 2446163 w 3191647"/>
              <a:gd name="connsiteY17" fmla="*/ 2778260 h 2866152"/>
              <a:gd name="connsiteX18" fmla="*/ 2233973 w 3191647"/>
              <a:gd name="connsiteY18" fmla="*/ 2866152 h 2866152"/>
              <a:gd name="connsiteX19" fmla="*/ 949066 w 3191647"/>
              <a:gd name="connsiteY19" fmla="*/ 2866152 h 2866152"/>
              <a:gd name="connsiteX20" fmla="*/ 700233 w 3191647"/>
              <a:gd name="connsiteY20" fmla="*/ 2733849 h 2866152"/>
              <a:gd name="connsiteX21" fmla="*/ 689623 w 3191647"/>
              <a:gd name="connsiteY21" fmla="*/ 2714300 h 2866152"/>
              <a:gd name="connsiteX22" fmla="*/ 681960 w 3191647"/>
              <a:gd name="connsiteY22" fmla="*/ 2703658 h 2866152"/>
              <a:gd name="connsiteX23" fmla="*/ 39506 w 3191647"/>
              <a:gd name="connsiteY23" fmla="*/ 1590896 h 2866152"/>
              <a:gd name="connsiteX24" fmla="*/ 1526 w 3191647"/>
              <a:gd name="connsiteY24" fmla="*/ 1477948 h 2866152"/>
              <a:gd name="connsiteX25" fmla="*/ 720 w 3191647"/>
              <a:gd name="connsiteY25" fmla="*/ 1447354 h 2866152"/>
              <a:gd name="connsiteX26" fmla="*/ 0 w 3191647"/>
              <a:gd name="connsiteY26" fmla="*/ 1443059 h 2866152"/>
              <a:gd name="connsiteX27" fmla="*/ 303 w 3191647"/>
              <a:gd name="connsiteY27" fmla="*/ 1431516 h 2866152"/>
              <a:gd name="connsiteX28" fmla="*/ 0 w 3191647"/>
              <a:gd name="connsiteY28" fmla="*/ 1419970 h 2866152"/>
              <a:gd name="connsiteX29" fmla="*/ 720 w 3191647"/>
              <a:gd name="connsiteY29" fmla="*/ 1415675 h 2866152"/>
              <a:gd name="connsiteX30" fmla="*/ 1526 w 3191647"/>
              <a:gd name="connsiteY30" fmla="*/ 1385081 h 2866152"/>
              <a:gd name="connsiteX31" fmla="*/ 39506 w 3191647"/>
              <a:gd name="connsiteY31" fmla="*/ 1272134 h 2866152"/>
              <a:gd name="connsiteX32" fmla="*/ 681960 w 3191647"/>
              <a:gd name="connsiteY32" fmla="*/ 159372 h 2866152"/>
              <a:gd name="connsiteX33" fmla="*/ 698045 w 3191647"/>
              <a:gd name="connsiteY33" fmla="*/ 137034 h 2866152"/>
              <a:gd name="connsiteX34" fmla="*/ 700612 w 3191647"/>
              <a:gd name="connsiteY34" fmla="*/ 132303 h 2866152"/>
              <a:gd name="connsiteX35" fmla="*/ 707202 w 3191647"/>
              <a:gd name="connsiteY35" fmla="*/ 124316 h 2866152"/>
              <a:gd name="connsiteX36" fmla="*/ 717478 w 3191647"/>
              <a:gd name="connsiteY36" fmla="*/ 110046 h 2866152"/>
              <a:gd name="connsiteX37" fmla="*/ 723796 w 3191647"/>
              <a:gd name="connsiteY37" fmla="*/ 104204 h 2866152"/>
              <a:gd name="connsiteX38" fmla="*/ 737255 w 3191647"/>
              <a:gd name="connsiteY38" fmla="*/ 87892 h 2866152"/>
              <a:gd name="connsiteX39" fmla="*/ 949445 w 3191647"/>
              <a:gd name="connsiteY39" fmla="*/ 0 h 2866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3191647" h="2866152">
                <a:moveTo>
                  <a:pt x="949445" y="0"/>
                </a:moveTo>
                <a:lnTo>
                  <a:pt x="2234352" y="0"/>
                </a:lnTo>
                <a:cubicBezTo>
                  <a:pt x="2296501" y="0"/>
                  <a:pt x="2354237" y="18893"/>
                  <a:pt x="2402131" y="51249"/>
                </a:cubicBezTo>
                <a:lnTo>
                  <a:pt x="2409685" y="57482"/>
                </a:lnTo>
                <a:lnTo>
                  <a:pt x="2430115" y="70005"/>
                </a:lnTo>
                <a:cubicBezTo>
                  <a:pt x="2461216" y="93504"/>
                  <a:pt x="2488224" y="123489"/>
                  <a:pt x="2508940" y="159371"/>
                </a:cubicBezTo>
                <a:lnTo>
                  <a:pt x="3151394" y="1272133"/>
                </a:lnTo>
                <a:cubicBezTo>
                  <a:pt x="3192826" y="1343897"/>
                  <a:pt x="3201249" y="1425660"/>
                  <a:pt x="3181372" y="1499841"/>
                </a:cubicBezTo>
                <a:lnTo>
                  <a:pt x="3172981" y="1522315"/>
                </a:lnTo>
                <a:lnTo>
                  <a:pt x="3170003" y="1535472"/>
                </a:lnTo>
                <a:cubicBezTo>
                  <a:pt x="3163697" y="1554388"/>
                  <a:pt x="3155402" y="1572954"/>
                  <a:pt x="3145044" y="1590895"/>
                </a:cubicBezTo>
                <a:lnTo>
                  <a:pt x="2502590" y="2703657"/>
                </a:lnTo>
                <a:lnTo>
                  <a:pt x="2488794" y="2722817"/>
                </a:lnTo>
                <a:lnTo>
                  <a:pt x="2482806" y="2733849"/>
                </a:lnTo>
                <a:lnTo>
                  <a:pt x="2467439" y="2752474"/>
                </a:lnTo>
                <a:lnTo>
                  <a:pt x="2467072" y="2752984"/>
                </a:lnTo>
                <a:lnTo>
                  <a:pt x="2466846" y="2753192"/>
                </a:lnTo>
                <a:lnTo>
                  <a:pt x="2446163" y="2778260"/>
                </a:lnTo>
                <a:cubicBezTo>
                  <a:pt x="2391859" y="2832565"/>
                  <a:pt x="2316839" y="2866152"/>
                  <a:pt x="2233973" y="2866152"/>
                </a:cubicBezTo>
                <a:lnTo>
                  <a:pt x="949066" y="2866152"/>
                </a:lnTo>
                <a:cubicBezTo>
                  <a:pt x="845484" y="2866152"/>
                  <a:pt x="754160" y="2813671"/>
                  <a:pt x="700233" y="2733849"/>
                </a:cubicBezTo>
                <a:lnTo>
                  <a:pt x="689623" y="2714300"/>
                </a:lnTo>
                <a:lnTo>
                  <a:pt x="681960" y="2703658"/>
                </a:lnTo>
                <a:lnTo>
                  <a:pt x="39506" y="1590896"/>
                </a:lnTo>
                <a:cubicBezTo>
                  <a:pt x="18789" y="1555014"/>
                  <a:pt x="6326" y="1516632"/>
                  <a:pt x="1526" y="1477948"/>
                </a:cubicBezTo>
                <a:lnTo>
                  <a:pt x="720" y="1447354"/>
                </a:lnTo>
                <a:lnTo>
                  <a:pt x="0" y="1443059"/>
                </a:lnTo>
                <a:lnTo>
                  <a:pt x="303" y="1431516"/>
                </a:lnTo>
                <a:lnTo>
                  <a:pt x="0" y="1419970"/>
                </a:lnTo>
                <a:lnTo>
                  <a:pt x="720" y="1415675"/>
                </a:lnTo>
                <a:lnTo>
                  <a:pt x="1526" y="1385081"/>
                </a:lnTo>
                <a:cubicBezTo>
                  <a:pt x="6326" y="1346398"/>
                  <a:pt x="18789" y="1308016"/>
                  <a:pt x="39506" y="1272134"/>
                </a:cubicBezTo>
                <a:lnTo>
                  <a:pt x="681960" y="159372"/>
                </a:lnTo>
                <a:lnTo>
                  <a:pt x="698045" y="137034"/>
                </a:lnTo>
                <a:lnTo>
                  <a:pt x="700612" y="132303"/>
                </a:lnTo>
                <a:lnTo>
                  <a:pt x="707202" y="124316"/>
                </a:lnTo>
                <a:lnTo>
                  <a:pt x="717478" y="110046"/>
                </a:lnTo>
                <a:lnTo>
                  <a:pt x="723796" y="104204"/>
                </a:lnTo>
                <a:lnTo>
                  <a:pt x="737255" y="87892"/>
                </a:lnTo>
                <a:cubicBezTo>
                  <a:pt x="791559" y="33588"/>
                  <a:pt x="866580" y="0"/>
                  <a:pt x="949445" y="0"/>
                </a:cubicBezTo>
                <a:close/>
              </a:path>
            </a:pathLst>
          </a:custGeom>
          <a:solidFill>
            <a:srgbClr val="1A3F6C"/>
          </a:solidFill>
          <a:ln w="25400">
            <a:noFill/>
          </a:ln>
          <a:effectLst>
            <a:innerShdw blurRad="1524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83BB48"/>
              </a:solidFill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2988550" y="2349406"/>
            <a:ext cx="957755" cy="1066523"/>
            <a:chOff x="3984734" y="3132541"/>
            <a:chExt cx="1277006" cy="1422030"/>
          </a:xfrm>
        </p:grpSpPr>
        <p:sp>
          <p:nvSpPr>
            <p:cNvPr id="15" name="任意多边形 14"/>
            <p:cNvSpPr/>
            <p:nvPr/>
          </p:nvSpPr>
          <p:spPr>
            <a:xfrm rot="16200000" flipV="1">
              <a:off x="3912222" y="3205053"/>
              <a:ext cx="1422030" cy="1277006"/>
            </a:xfrm>
            <a:custGeom>
              <a:avLst/>
              <a:gdLst>
                <a:gd name="connsiteX0" fmla="*/ 949445 w 3191647"/>
                <a:gd name="connsiteY0" fmla="*/ 0 h 2866152"/>
                <a:gd name="connsiteX1" fmla="*/ 2234352 w 3191647"/>
                <a:gd name="connsiteY1" fmla="*/ 0 h 2866152"/>
                <a:gd name="connsiteX2" fmla="*/ 2402131 w 3191647"/>
                <a:gd name="connsiteY2" fmla="*/ 51249 h 2866152"/>
                <a:gd name="connsiteX3" fmla="*/ 2409685 w 3191647"/>
                <a:gd name="connsiteY3" fmla="*/ 57482 h 2866152"/>
                <a:gd name="connsiteX4" fmla="*/ 2430115 w 3191647"/>
                <a:gd name="connsiteY4" fmla="*/ 70005 h 2866152"/>
                <a:gd name="connsiteX5" fmla="*/ 2508940 w 3191647"/>
                <a:gd name="connsiteY5" fmla="*/ 159371 h 2866152"/>
                <a:gd name="connsiteX6" fmla="*/ 3151394 w 3191647"/>
                <a:gd name="connsiteY6" fmla="*/ 1272133 h 2866152"/>
                <a:gd name="connsiteX7" fmla="*/ 3181372 w 3191647"/>
                <a:gd name="connsiteY7" fmla="*/ 1499841 h 2866152"/>
                <a:gd name="connsiteX8" fmla="*/ 3172981 w 3191647"/>
                <a:gd name="connsiteY8" fmla="*/ 1522315 h 2866152"/>
                <a:gd name="connsiteX9" fmla="*/ 3170003 w 3191647"/>
                <a:gd name="connsiteY9" fmla="*/ 1535472 h 2866152"/>
                <a:gd name="connsiteX10" fmla="*/ 3145044 w 3191647"/>
                <a:gd name="connsiteY10" fmla="*/ 1590895 h 2866152"/>
                <a:gd name="connsiteX11" fmla="*/ 2502590 w 3191647"/>
                <a:gd name="connsiteY11" fmla="*/ 2703657 h 2866152"/>
                <a:gd name="connsiteX12" fmla="*/ 2488794 w 3191647"/>
                <a:gd name="connsiteY12" fmla="*/ 2722817 h 2866152"/>
                <a:gd name="connsiteX13" fmla="*/ 2482806 w 3191647"/>
                <a:gd name="connsiteY13" fmla="*/ 2733849 h 2866152"/>
                <a:gd name="connsiteX14" fmla="*/ 2467439 w 3191647"/>
                <a:gd name="connsiteY14" fmla="*/ 2752474 h 2866152"/>
                <a:gd name="connsiteX15" fmla="*/ 2467072 w 3191647"/>
                <a:gd name="connsiteY15" fmla="*/ 2752984 h 2866152"/>
                <a:gd name="connsiteX16" fmla="*/ 2466846 w 3191647"/>
                <a:gd name="connsiteY16" fmla="*/ 2753192 h 2866152"/>
                <a:gd name="connsiteX17" fmla="*/ 2446163 w 3191647"/>
                <a:gd name="connsiteY17" fmla="*/ 2778260 h 2866152"/>
                <a:gd name="connsiteX18" fmla="*/ 2233973 w 3191647"/>
                <a:gd name="connsiteY18" fmla="*/ 2866152 h 2866152"/>
                <a:gd name="connsiteX19" fmla="*/ 949066 w 3191647"/>
                <a:gd name="connsiteY19" fmla="*/ 2866152 h 2866152"/>
                <a:gd name="connsiteX20" fmla="*/ 700233 w 3191647"/>
                <a:gd name="connsiteY20" fmla="*/ 2733849 h 2866152"/>
                <a:gd name="connsiteX21" fmla="*/ 689623 w 3191647"/>
                <a:gd name="connsiteY21" fmla="*/ 2714300 h 2866152"/>
                <a:gd name="connsiteX22" fmla="*/ 681960 w 3191647"/>
                <a:gd name="connsiteY22" fmla="*/ 2703658 h 2866152"/>
                <a:gd name="connsiteX23" fmla="*/ 39506 w 3191647"/>
                <a:gd name="connsiteY23" fmla="*/ 1590896 h 2866152"/>
                <a:gd name="connsiteX24" fmla="*/ 1526 w 3191647"/>
                <a:gd name="connsiteY24" fmla="*/ 1477948 h 2866152"/>
                <a:gd name="connsiteX25" fmla="*/ 720 w 3191647"/>
                <a:gd name="connsiteY25" fmla="*/ 1447354 h 2866152"/>
                <a:gd name="connsiteX26" fmla="*/ 0 w 3191647"/>
                <a:gd name="connsiteY26" fmla="*/ 1443059 h 2866152"/>
                <a:gd name="connsiteX27" fmla="*/ 303 w 3191647"/>
                <a:gd name="connsiteY27" fmla="*/ 1431516 h 2866152"/>
                <a:gd name="connsiteX28" fmla="*/ 0 w 3191647"/>
                <a:gd name="connsiteY28" fmla="*/ 1419970 h 2866152"/>
                <a:gd name="connsiteX29" fmla="*/ 720 w 3191647"/>
                <a:gd name="connsiteY29" fmla="*/ 1415675 h 2866152"/>
                <a:gd name="connsiteX30" fmla="*/ 1526 w 3191647"/>
                <a:gd name="connsiteY30" fmla="*/ 1385081 h 2866152"/>
                <a:gd name="connsiteX31" fmla="*/ 39506 w 3191647"/>
                <a:gd name="connsiteY31" fmla="*/ 1272134 h 2866152"/>
                <a:gd name="connsiteX32" fmla="*/ 681960 w 3191647"/>
                <a:gd name="connsiteY32" fmla="*/ 159372 h 2866152"/>
                <a:gd name="connsiteX33" fmla="*/ 698045 w 3191647"/>
                <a:gd name="connsiteY33" fmla="*/ 137034 h 2866152"/>
                <a:gd name="connsiteX34" fmla="*/ 700612 w 3191647"/>
                <a:gd name="connsiteY34" fmla="*/ 132303 h 2866152"/>
                <a:gd name="connsiteX35" fmla="*/ 707202 w 3191647"/>
                <a:gd name="connsiteY35" fmla="*/ 124316 h 2866152"/>
                <a:gd name="connsiteX36" fmla="*/ 717478 w 3191647"/>
                <a:gd name="connsiteY36" fmla="*/ 110046 h 2866152"/>
                <a:gd name="connsiteX37" fmla="*/ 723796 w 3191647"/>
                <a:gd name="connsiteY37" fmla="*/ 104204 h 2866152"/>
                <a:gd name="connsiteX38" fmla="*/ 737255 w 3191647"/>
                <a:gd name="connsiteY38" fmla="*/ 87892 h 2866152"/>
                <a:gd name="connsiteX39" fmla="*/ 949445 w 3191647"/>
                <a:gd name="connsiteY39" fmla="*/ 0 h 2866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191647" h="2866152">
                  <a:moveTo>
                    <a:pt x="949445" y="0"/>
                  </a:moveTo>
                  <a:lnTo>
                    <a:pt x="2234352" y="0"/>
                  </a:lnTo>
                  <a:cubicBezTo>
                    <a:pt x="2296501" y="0"/>
                    <a:pt x="2354237" y="18893"/>
                    <a:pt x="2402131" y="51249"/>
                  </a:cubicBezTo>
                  <a:lnTo>
                    <a:pt x="2409685" y="57482"/>
                  </a:lnTo>
                  <a:lnTo>
                    <a:pt x="2430115" y="70005"/>
                  </a:lnTo>
                  <a:cubicBezTo>
                    <a:pt x="2461216" y="93504"/>
                    <a:pt x="2488224" y="123489"/>
                    <a:pt x="2508940" y="159371"/>
                  </a:cubicBezTo>
                  <a:lnTo>
                    <a:pt x="3151394" y="1272133"/>
                  </a:lnTo>
                  <a:cubicBezTo>
                    <a:pt x="3192826" y="1343897"/>
                    <a:pt x="3201249" y="1425660"/>
                    <a:pt x="3181372" y="1499841"/>
                  </a:cubicBezTo>
                  <a:lnTo>
                    <a:pt x="3172981" y="1522315"/>
                  </a:lnTo>
                  <a:lnTo>
                    <a:pt x="3170003" y="1535472"/>
                  </a:lnTo>
                  <a:cubicBezTo>
                    <a:pt x="3163697" y="1554388"/>
                    <a:pt x="3155402" y="1572954"/>
                    <a:pt x="3145044" y="1590895"/>
                  </a:cubicBezTo>
                  <a:lnTo>
                    <a:pt x="2502590" y="2703657"/>
                  </a:lnTo>
                  <a:lnTo>
                    <a:pt x="2488794" y="2722817"/>
                  </a:lnTo>
                  <a:lnTo>
                    <a:pt x="2482806" y="2733849"/>
                  </a:lnTo>
                  <a:lnTo>
                    <a:pt x="2467439" y="2752474"/>
                  </a:lnTo>
                  <a:lnTo>
                    <a:pt x="2467072" y="2752984"/>
                  </a:lnTo>
                  <a:lnTo>
                    <a:pt x="2466846" y="2753192"/>
                  </a:lnTo>
                  <a:lnTo>
                    <a:pt x="2446163" y="2778260"/>
                  </a:lnTo>
                  <a:cubicBezTo>
                    <a:pt x="2391859" y="2832565"/>
                    <a:pt x="2316839" y="2866152"/>
                    <a:pt x="2233973" y="2866152"/>
                  </a:cubicBezTo>
                  <a:lnTo>
                    <a:pt x="949066" y="2866152"/>
                  </a:lnTo>
                  <a:cubicBezTo>
                    <a:pt x="845484" y="2866152"/>
                    <a:pt x="754160" y="2813671"/>
                    <a:pt x="700233" y="2733849"/>
                  </a:cubicBezTo>
                  <a:lnTo>
                    <a:pt x="689623" y="2714300"/>
                  </a:lnTo>
                  <a:lnTo>
                    <a:pt x="681960" y="2703658"/>
                  </a:lnTo>
                  <a:lnTo>
                    <a:pt x="39506" y="1590896"/>
                  </a:lnTo>
                  <a:cubicBezTo>
                    <a:pt x="18789" y="1555014"/>
                    <a:pt x="6326" y="1516632"/>
                    <a:pt x="1526" y="1477948"/>
                  </a:cubicBezTo>
                  <a:lnTo>
                    <a:pt x="720" y="1447354"/>
                  </a:lnTo>
                  <a:lnTo>
                    <a:pt x="0" y="1443059"/>
                  </a:lnTo>
                  <a:lnTo>
                    <a:pt x="303" y="1431516"/>
                  </a:lnTo>
                  <a:lnTo>
                    <a:pt x="0" y="1419970"/>
                  </a:lnTo>
                  <a:lnTo>
                    <a:pt x="720" y="1415675"/>
                  </a:lnTo>
                  <a:lnTo>
                    <a:pt x="1526" y="1385081"/>
                  </a:lnTo>
                  <a:cubicBezTo>
                    <a:pt x="6326" y="1346398"/>
                    <a:pt x="18789" y="1308016"/>
                    <a:pt x="39506" y="1272134"/>
                  </a:cubicBezTo>
                  <a:lnTo>
                    <a:pt x="681960" y="159372"/>
                  </a:lnTo>
                  <a:lnTo>
                    <a:pt x="698045" y="137034"/>
                  </a:lnTo>
                  <a:lnTo>
                    <a:pt x="700612" y="132303"/>
                  </a:lnTo>
                  <a:lnTo>
                    <a:pt x="707202" y="124316"/>
                  </a:lnTo>
                  <a:lnTo>
                    <a:pt x="717478" y="110046"/>
                  </a:lnTo>
                  <a:lnTo>
                    <a:pt x="723796" y="104204"/>
                  </a:lnTo>
                  <a:lnTo>
                    <a:pt x="737255" y="87892"/>
                  </a:lnTo>
                  <a:cubicBezTo>
                    <a:pt x="791559" y="33588"/>
                    <a:pt x="866580" y="0"/>
                    <a:pt x="949445" y="0"/>
                  </a:cubicBezTo>
                  <a:close/>
                </a:path>
              </a:pathLst>
            </a:custGeom>
            <a:gradFill>
              <a:gsLst>
                <a:gs pos="0">
                  <a:srgbClr val="E5E5E5"/>
                </a:gs>
                <a:gs pos="100000">
                  <a:srgbClr val="FEFEFE"/>
                </a:gs>
              </a:gsLst>
              <a:lin ang="5400000" scaled="1"/>
            </a:gradFill>
            <a:ln w="25400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rgbClr val="E0E0E0"/>
                  </a:gs>
                </a:gsLst>
                <a:lin ang="5400000" scaled="1"/>
              </a:gradFill>
            </a:ln>
            <a:effectLst>
              <a:outerShdw blurRad="571500" dist="342900" dir="228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83BB48"/>
                </a:solidFill>
              </a:endParaRPr>
            </a:p>
          </p:txBody>
        </p:sp>
        <p:grpSp>
          <p:nvGrpSpPr>
            <p:cNvPr id="16" name="组合 15"/>
            <p:cNvGrpSpPr/>
            <p:nvPr/>
          </p:nvGrpSpPr>
          <p:grpSpPr>
            <a:xfrm>
              <a:off x="4246205" y="3536373"/>
              <a:ext cx="754063" cy="614364"/>
              <a:chOff x="8323263" y="-182563"/>
              <a:chExt cx="754063" cy="614364"/>
            </a:xfrm>
            <a:solidFill>
              <a:srgbClr val="2FA598"/>
            </a:solidFill>
          </p:grpSpPr>
          <p:sp>
            <p:nvSpPr>
              <p:cNvPr id="17" name="Freeform 786"/>
              <p:cNvSpPr>
                <a:spLocks noEditPoints="1"/>
              </p:cNvSpPr>
              <p:nvPr/>
            </p:nvSpPr>
            <p:spPr bwMode="auto">
              <a:xfrm>
                <a:off x="8650288" y="255588"/>
                <a:ext cx="427038" cy="168275"/>
              </a:xfrm>
              <a:custGeom>
                <a:avLst/>
                <a:gdLst>
                  <a:gd name="T0" fmla="*/ 105 w 114"/>
                  <a:gd name="T1" fmla="*/ 4 h 45"/>
                  <a:gd name="T2" fmla="*/ 85 w 114"/>
                  <a:gd name="T3" fmla="*/ 4 h 45"/>
                  <a:gd name="T4" fmla="*/ 69 w 114"/>
                  <a:gd name="T5" fmla="*/ 11 h 45"/>
                  <a:gd name="T6" fmla="*/ 64 w 114"/>
                  <a:gd name="T7" fmla="*/ 12 h 45"/>
                  <a:gd name="T8" fmla="*/ 69 w 114"/>
                  <a:gd name="T9" fmla="*/ 20 h 45"/>
                  <a:gd name="T10" fmla="*/ 65 w 114"/>
                  <a:gd name="T11" fmla="*/ 27 h 45"/>
                  <a:gd name="T12" fmla="*/ 58 w 114"/>
                  <a:gd name="T13" fmla="*/ 8 h 45"/>
                  <a:gd name="T14" fmla="*/ 63 w 114"/>
                  <a:gd name="T15" fmla="*/ 15 h 45"/>
                  <a:gd name="T16" fmla="*/ 58 w 114"/>
                  <a:gd name="T17" fmla="*/ 16 h 45"/>
                  <a:gd name="T18" fmla="*/ 63 w 114"/>
                  <a:gd name="T19" fmla="*/ 24 h 45"/>
                  <a:gd name="T20" fmla="*/ 58 w 114"/>
                  <a:gd name="T21" fmla="*/ 30 h 45"/>
                  <a:gd name="T22" fmla="*/ 52 w 114"/>
                  <a:gd name="T23" fmla="*/ 12 h 45"/>
                  <a:gd name="T24" fmla="*/ 56 w 114"/>
                  <a:gd name="T25" fmla="*/ 19 h 45"/>
                  <a:gd name="T26" fmla="*/ 52 w 114"/>
                  <a:gd name="T27" fmla="*/ 20 h 45"/>
                  <a:gd name="T28" fmla="*/ 56 w 114"/>
                  <a:gd name="T29" fmla="*/ 28 h 45"/>
                  <a:gd name="T30" fmla="*/ 46 w 114"/>
                  <a:gd name="T31" fmla="*/ 11 h 45"/>
                  <a:gd name="T32" fmla="*/ 45 w 114"/>
                  <a:gd name="T33" fmla="*/ 16 h 45"/>
                  <a:gd name="T34" fmla="*/ 50 w 114"/>
                  <a:gd name="T35" fmla="*/ 23 h 45"/>
                  <a:gd name="T36" fmla="*/ 45 w 114"/>
                  <a:gd name="T37" fmla="*/ 24 h 45"/>
                  <a:gd name="T38" fmla="*/ 17 w 114"/>
                  <a:gd name="T39" fmla="*/ 30 h 45"/>
                  <a:gd name="T40" fmla="*/ 23 w 114"/>
                  <a:gd name="T41" fmla="*/ 24 h 45"/>
                  <a:gd name="T42" fmla="*/ 24 w 114"/>
                  <a:gd name="T43" fmla="*/ 19 h 45"/>
                  <a:gd name="T44" fmla="*/ 21 w 114"/>
                  <a:gd name="T45" fmla="*/ 12 h 45"/>
                  <a:gd name="T46" fmla="*/ 25 w 114"/>
                  <a:gd name="T47" fmla="*/ 11 h 45"/>
                  <a:gd name="T48" fmla="*/ 25 w 114"/>
                  <a:gd name="T49" fmla="*/ 26 h 45"/>
                  <a:gd name="T50" fmla="*/ 30 w 114"/>
                  <a:gd name="T51" fmla="*/ 20 h 45"/>
                  <a:gd name="T52" fmla="*/ 31 w 114"/>
                  <a:gd name="T53" fmla="*/ 15 h 45"/>
                  <a:gd name="T54" fmla="*/ 28 w 114"/>
                  <a:gd name="T55" fmla="*/ 8 h 45"/>
                  <a:gd name="T56" fmla="*/ 36 w 114"/>
                  <a:gd name="T57" fmla="*/ 30 h 45"/>
                  <a:gd name="T58" fmla="*/ 32 w 114"/>
                  <a:gd name="T59" fmla="*/ 22 h 45"/>
                  <a:gd name="T60" fmla="*/ 37 w 114"/>
                  <a:gd name="T61" fmla="*/ 16 h 45"/>
                  <a:gd name="T62" fmla="*/ 38 w 114"/>
                  <a:gd name="T63" fmla="*/ 11 h 45"/>
                  <a:gd name="T64" fmla="*/ 38 w 114"/>
                  <a:gd name="T65" fmla="*/ 28 h 45"/>
                  <a:gd name="T66" fmla="*/ 43 w 114"/>
                  <a:gd name="T67" fmla="*/ 26 h 45"/>
                  <a:gd name="T68" fmla="*/ 39 w 114"/>
                  <a:gd name="T69" fmla="*/ 19 h 45"/>
                  <a:gd name="T70" fmla="*/ 44 w 114"/>
                  <a:gd name="T71" fmla="*/ 12 h 45"/>
                  <a:gd name="T72" fmla="*/ 71 w 114"/>
                  <a:gd name="T73" fmla="*/ 43 h 45"/>
                  <a:gd name="T74" fmla="*/ 71 w 114"/>
                  <a:gd name="T75" fmla="*/ 33 h 45"/>
                  <a:gd name="T76" fmla="*/ 76 w 114"/>
                  <a:gd name="T77" fmla="*/ 27 h 45"/>
                  <a:gd name="T78" fmla="*/ 71 w 114"/>
                  <a:gd name="T79" fmla="*/ 20 h 45"/>
                  <a:gd name="T80" fmla="*/ 76 w 114"/>
                  <a:gd name="T81" fmla="*/ 19 h 45"/>
                  <a:gd name="T82" fmla="*/ 71 w 114"/>
                  <a:gd name="T83" fmla="*/ 11 h 45"/>
                  <a:gd name="T84" fmla="*/ 71 w 114"/>
                  <a:gd name="T85" fmla="*/ 3 h 45"/>
                  <a:gd name="T86" fmla="*/ 79 w 114"/>
                  <a:gd name="T87" fmla="*/ 31 h 45"/>
                  <a:gd name="T88" fmla="*/ 83 w 114"/>
                  <a:gd name="T89" fmla="*/ 24 h 45"/>
                  <a:gd name="T90" fmla="*/ 82 w 114"/>
                  <a:gd name="T91" fmla="*/ 19 h 45"/>
                  <a:gd name="T92" fmla="*/ 77 w 114"/>
                  <a:gd name="T93" fmla="*/ 12 h 45"/>
                  <a:gd name="T94" fmla="*/ 81 w 114"/>
                  <a:gd name="T95" fmla="*/ 11 h 45"/>
                  <a:gd name="T96" fmla="*/ 85 w 114"/>
                  <a:gd name="T97" fmla="*/ 27 h 45"/>
                  <a:gd name="T98" fmla="*/ 89 w 114"/>
                  <a:gd name="T99" fmla="*/ 20 h 45"/>
                  <a:gd name="T100" fmla="*/ 88 w 114"/>
                  <a:gd name="T101" fmla="*/ 15 h 45"/>
                  <a:gd name="T102" fmla="*/ 83 w 114"/>
                  <a:gd name="T103" fmla="*/ 8 h 45"/>
                  <a:gd name="T104" fmla="*/ 97 w 114"/>
                  <a:gd name="T105" fmla="*/ 31 h 45"/>
                  <a:gd name="T106" fmla="*/ 91 w 114"/>
                  <a:gd name="T107" fmla="*/ 23 h 45"/>
                  <a:gd name="T108" fmla="*/ 95 w 114"/>
                  <a:gd name="T109" fmla="*/ 16 h 45"/>
                  <a:gd name="T110" fmla="*/ 94 w 114"/>
                  <a:gd name="T111" fmla="*/ 11 h 45"/>
                  <a:gd name="T112" fmla="*/ 89 w 114"/>
                  <a:gd name="T113" fmla="*/ 5 h 45"/>
                  <a:gd name="T114" fmla="*/ 101 w 114"/>
                  <a:gd name="T115" fmla="*/ 4 h 45"/>
                  <a:gd name="T116" fmla="*/ 101 w 114"/>
                  <a:gd name="T117" fmla="*/ 3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14" h="45">
                    <a:moveTo>
                      <a:pt x="16" y="0"/>
                    </a:moveTo>
                    <a:cubicBezTo>
                      <a:pt x="13" y="0"/>
                      <a:pt x="11" y="2"/>
                      <a:pt x="10" y="4"/>
                    </a:cubicBezTo>
                    <a:cubicBezTo>
                      <a:pt x="1" y="41"/>
                      <a:pt x="1" y="41"/>
                      <a:pt x="1" y="41"/>
                    </a:cubicBezTo>
                    <a:cubicBezTo>
                      <a:pt x="0" y="43"/>
                      <a:pt x="3" y="45"/>
                      <a:pt x="6" y="45"/>
                    </a:cubicBezTo>
                    <a:cubicBezTo>
                      <a:pt x="108" y="45"/>
                      <a:pt x="108" y="45"/>
                      <a:pt x="108" y="45"/>
                    </a:cubicBezTo>
                    <a:cubicBezTo>
                      <a:pt x="112" y="45"/>
                      <a:pt x="114" y="43"/>
                      <a:pt x="113" y="41"/>
                    </a:cubicBezTo>
                    <a:cubicBezTo>
                      <a:pt x="105" y="4"/>
                      <a:pt x="105" y="4"/>
                      <a:pt x="105" y="4"/>
                    </a:cubicBezTo>
                    <a:cubicBezTo>
                      <a:pt x="104" y="2"/>
                      <a:pt x="101" y="0"/>
                      <a:pt x="99" y="0"/>
                    </a:cubicBezTo>
                    <a:lnTo>
                      <a:pt x="16" y="0"/>
                    </a:lnTo>
                    <a:close/>
                    <a:moveTo>
                      <a:pt x="79" y="3"/>
                    </a:moveTo>
                    <a:cubicBezTo>
                      <a:pt x="79" y="3"/>
                      <a:pt x="79" y="2"/>
                      <a:pt x="80" y="2"/>
                    </a:cubicBezTo>
                    <a:cubicBezTo>
                      <a:pt x="83" y="2"/>
                      <a:pt x="83" y="2"/>
                      <a:pt x="83" y="2"/>
                    </a:cubicBezTo>
                    <a:cubicBezTo>
                      <a:pt x="84" y="2"/>
                      <a:pt x="84" y="3"/>
                      <a:pt x="85" y="3"/>
                    </a:cubicBezTo>
                    <a:cubicBezTo>
                      <a:pt x="85" y="4"/>
                      <a:pt x="85" y="4"/>
                      <a:pt x="85" y="4"/>
                    </a:cubicBezTo>
                    <a:cubicBezTo>
                      <a:pt x="85" y="5"/>
                      <a:pt x="84" y="5"/>
                      <a:pt x="83" y="5"/>
                    </a:cubicBezTo>
                    <a:cubicBezTo>
                      <a:pt x="81" y="5"/>
                      <a:pt x="81" y="5"/>
                      <a:pt x="81" y="5"/>
                    </a:cubicBezTo>
                    <a:cubicBezTo>
                      <a:pt x="80" y="5"/>
                      <a:pt x="79" y="5"/>
                      <a:pt x="79" y="4"/>
                    </a:cubicBezTo>
                    <a:lnTo>
                      <a:pt x="79" y="3"/>
                    </a:lnTo>
                    <a:close/>
                    <a:moveTo>
                      <a:pt x="64" y="8"/>
                    </a:moveTo>
                    <a:cubicBezTo>
                      <a:pt x="69" y="8"/>
                      <a:pt x="69" y="8"/>
                      <a:pt x="69" y="8"/>
                    </a:cubicBezTo>
                    <a:cubicBezTo>
                      <a:pt x="69" y="11"/>
                      <a:pt x="69" y="11"/>
                      <a:pt x="69" y="11"/>
                    </a:cubicBezTo>
                    <a:cubicBezTo>
                      <a:pt x="64" y="11"/>
                      <a:pt x="64" y="11"/>
                      <a:pt x="64" y="11"/>
                    </a:cubicBezTo>
                    <a:lnTo>
                      <a:pt x="64" y="8"/>
                    </a:lnTo>
                    <a:close/>
                    <a:moveTo>
                      <a:pt x="64" y="12"/>
                    </a:moveTo>
                    <a:cubicBezTo>
                      <a:pt x="69" y="12"/>
                      <a:pt x="69" y="12"/>
                      <a:pt x="69" y="12"/>
                    </a:cubicBezTo>
                    <a:cubicBezTo>
                      <a:pt x="69" y="15"/>
                      <a:pt x="69" y="15"/>
                      <a:pt x="69" y="15"/>
                    </a:cubicBezTo>
                    <a:cubicBezTo>
                      <a:pt x="65" y="15"/>
                      <a:pt x="65" y="15"/>
                      <a:pt x="65" y="15"/>
                    </a:cubicBezTo>
                    <a:lnTo>
                      <a:pt x="64" y="12"/>
                    </a:lnTo>
                    <a:close/>
                    <a:moveTo>
                      <a:pt x="65" y="16"/>
                    </a:moveTo>
                    <a:cubicBezTo>
                      <a:pt x="69" y="16"/>
                      <a:pt x="69" y="16"/>
                      <a:pt x="69" y="16"/>
                    </a:cubicBezTo>
                    <a:cubicBezTo>
                      <a:pt x="69" y="19"/>
                      <a:pt x="69" y="19"/>
                      <a:pt x="69" y="19"/>
                    </a:cubicBezTo>
                    <a:cubicBezTo>
                      <a:pt x="65" y="19"/>
                      <a:pt x="65" y="19"/>
                      <a:pt x="65" y="19"/>
                    </a:cubicBezTo>
                    <a:lnTo>
                      <a:pt x="65" y="16"/>
                    </a:lnTo>
                    <a:close/>
                    <a:moveTo>
                      <a:pt x="65" y="20"/>
                    </a:moveTo>
                    <a:cubicBezTo>
                      <a:pt x="69" y="20"/>
                      <a:pt x="69" y="20"/>
                      <a:pt x="69" y="20"/>
                    </a:cubicBezTo>
                    <a:cubicBezTo>
                      <a:pt x="70" y="23"/>
                      <a:pt x="70" y="23"/>
                      <a:pt x="70" y="23"/>
                    </a:cubicBezTo>
                    <a:cubicBezTo>
                      <a:pt x="65" y="23"/>
                      <a:pt x="65" y="23"/>
                      <a:pt x="65" y="23"/>
                    </a:cubicBezTo>
                    <a:lnTo>
                      <a:pt x="65" y="20"/>
                    </a:lnTo>
                    <a:close/>
                    <a:moveTo>
                      <a:pt x="65" y="24"/>
                    </a:moveTo>
                    <a:cubicBezTo>
                      <a:pt x="70" y="24"/>
                      <a:pt x="70" y="24"/>
                      <a:pt x="70" y="24"/>
                    </a:cubicBezTo>
                    <a:cubicBezTo>
                      <a:pt x="70" y="27"/>
                      <a:pt x="70" y="27"/>
                      <a:pt x="70" y="27"/>
                    </a:cubicBezTo>
                    <a:cubicBezTo>
                      <a:pt x="65" y="27"/>
                      <a:pt x="65" y="27"/>
                      <a:pt x="65" y="27"/>
                    </a:cubicBezTo>
                    <a:lnTo>
                      <a:pt x="65" y="24"/>
                    </a:lnTo>
                    <a:close/>
                    <a:moveTo>
                      <a:pt x="65" y="28"/>
                    </a:moveTo>
                    <a:cubicBezTo>
                      <a:pt x="70" y="28"/>
                      <a:pt x="70" y="28"/>
                      <a:pt x="70" y="28"/>
                    </a:cubicBezTo>
                    <a:cubicBezTo>
                      <a:pt x="70" y="31"/>
                      <a:pt x="70" y="31"/>
                      <a:pt x="70" y="31"/>
                    </a:cubicBezTo>
                    <a:cubicBezTo>
                      <a:pt x="65" y="31"/>
                      <a:pt x="65" y="31"/>
                      <a:pt x="65" y="31"/>
                    </a:cubicBezTo>
                    <a:lnTo>
                      <a:pt x="65" y="28"/>
                    </a:lnTo>
                    <a:close/>
                    <a:moveTo>
                      <a:pt x="58" y="8"/>
                    </a:moveTo>
                    <a:cubicBezTo>
                      <a:pt x="63" y="8"/>
                      <a:pt x="63" y="8"/>
                      <a:pt x="63" y="8"/>
                    </a:cubicBezTo>
                    <a:cubicBezTo>
                      <a:pt x="63" y="11"/>
                      <a:pt x="63" y="11"/>
                      <a:pt x="63" y="11"/>
                    </a:cubicBezTo>
                    <a:cubicBezTo>
                      <a:pt x="58" y="11"/>
                      <a:pt x="58" y="11"/>
                      <a:pt x="58" y="11"/>
                    </a:cubicBezTo>
                    <a:lnTo>
                      <a:pt x="58" y="8"/>
                    </a:lnTo>
                    <a:close/>
                    <a:moveTo>
                      <a:pt x="58" y="12"/>
                    </a:moveTo>
                    <a:cubicBezTo>
                      <a:pt x="63" y="12"/>
                      <a:pt x="63" y="12"/>
                      <a:pt x="63" y="12"/>
                    </a:cubicBezTo>
                    <a:cubicBezTo>
                      <a:pt x="63" y="15"/>
                      <a:pt x="63" y="15"/>
                      <a:pt x="63" y="15"/>
                    </a:cubicBezTo>
                    <a:cubicBezTo>
                      <a:pt x="58" y="15"/>
                      <a:pt x="58" y="15"/>
                      <a:pt x="58" y="15"/>
                    </a:cubicBezTo>
                    <a:lnTo>
                      <a:pt x="58" y="12"/>
                    </a:lnTo>
                    <a:close/>
                    <a:moveTo>
                      <a:pt x="58" y="16"/>
                    </a:moveTo>
                    <a:cubicBezTo>
                      <a:pt x="63" y="16"/>
                      <a:pt x="63" y="16"/>
                      <a:pt x="63" y="16"/>
                    </a:cubicBezTo>
                    <a:cubicBezTo>
                      <a:pt x="63" y="19"/>
                      <a:pt x="63" y="19"/>
                      <a:pt x="63" y="19"/>
                    </a:cubicBezTo>
                    <a:cubicBezTo>
                      <a:pt x="58" y="19"/>
                      <a:pt x="58" y="19"/>
                      <a:pt x="58" y="19"/>
                    </a:cubicBezTo>
                    <a:lnTo>
                      <a:pt x="58" y="16"/>
                    </a:lnTo>
                    <a:close/>
                    <a:moveTo>
                      <a:pt x="58" y="20"/>
                    </a:moveTo>
                    <a:cubicBezTo>
                      <a:pt x="63" y="20"/>
                      <a:pt x="63" y="20"/>
                      <a:pt x="63" y="20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58" y="23"/>
                      <a:pt x="58" y="23"/>
                      <a:pt x="58" y="23"/>
                    </a:cubicBezTo>
                    <a:lnTo>
                      <a:pt x="58" y="20"/>
                    </a:lnTo>
                    <a:close/>
                    <a:moveTo>
                      <a:pt x="58" y="24"/>
                    </a:moveTo>
                    <a:cubicBezTo>
                      <a:pt x="63" y="24"/>
                      <a:pt x="63" y="24"/>
                      <a:pt x="63" y="24"/>
                    </a:cubicBezTo>
                    <a:cubicBezTo>
                      <a:pt x="63" y="27"/>
                      <a:pt x="63" y="27"/>
                      <a:pt x="63" y="27"/>
                    </a:cubicBezTo>
                    <a:cubicBezTo>
                      <a:pt x="58" y="27"/>
                      <a:pt x="58" y="27"/>
                      <a:pt x="58" y="27"/>
                    </a:cubicBezTo>
                    <a:lnTo>
                      <a:pt x="58" y="24"/>
                    </a:lnTo>
                    <a:close/>
                    <a:moveTo>
                      <a:pt x="58" y="28"/>
                    </a:moveTo>
                    <a:cubicBezTo>
                      <a:pt x="63" y="28"/>
                      <a:pt x="63" y="28"/>
                      <a:pt x="63" y="28"/>
                    </a:cubicBezTo>
                    <a:cubicBezTo>
                      <a:pt x="63" y="31"/>
                      <a:pt x="63" y="31"/>
                      <a:pt x="63" y="31"/>
                    </a:cubicBezTo>
                    <a:cubicBezTo>
                      <a:pt x="58" y="30"/>
                      <a:pt x="58" y="30"/>
                      <a:pt x="58" y="30"/>
                    </a:cubicBezTo>
                    <a:lnTo>
                      <a:pt x="58" y="28"/>
                    </a:lnTo>
                    <a:close/>
                    <a:moveTo>
                      <a:pt x="52" y="8"/>
                    </a:moveTo>
                    <a:cubicBezTo>
                      <a:pt x="57" y="8"/>
                      <a:pt x="57" y="8"/>
                      <a:pt x="57" y="8"/>
                    </a:cubicBezTo>
                    <a:cubicBezTo>
                      <a:pt x="57" y="11"/>
                      <a:pt x="57" y="11"/>
                      <a:pt x="57" y="11"/>
                    </a:cubicBezTo>
                    <a:cubicBezTo>
                      <a:pt x="52" y="11"/>
                      <a:pt x="52" y="11"/>
                      <a:pt x="52" y="11"/>
                    </a:cubicBezTo>
                    <a:lnTo>
                      <a:pt x="52" y="8"/>
                    </a:lnTo>
                    <a:close/>
                    <a:moveTo>
                      <a:pt x="52" y="12"/>
                    </a:moveTo>
                    <a:cubicBezTo>
                      <a:pt x="56" y="12"/>
                      <a:pt x="56" y="12"/>
                      <a:pt x="56" y="12"/>
                    </a:cubicBezTo>
                    <a:cubicBezTo>
                      <a:pt x="56" y="15"/>
                      <a:pt x="56" y="15"/>
                      <a:pt x="56" y="15"/>
                    </a:cubicBezTo>
                    <a:cubicBezTo>
                      <a:pt x="52" y="15"/>
                      <a:pt x="52" y="15"/>
                      <a:pt x="52" y="15"/>
                    </a:cubicBezTo>
                    <a:lnTo>
                      <a:pt x="52" y="12"/>
                    </a:lnTo>
                    <a:close/>
                    <a:moveTo>
                      <a:pt x="52" y="16"/>
                    </a:moveTo>
                    <a:cubicBezTo>
                      <a:pt x="56" y="16"/>
                      <a:pt x="56" y="16"/>
                      <a:pt x="56" y="16"/>
                    </a:cubicBezTo>
                    <a:cubicBezTo>
                      <a:pt x="56" y="19"/>
                      <a:pt x="56" y="19"/>
                      <a:pt x="56" y="19"/>
                    </a:cubicBezTo>
                    <a:cubicBezTo>
                      <a:pt x="52" y="19"/>
                      <a:pt x="52" y="19"/>
                      <a:pt x="52" y="19"/>
                    </a:cubicBezTo>
                    <a:lnTo>
                      <a:pt x="52" y="16"/>
                    </a:lnTo>
                    <a:close/>
                    <a:moveTo>
                      <a:pt x="52" y="20"/>
                    </a:moveTo>
                    <a:cubicBezTo>
                      <a:pt x="56" y="20"/>
                      <a:pt x="56" y="20"/>
                      <a:pt x="56" y="20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52" y="23"/>
                      <a:pt x="52" y="23"/>
                      <a:pt x="52" y="23"/>
                    </a:cubicBezTo>
                    <a:lnTo>
                      <a:pt x="52" y="20"/>
                    </a:lnTo>
                    <a:close/>
                    <a:moveTo>
                      <a:pt x="52" y="24"/>
                    </a:moveTo>
                    <a:cubicBezTo>
                      <a:pt x="56" y="24"/>
                      <a:pt x="56" y="24"/>
                      <a:pt x="56" y="24"/>
                    </a:cubicBezTo>
                    <a:cubicBezTo>
                      <a:pt x="56" y="27"/>
                      <a:pt x="56" y="27"/>
                      <a:pt x="56" y="27"/>
                    </a:cubicBezTo>
                    <a:cubicBezTo>
                      <a:pt x="51" y="26"/>
                      <a:pt x="51" y="26"/>
                      <a:pt x="51" y="26"/>
                    </a:cubicBezTo>
                    <a:lnTo>
                      <a:pt x="52" y="24"/>
                    </a:lnTo>
                    <a:close/>
                    <a:moveTo>
                      <a:pt x="51" y="28"/>
                    </a:moveTo>
                    <a:cubicBezTo>
                      <a:pt x="56" y="28"/>
                      <a:pt x="56" y="28"/>
                      <a:pt x="56" y="28"/>
                    </a:cubicBezTo>
                    <a:cubicBezTo>
                      <a:pt x="56" y="30"/>
                      <a:pt x="56" y="30"/>
                      <a:pt x="56" y="30"/>
                    </a:cubicBezTo>
                    <a:cubicBezTo>
                      <a:pt x="51" y="30"/>
                      <a:pt x="51" y="30"/>
                      <a:pt x="51" y="30"/>
                    </a:cubicBezTo>
                    <a:lnTo>
                      <a:pt x="51" y="28"/>
                    </a:lnTo>
                    <a:close/>
                    <a:moveTo>
                      <a:pt x="46" y="8"/>
                    </a:moveTo>
                    <a:cubicBezTo>
                      <a:pt x="50" y="8"/>
                      <a:pt x="50" y="8"/>
                      <a:pt x="50" y="8"/>
                    </a:cubicBezTo>
                    <a:cubicBezTo>
                      <a:pt x="50" y="11"/>
                      <a:pt x="50" y="11"/>
                      <a:pt x="50" y="11"/>
                    </a:cubicBezTo>
                    <a:cubicBezTo>
                      <a:pt x="46" y="11"/>
                      <a:pt x="46" y="11"/>
                      <a:pt x="46" y="11"/>
                    </a:cubicBezTo>
                    <a:lnTo>
                      <a:pt x="46" y="8"/>
                    </a:lnTo>
                    <a:close/>
                    <a:moveTo>
                      <a:pt x="46" y="12"/>
                    </a:moveTo>
                    <a:cubicBezTo>
                      <a:pt x="50" y="12"/>
                      <a:pt x="50" y="12"/>
                      <a:pt x="50" y="12"/>
                    </a:cubicBezTo>
                    <a:cubicBezTo>
                      <a:pt x="50" y="15"/>
                      <a:pt x="50" y="15"/>
                      <a:pt x="50" y="15"/>
                    </a:cubicBezTo>
                    <a:cubicBezTo>
                      <a:pt x="46" y="15"/>
                      <a:pt x="46" y="15"/>
                      <a:pt x="46" y="15"/>
                    </a:cubicBezTo>
                    <a:lnTo>
                      <a:pt x="46" y="12"/>
                    </a:lnTo>
                    <a:close/>
                    <a:moveTo>
                      <a:pt x="45" y="16"/>
                    </a:moveTo>
                    <a:cubicBezTo>
                      <a:pt x="50" y="16"/>
                      <a:pt x="50" y="16"/>
                      <a:pt x="50" y="16"/>
                    </a:cubicBezTo>
                    <a:cubicBezTo>
                      <a:pt x="50" y="19"/>
                      <a:pt x="50" y="19"/>
                      <a:pt x="50" y="19"/>
                    </a:cubicBezTo>
                    <a:cubicBezTo>
                      <a:pt x="45" y="19"/>
                      <a:pt x="45" y="19"/>
                      <a:pt x="45" y="19"/>
                    </a:cubicBezTo>
                    <a:lnTo>
                      <a:pt x="45" y="16"/>
                    </a:lnTo>
                    <a:close/>
                    <a:moveTo>
                      <a:pt x="45" y="20"/>
                    </a:moveTo>
                    <a:cubicBezTo>
                      <a:pt x="50" y="20"/>
                      <a:pt x="50" y="20"/>
                      <a:pt x="50" y="20"/>
                    </a:cubicBezTo>
                    <a:cubicBezTo>
                      <a:pt x="50" y="23"/>
                      <a:pt x="50" y="23"/>
                      <a:pt x="50" y="23"/>
                    </a:cubicBezTo>
                    <a:cubicBezTo>
                      <a:pt x="45" y="23"/>
                      <a:pt x="45" y="23"/>
                      <a:pt x="45" y="23"/>
                    </a:cubicBezTo>
                    <a:lnTo>
                      <a:pt x="45" y="20"/>
                    </a:lnTo>
                    <a:close/>
                    <a:moveTo>
                      <a:pt x="45" y="24"/>
                    </a:moveTo>
                    <a:cubicBezTo>
                      <a:pt x="50" y="24"/>
                      <a:pt x="50" y="24"/>
                      <a:pt x="50" y="24"/>
                    </a:cubicBezTo>
                    <a:cubicBezTo>
                      <a:pt x="50" y="26"/>
                      <a:pt x="50" y="26"/>
                      <a:pt x="50" y="26"/>
                    </a:cubicBezTo>
                    <a:cubicBezTo>
                      <a:pt x="45" y="26"/>
                      <a:pt x="45" y="26"/>
                      <a:pt x="45" y="26"/>
                    </a:cubicBezTo>
                    <a:lnTo>
                      <a:pt x="45" y="24"/>
                    </a:lnTo>
                    <a:close/>
                    <a:moveTo>
                      <a:pt x="45" y="28"/>
                    </a:moveTo>
                    <a:cubicBezTo>
                      <a:pt x="50" y="28"/>
                      <a:pt x="50" y="28"/>
                      <a:pt x="50" y="28"/>
                    </a:cubicBezTo>
                    <a:cubicBezTo>
                      <a:pt x="49" y="30"/>
                      <a:pt x="49" y="30"/>
                      <a:pt x="49" y="30"/>
                    </a:cubicBezTo>
                    <a:cubicBezTo>
                      <a:pt x="44" y="30"/>
                      <a:pt x="44" y="30"/>
                      <a:pt x="44" y="30"/>
                    </a:cubicBezTo>
                    <a:lnTo>
                      <a:pt x="45" y="28"/>
                    </a:lnTo>
                    <a:close/>
                    <a:moveTo>
                      <a:pt x="22" y="30"/>
                    </a:moveTo>
                    <a:cubicBezTo>
                      <a:pt x="17" y="30"/>
                      <a:pt x="17" y="30"/>
                      <a:pt x="17" y="30"/>
                    </a:cubicBezTo>
                    <a:cubicBezTo>
                      <a:pt x="18" y="27"/>
                      <a:pt x="18" y="27"/>
                      <a:pt x="18" y="27"/>
                    </a:cubicBezTo>
                    <a:cubicBezTo>
                      <a:pt x="23" y="27"/>
                      <a:pt x="23" y="27"/>
                      <a:pt x="23" y="27"/>
                    </a:cubicBezTo>
                    <a:lnTo>
                      <a:pt x="22" y="30"/>
                    </a:lnTo>
                    <a:close/>
                    <a:moveTo>
                      <a:pt x="23" y="26"/>
                    </a:moveTo>
                    <a:cubicBezTo>
                      <a:pt x="18" y="26"/>
                      <a:pt x="18" y="26"/>
                      <a:pt x="18" y="26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23" y="24"/>
                      <a:pt x="23" y="24"/>
                      <a:pt x="23" y="24"/>
                    </a:cubicBezTo>
                    <a:lnTo>
                      <a:pt x="23" y="26"/>
                    </a:lnTo>
                    <a:close/>
                    <a:moveTo>
                      <a:pt x="23" y="22"/>
                    </a:moveTo>
                    <a:cubicBezTo>
                      <a:pt x="19" y="22"/>
                      <a:pt x="19" y="22"/>
                      <a:pt x="19" y="22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24" y="20"/>
                      <a:pt x="24" y="20"/>
                      <a:pt x="24" y="20"/>
                    </a:cubicBezTo>
                    <a:lnTo>
                      <a:pt x="23" y="22"/>
                    </a:lnTo>
                    <a:close/>
                    <a:moveTo>
                      <a:pt x="24" y="19"/>
                    </a:moveTo>
                    <a:cubicBezTo>
                      <a:pt x="19" y="18"/>
                      <a:pt x="19" y="18"/>
                      <a:pt x="19" y="18"/>
                    </a:cubicBezTo>
                    <a:cubicBezTo>
                      <a:pt x="20" y="16"/>
                      <a:pt x="20" y="16"/>
                      <a:pt x="20" y="16"/>
                    </a:cubicBezTo>
                    <a:cubicBezTo>
                      <a:pt x="25" y="16"/>
                      <a:pt x="25" y="16"/>
                      <a:pt x="25" y="16"/>
                    </a:cubicBezTo>
                    <a:lnTo>
                      <a:pt x="24" y="19"/>
                    </a:lnTo>
                    <a:close/>
                    <a:moveTo>
                      <a:pt x="25" y="15"/>
                    </a:moveTo>
                    <a:cubicBezTo>
                      <a:pt x="20" y="15"/>
                      <a:pt x="20" y="15"/>
                      <a:pt x="20" y="15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5" y="12"/>
                      <a:pt x="25" y="12"/>
                      <a:pt x="25" y="12"/>
                    </a:cubicBezTo>
                    <a:lnTo>
                      <a:pt x="25" y="15"/>
                    </a:lnTo>
                    <a:close/>
                    <a:moveTo>
                      <a:pt x="25" y="11"/>
                    </a:moveTo>
                    <a:cubicBezTo>
                      <a:pt x="21" y="11"/>
                      <a:pt x="21" y="11"/>
                      <a:pt x="21" y="11"/>
                    </a:cubicBezTo>
                    <a:cubicBezTo>
                      <a:pt x="21" y="8"/>
                      <a:pt x="21" y="8"/>
                      <a:pt x="21" y="8"/>
                    </a:cubicBezTo>
                    <a:cubicBezTo>
                      <a:pt x="26" y="8"/>
                      <a:pt x="26" y="8"/>
                      <a:pt x="26" y="8"/>
                    </a:cubicBezTo>
                    <a:lnTo>
                      <a:pt x="25" y="11"/>
                    </a:lnTo>
                    <a:close/>
                    <a:moveTo>
                      <a:pt x="29" y="30"/>
                    </a:moveTo>
                    <a:cubicBezTo>
                      <a:pt x="24" y="30"/>
                      <a:pt x="24" y="30"/>
                      <a:pt x="24" y="30"/>
                    </a:cubicBezTo>
                    <a:cubicBezTo>
                      <a:pt x="24" y="27"/>
                      <a:pt x="24" y="27"/>
                      <a:pt x="24" y="27"/>
                    </a:cubicBezTo>
                    <a:cubicBezTo>
                      <a:pt x="29" y="28"/>
                      <a:pt x="29" y="28"/>
                      <a:pt x="29" y="28"/>
                    </a:cubicBezTo>
                    <a:lnTo>
                      <a:pt x="29" y="30"/>
                    </a:lnTo>
                    <a:close/>
                    <a:moveTo>
                      <a:pt x="29" y="26"/>
                    </a:moveTo>
                    <a:cubicBezTo>
                      <a:pt x="25" y="26"/>
                      <a:pt x="25" y="26"/>
                      <a:pt x="25" y="26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30" y="24"/>
                      <a:pt x="30" y="24"/>
                      <a:pt x="30" y="24"/>
                    </a:cubicBezTo>
                    <a:lnTo>
                      <a:pt x="29" y="26"/>
                    </a:lnTo>
                    <a:close/>
                    <a:moveTo>
                      <a:pt x="30" y="22"/>
                    </a:moveTo>
                    <a:cubicBezTo>
                      <a:pt x="25" y="22"/>
                      <a:pt x="25" y="22"/>
                      <a:pt x="25" y="22"/>
                    </a:cubicBezTo>
                    <a:cubicBezTo>
                      <a:pt x="26" y="20"/>
                      <a:pt x="26" y="20"/>
                      <a:pt x="26" y="20"/>
                    </a:cubicBezTo>
                    <a:cubicBezTo>
                      <a:pt x="30" y="20"/>
                      <a:pt x="30" y="20"/>
                      <a:pt x="30" y="20"/>
                    </a:cubicBezTo>
                    <a:lnTo>
                      <a:pt x="30" y="22"/>
                    </a:lnTo>
                    <a:close/>
                    <a:moveTo>
                      <a:pt x="31" y="19"/>
                    </a:moveTo>
                    <a:cubicBezTo>
                      <a:pt x="26" y="19"/>
                      <a:pt x="26" y="19"/>
                      <a:pt x="26" y="19"/>
                    </a:cubicBezTo>
                    <a:cubicBezTo>
                      <a:pt x="26" y="16"/>
                      <a:pt x="26" y="16"/>
                      <a:pt x="26" y="16"/>
                    </a:cubicBezTo>
                    <a:cubicBezTo>
                      <a:pt x="31" y="16"/>
                      <a:pt x="31" y="16"/>
                      <a:pt x="31" y="16"/>
                    </a:cubicBezTo>
                    <a:lnTo>
                      <a:pt x="31" y="19"/>
                    </a:lnTo>
                    <a:close/>
                    <a:moveTo>
                      <a:pt x="31" y="15"/>
                    </a:moveTo>
                    <a:cubicBezTo>
                      <a:pt x="26" y="15"/>
                      <a:pt x="26" y="15"/>
                      <a:pt x="26" y="15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31" y="12"/>
                      <a:pt x="31" y="12"/>
                      <a:pt x="31" y="12"/>
                    </a:cubicBezTo>
                    <a:lnTo>
                      <a:pt x="31" y="15"/>
                    </a:lnTo>
                    <a:close/>
                    <a:moveTo>
                      <a:pt x="32" y="11"/>
                    </a:moveTo>
                    <a:cubicBezTo>
                      <a:pt x="27" y="11"/>
                      <a:pt x="27" y="11"/>
                      <a:pt x="27" y="11"/>
                    </a:cubicBezTo>
                    <a:cubicBezTo>
                      <a:pt x="28" y="8"/>
                      <a:pt x="28" y="8"/>
                      <a:pt x="28" y="8"/>
                    </a:cubicBezTo>
                    <a:cubicBezTo>
                      <a:pt x="32" y="8"/>
                      <a:pt x="32" y="8"/>
                      <a:pt x="32" y="8"/>
                    </a:cubicBezTo>
                    <a:lnTo>
                      <a:pt x="32" y="11"/>
                    </a:lnTo>
                    <a:close/>
                    <a:moveTo>
                      <a:pt x="36" y="30"/>
                    </a:moveTo>
                    <a:cubicBezTo>
                      <a:pt x="31" y="30"/>
                      <a:pt x="31" y="30"/>
                      <a:pt x="31" y="30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6" y="28"/>
                      <a:pt x="36" y="28"/>
                      <a:pt x="36" y="28"/>
                    </a:cubicBezTo>
                    <a:lnTo>
                      <a:pt x="36" y="30"/>
                    </a:lnTo>
                    <a:close/>
                    <a:moveTo>
                      <a:pt x="36" y="26"/>
                    </a:moveTo>
                    <a:cubicBezTo>
                      <a:pt x="31" y="26"/>
                      <a:pt x="31" y="26"/>
                      <a:pt x="31" y="26"/>
                    </a:cubicBezTo>
                    <a:cubicBezTo>
                      <a:pt x="32" y="24"/>
                      <a:pt x="32" y="24"/>
                      <a:pt x="32" y="24"/>
                    </a:cubicBezTo>
                    <a:cubicBezTo>
                      <a:pt x="36" y="24"/>
                      <a:pt x="36" y="24"/>
                      <a:pt x="36" y="24"/>
                    </a:cubicBezTo>
                    <a:lnTo>
                      <a:pt x="36" y="26"/>
                    </a:lnTo>
                    <a:close/>
                    <a:moveTo>
                      <a:pt x="37" y="22"/>
                    </a:moveTo>
                    <a:cubicBezTo>
                      <a:pt x="32" y="22"/>
                      <a:pt x="32" y="22"/>
                      <a:pt x="32" y="22"/>
                    </a:cubicBezTo>
                    <a:cubicBezTo>
                      <a:pt x="32" y="20"/>
                      <a:pt x="32" y="20"/>
                      <a:pt x="32" y="20"/>
                    </a:cubicBezTo>
                    <a:cubicBezTo>
                      <a:pt x="37" y="20"/>
                      <a:pt x="37" y="20"/>
                      <a:pt x="37" y="20"/>
                    </a:cubicBezTo>
                    <a:lnTo>
                      <a:pt x="37" y="22"/>
                    </a:lnTo>
                    <a:close/>
                    <a:moveTo>
                      <a:pt x="37" y="19"/>
                    </a:moveTo>
                    <a:cubicBezTo>
                      <a:pt x="32" y="19"/>
                      <a:pt x="32" y="19"/>
                      <a:pt x="32" y="19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7" y="16"/>
                      <a:pt x="37" y="16"/>
                      <a:pt x="37" y="16"/>
                    </a:cubicBezTo>
                    <a:lnTo>
                      <a:pt x="37" y="19"/>
                    </a:lnTo>
                    <a:close/>
                    <a:moveTo>
                      <a:pt x="37" y="15"/>
                    </a:move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2"/>
                      <a:pt x="33" y="12"/>
                      <a:pt x="33" y="12"/>
                    </a:cubicBezTo>
                    <a:cubicBezTo>
                      <a:pt x="38" y="12"/>
                      <a:pt x="38" y="12"/>
                      <a:pt x="38" y="12"/>
                    </a:cubicBezTo>
                    <a:lnTo>
                      <a:pt x="37" y="15"/>
                    </a:lnTo>
                    <a:close/>
                    <a:moveTo>
                      <a:pt x="38" y="11"/>
                    </a:moveTo>
                    <a:cubicBezTo>
                      <a:pt x="33" y="11"/>
                      <a:pt x="33" y="11"/>
                      <a:pt x="33" y="11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8" y="8"/>
                      <a:pt x="38" y="8"/>
                      <a:pt x="38" y="8"/>
                    </a:cubicBezTo>
                    <a:lnTo>
                      <a:pt x="38" y="11"/>
                    </a:lnTo>
                    <a:close/>
                    <a:moveTo>
                      <a:pt x="43" y="30"/>
                    </a:moveTo>
                    <a:cubicBezTo>
                      <a:pt x="38" y="30"/>
                      <a:pt x="38" y="30"/>
                      <a:pt x="38" y="30"/>
                    </a:cubicBezTo>
                    <a:cubicBezTo>
                      <a:pt x="38" y="28"/>
                      <a:pt x="38" y="28"/>
                      <a:pt x="38" y="28"/>
                    </a:cubicBezTo>
                    <a:cubicBezTo>
                      <a:pt x="43" y="28"/>
                      <a:pt x="43" y="28"/>
                      <a:pt x="43" y="28"/>
                    </a:cubicBezTo>
                    <a:lnTo>
                      <a:pt x="43" y="30"/>
                    </a:lnTo>
                    <a:close/>
                    <a:moveTo>
                      <a:pt x="43" y="26"/>
                    </a:moveTo>
                    <a:cubicBezTo>
                      <a:pt x="38" y="26"/>
                      <a:pt x="38" y="26"/>
                      <a:pt x="38" y="26"/>
                    </a:cubicBezTo>
                    <a:cubicBezTo>
                      <a:pt x="38" y="24"/>
                      <a:pt x="38" y="24"/>
                      <a:pt x="38" y="24"/>
                    </a:cubicBezTo>
                    <a:cubicBezTo>
                      <a:pt x="43" y="24"/>
                      <a:pt x="43" y="24"/>
                      <a:pt x="43" y="24"/>
                    </a:cubicBezTo>
                    <a:lnTo>
                      <a:pt x="43" y="26"/>
                    </a:lnTo>
                    <a:close/>
                    <a:moveTo>
                      <a:pt x="43" y="23"/>
                    </a:moveTo>
                    <a:cubicBezTo>
                      <a:pt x="38" y="22"/>
                      <a:pt x="38" y="22"/>
                      <a:pt x="38" y="22"/>
                    </a:cubicBezTo>
                    <a:cubicBezTo>
                      <a:pt x="39" y="20"/>
                      <a:pt x="39" y="20"/>
                      <a:pt x="39" y="20"/>
                    </a:cubicBezTo>
                    <a:cubicBezTo>
                      <a:pt x="43" y="20"/>
                      <a:pt x="43" y="20"/>
                      <a:pt x="43" y="20"/>
                    </a:cubicBezTo>
                    <a:lnTo>
                      <a:pt x="43" y="23"/>
                    </a:lnTo>
                    <a:close/>
                    <a:moveTo>
                      <a:pt x="43" y="19"/>
                    </a:moveTo>
                    <a:cubicBezTo>
                      <a:pt x="39" y="19"/>
                      <a:pt x="39" y="19"/>
                      <a:pt x="39" y="19"/>
                    </a:cubicBezTo>
                    <a:cubicBezTo>
                      <a:pt x="39" y="16"/>
                      <a:pt x="39" y="16"/>
                      <a:pt x="39" y="16"/>
                    </a:cubicBezTo>
                    <a:cubicBezTo>
                      <a:pt x="44" y="16"/>
                      <a:pt x="44" y="16"/>
                      <a:pt x="44" y="16"/>
                    </a:cubicBezTo>
                    <a:lnTo>
                      <a:pt x="43" y="19"/>
                    </a:lnTo>
                    <a:close/>
                    <a:moveTo>
                      <a:pt x="44" y="15"/>
                    </a:moveTo>
                    <a:cubicBezTo>
                      <a:pt x="39" y="15"/>
                      <a:pt x="39" y="15"/>
                      <a:pt x="39" y="15"/>
                    </a:cubicBezTo>
                    <a:cubicBezTo>
                      <a:pt x="39" y="12"/>
                      <a:pt x="39" y="12"/>
                      <a:pt x="39" y="12"/>
                    </a:cubicBezTo>
                    <a:cubicBezTo>
                      <a:pt x="44" y="12"/>
                      <a:pt x="44" y="12"/>
                      <a:pt x="44" y="12"/>
                    </a:cubicBezTo>
                    <a:lnTo>
                      <a:pt x="44" y="15"/>
                    </a:lnTo>
                    <a:close/>
                    <a:moveTo>
                      <a:pt x="44" y="11"/>
                    </a:moveTo>
                    <a:cubicBezTo>
                      <a:pt x="40" y="11"/>
                      <a:pt x="40" y="11"/>
                      <a:pt x="40" y="11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4" y="8"/>
                      <a:pt x="44" y="8"/>
                      <a:pt x="44" y="8"/>
                    </a:cubicBezTo>
                    <a:lnTo>
                      <a:pt x="44" y="11"/>
                    </a:lnTo>
                    <a:close/>
                    <a:moveTo>
                      <a:pt x="71" y="43"/>
                    </a:moveTo>
                    <a:cubicBezTo>
                      <a:pt x="71" y="44"/>
                      <a:pt x="71" y="44"/>
                      <a:pt x="70" y="44"/>
                    </a:cubicBezTo>
                    <a:cubicBezTo>
                      <a:pt x="45" y="44"/>
                      <a:pt x="45" y="44"/>
                      <a:pt x="45" y="44"/>
                    </a:cubicBezTo>
                    <a:cubicBezTo>
                      <a:pt x="44" y="44"/>
                      <a:pt x="43" y="44"/>
                      <a:pt x="43" y="43"/>
                    </a:cubicBezTo>
                    <a:cubicBezTo>
                      <a:pt x="44" y="33"/>
                      <a:pt x="44" y="33"/>
                      <a:pt x="44" y="33"/>
                    </a:cubicBezTo>
                    <a:cubicBezTo>
                      <a:pt x="44" y="32"/>
                      <a:pt x="44" y="32"/>
                      <a:pt x="45" y="32"/>
                    </a:cubicBezTo>
                    <a:cubicBezTo>
                      <a:pt x="69" y="32"/>
                      <a:pt x="69" y="32"/>
                      <a:pt x="69" y="32"/>
                    </a:cubicBezTo>
                    <a:cubicBezTo>
                      <a:pt x="70" y="32"/>
                      <a:pt x="71" y="32"/>
                      <a:pt x="71" y="33"/>
                    </a:cubicBezTo>
                    <a:lnTo>
                      <a:pt x="71" y="43"/>
                    </a:lnTo>
                    <a:close/>
                    <a:moveTo>
                      <a:pt x="77" y="31"/>
                    </a:moveTo>
                    <a:cubicBezTo>
                      <a:pt x="72" y="31"/>
                      <a:pt x="72" y="31"/>
                      <a:pt x="72" y="31"/>
                    </a:cubicBezTo>
                    <a:cubicBezTo>
                      <a:pt x="72" y="28"/>
                      <a:pt x="72" y="28"/>
                      <a:pt x="72" y="28"/>
                    </a:cubicBezTo>
                    <a:cubicBezTo>
                      <a:pt x="77" y="28"/>
                      <a:pt x="77" y="28"/>
                      <a:pt x="77" y="28"/>
                    </a:cubicBezTo>
                    <a:lnTo>
                      <a:pt x="77" y="31"/>
                    </a:lnTo>
                    <a:close/>
                    <a:moveTo>
                      <a:pt x="76" y="27"/>
                    </a:moveTo>
                    <a:cubicBezTo>
                      <a:pt x="72" y="27"/>
                      <a:pt x="72" y="27"/>
                      <a:pt x="72" y="27"/>
                    </a:cubicBezTo>
                    <a:cubicBezTo>
                      <a:pt x="71" y="24"/>
                      <a:pt x="71" y="24"/>
                      <a:pt x="71" y="24"/>
                    </a:cubicBezTo>
                    <a:cubicBezTo>
                      <a:pt x="76" y="24"/>
                      <a:pt x="76" y="24"/>
                      <a:pt x="76" y="24"/>
                    </a:cubicBezTo>
                    <a:lnTo>
                      <a:pt x="76" y="27"/>
                    </a:lnTo>
                    <a:close/>
                    <a:moveTo>
                      <a:pt x="76" y="23"/>
                    </a:moveTo>
                    <a:cubicBezTo>
                      <a:pt x="71" y="23"/>
                      <a:pt x="71" y="23"/>
                      <a:pt x="71" y="23"/>
                    </a:cubicBezTo>
                    <a:cubicBezTo>
                      <a:pt x="71" y="20"/>
                      <a:pt x="71" y="20"/>
                      <a:pt x="71" y="20"/>
                    </a:cubicBezTo>
                    <a:cubicBezTo>
                      <a:pt x="76" y="20"/>
                      <a:pt x="76" y="20"/>
                      <a:pt x="76" y="20"/>
                    </a:cubicBezTo>
                    <a:lnTo>
                      <a:pt x="76" y="23"/>
                    </a:lnTo>
                    <a:close/>
                    <a:moveTo>
                      <a:pt x="76" y="19"/>
                    </a:moveTo>
                    <a:cubicBezTo>
                      <a:pt x="71" y="19"/>
                      <a:pt x="71" y="19"/>
                      <a:pt x="71" y="19"/>
                    </a:cubicBezTo>
                    <a:cubicBezTo>
                      <a:pt x="71" y="16"/>
                      <a:pt x="71" y="16"/>
                      <a:pt x="71" y="16"/>
                    </a:cubicBezTo>
                    <a:cubicBezTo>
                      <a:pt x="76" y="16"/>
                      <a:pt x="76" y="16"/>
                      <a:pt x="76" y="16"/>
                    </a:cubicBezTo>
                    <a:lnTo>
                      <a:pt x="76" y="19"/>
                    </a:lnTo>
                    <a:close/>
                    <a:moveTo>
                      <a:pt x="75" y="15"/>
                    </a:moveTo>
                    <a:cubicBezTo>
                      <a:pt x="71" y="15"/>
                      <a:pt x="71" y="15"/>
                      <a:pt x="71" y="15"/>
                    </a:cubicBezTo>
                    <a:cubicBezTo>
                      <a:pt x="71" y="12"/>
                      <a:pt x="71" y="12"/>
                      <a:pt x="71" y="12"/>
                    </a:cubicBezTo>
                    <a:cubicBezTo>
                      <a:pt x="75" y="12"/>
                      <a:pt x="75" y="12"/>
                      <a:pt x="75" y="12"/>
                    </a:cubicBezTo>
                    <a:lnTo>
                      <a:pt x="75" y="15"/>
                    </a:lnTo>
                    <a:close/>
                    <a:moveTo>
                      <a:pt x="75" y="11"/>
                    </a:moveTo>
                    <a:cubicBezTo>
                      <a:pt x="71" y="11"/>
                      <a:pt x="71" y="11"/>
                      <a:pt x="71" y="11"/>
                    </a:cubicBezTo>
                    <a:cubicBezTo>
                      <a:pt x="70" y="8"/>
                      <a:pt x="70" y="8"/>
                      <a:pt x="70" y="8"/>
                    </a:cubicBezTo>
                    <a:cubicBezTo>
                      <a:pt x="75" y="8"/>
                      <a:pt x="75" y="8"/>
                      <a:pt x="75" y="8"/>
                    </a:cubicBezTo>
                    <a:lnTo>
                      <a:pt x="75" y="11"/>
                    </a:lnTo>
                    <a:close/>
                    <a:moveTo>
                      <a:pt x="75" y="5"/>
                    </a:moveTo>
                    <a:cubicBezTo>
                      <a:pt x="72" y="5"/>
                      <a:pt x="72" y="5"/>
                      <a:pt x="72" y="5"/>
                    </a:cubicBezTo>
                    <a:cubicBezTo>
                      <a:pt x="72" y="5"/>
                      <a:pt x="71" y="5"/>
                      <a:pt x="71" y="4"/>
                    </a:cubicBezTo>
                    <a:cubicBezTo>
                      <a:pt x="71" y="3"/>
                      <a:pt x="71" y="3"/>
                      <a:pt x="71" y="3"/>
                    </a:cubicBezTo>
                    <a:cubicBezTo>
                      <a:pt x="71" y="3"/>
                      <a:pt x="71" y="2"/>
                      <a:pt x="72" y="2"/>
                    </a:cubicBezTo>
                    <a:cubicBezTo>
                      <a:pt x="75" y="2"/>
                      <a:pt x="75" y="2"/>
                      <a:pt x="75" y="2"/>
                    </a:cubicBezTo>
                    <a:cubicBezTo>
                      <a:pt x="76" y="2"/>
                      <a:pt x="76" y="3"/>
                      <a:pt x="76" y="3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5"/>
                      <a:pt x="76" y="5"/>
                      <a:pt x="75" y="5"/>
                    </a:cubicBezTo>
                    <a:close/>
                    <a:moveTo>
                      <a:pt x="84" y="31"/>
                    </a:moveTo>
                    <a:cubicBezTo>
                      <a:pt x="79" y="31"/>
                      <a:pt x="79" y="31"/>
                      <a:pt x="79" y="31"/>
                    </a:cubicBezTo>
                    <a:cubicBezTo>
                      <a:pt x="78" y="28"/>
                      <a:pt x="78" y="28"/>
                      <a:pt x="78" y="28"/>
                    </a:cubicBezTo>
                    <a:cubicBezTo>
                      <a:pt x="83" y="28"/>
                      <a:pt x="83" y="28"/>
                      <a:pt x="83" y="28"/>
                    </a:cubicBezTo>
                    <a:lnTo>
                      <a:pt x="84" y="31"/>
                    </a:lnTo>
                    <a:close/>
                    <a:moveTo>
                      <a:pt x="83" y="27"/>
                    </a:moveTo>
                    <a:cubicBezTo>
                      <a:pt x="78" y="27"/>
                      <a:pt x="78" y="27"/>
                      <a:pt x="78" y="27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83" y="24"/>
                      <a:pt x="83" y="24"/>
                      <a:pt x="83" y="24"/>
                    </a:cubicBezTo>
                    <a:lnTo>
                      <a:pt x="83" y="27"/>
                    </a:lnTo>
                    <a:close/>
                    <a:moveTo>
                      <a:pt x="83" y="23"/>
                    </a:moveTo>
                    <a:cubicBezTo>
                      <a:pt x="78" y="23"/>
                      <a:pt x="78" y="23"/>
                      <a:pt x="78" y="23"/>
                    </a:cubicBezTo>
                    <a:cubicBezTo>
                      <a:pt x="78" y="20"/>
                      <a:pt x="78" y="20"/>
                      <a:pt x="78" y="20"/>
                    </a:cubicBezTo>
                    <a:cubicBezTo>
                      <a:pt x="82" y="20"/>
                      <a:pt x="82" y="20"/>
                      <a:pt x="82" y="20"/>
                    </a:cubicBezTo>
                    <a:lnTo>
                      <a:pt x="83" y="23"/>
                    </a:lnTo>
                    <a:close/>
                    <a:moveTo>
                      <a:pt x="82" y="19"/>
                    </a:moveTo>
                    <a:cubicBezTo>
                      <a:pt x="78" y="19"/>
                      <a:pt x="78" y="19"/>
                      <a:pt x="78" y="19"/>
                    </a:cubicBezTo>
                    <a:cubicBezTo>
                      <a:pt x="77" y="16"/>
                      <a:pt x="77" y="16"/>
                      <a:pt x="77" y="16"/>
                    </a:cubicBezTo>
                    <a:cubicBezTo>
                      <a:pt x="82" y="16"/>
                      <a:pt x="82" y="16"/>
                      <a:pt x="82" y="16"/>
                    </a:cubicBezTo>
                    <a:lnTo>
                      <a:pt x="82" y="19"/>
                    </a:lnTo>
                    <a:close/>
                    <a:moveTo>
                      <a:pt x="82" y="15"/>
                    </a:moveTo>
                    <a:cubicBezTo>
                      <a:pt x="77" y="15"/>
                      <a:pt x="77" y="15"/>
                      <a:pt x="77" y="15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81" y="12"/>
                      <a:pt x="81" y="12"/>
                      <a:pt x="81" y="12"/>
                    </a:cubicBezTo>
                    <a:lnTo>
                      <a:pt x="82" y="15"/>
                    </a:lnTo>
                    <a:close/>
                    <a:moveTo>
                      <a:pt x="81" y="11"/>
                    </a:moveTo>
                    <a:cubicBezTo>
                      <a:pt x="77" y="11"/>
                      <a:pt x="77" y="11"/>
                      <a:pt x="77" y="11"/>
                    </a:cubicBezTo>
                    <a:cubicBezTo>
                      <a:pt x="77" y="8"/>
                      <a:pt x="77" y="8"/>
                      <a:pt x="77" y="8"/>
                    </a:cubicBezTo>
                    <a:cubicBezTo>
                      <a:pt x="81" y="8"/>
                      <a:pt x="81" y="8"/>
                      <a:pt x="81" y="8"/>
                    </a:cubicBezTo>
                    <a:lnTo>
                      <a:pt x="81" y="11"/>
                    </a:lnTo>
                    <a:close/>
                    <a:moveTo>
                      <a:pt x="90" y="31"/>
                    </a:moveTo>
                    <a:cubicBezTo>
                      <a:pt x="85" y="31"/>
                      <a:pt x="85" y="31"/>
                      <a:pt x="85" y="31"/>
                    </a:cubicBezTo>
                    <a:cubicBezTo>
                      <a:pt x="85" y="28"/>
                      <a:pt x="85" y="28"/>
                      <a:pt x="85" y="28"/>
                    </a:cubicBezTo>
                    <a:cubicBezTo>
                      <a:pt x="90" y="28"/>
                      <a:pt x="90" y="28"/>
                      <a:pt x="90" y="28"/>
                    </a:cubicBezTo>
                    <a:lnTo>
                      <a:pt x="90" y="31"/>
                    </a:lnTo>
                    <a:close/>
                    <a:moveTo>
                      <a:pt x="90" y="27"/>
                    </a:moveTo>
                    <a:cubicBezTo>
                      <a:pt x="85" y="27"/>
                      <a:pt x="85" y="27"/>
                      <a:pt x="85" y="27"/>
                    </a:cubicBezTo>
                    <a:cubicBezTo>
                      <a:pt x="85" y="24"/>
                      <a:pt x="85" y="24"/>
                      <a:pt x="85" y="24"/>
                    </a:cubicBezTo>
                    <a:cubicBezTo>
                      <a:pt x="89" y="24"/>
                      <a:pt x="89" y="24"/>
                      <a:pt x="89" y="24"/>
                    </a:cubicBezTo>
                    <a:lnTo>
                      <a:pt x="90" y="27"/>
                    </a:lnTo>
                    <a:close/>
                    <a:moveTo>
                      <a:pt x="89" y="23"/>
                    </a:moveTo>
                    <a:cubicBezTo>
                      <a:pt x="84" y="23"/>
                      <a:pt x="84" y="23"/>
                      <a:pt x="84" y="23"/>
                    </a:cubicBezTo>
                    <a:cubicBezTo>
                      <a:pt x="84" y="20"/>
                      <a:pt x="84" y="20"/>
                      <a:pt x="84" y="20"/>
                    </a:cubicBezTo>
                    <a:cubicBezTo>
                      <a:pt x="89" y="20"/>
                      <a:pt x="89" y="20"/>
                      <a:pt x="89" y="20"/>
                    </a:cubicBezTo>
                    <a:lnTo>
                      <a:pt x="89" y="23"/>
                    </a:lnTo>
                    <a:close/>
                    <a:moveTo>
                      <a:pt x="89" y="19"/>
                    </a:moveTo>
                    <a:cubicBezTo>
                      <a:pt x="84" y="19"/>
                      <a:pt x="84" y="19"/>
                      <a:pt x="84" y="19"/>
                    </a:cubicBezTo>
                    <a:cubicBezTo>
                      <a:pt x="84" y="16"/>
                      <a:pt x="84" y="16"/>
                      <a:pt x="84" y="16"/>
                    </a:cubicBezTo>
                    <a:cubicBezTo>
                      <a:pt x="88" y="16"/>
                      <a:pt x="88" y="16"/>
                      <a:pt x="88" y="16"/>
                    </a:cubicBezTo>
                    <a:lnTo>
                      <a:pt x="89" y="19"/>
                    </a:lnTo>
                    <a:close/>
                    <a:moveTo>
                      <a:pt x="88" y="15"/>
                    </a:moveTo>
                    <a:cubicBezTo>
                      <a:pt x="84" y="15"/>
                      <a:pt x="84" y="15"/>
                      <a:pt x="84" y="15"/>
                    </a:cubicBezTo>
                    <a:cubicBezTo>
                      <a:pt x="83" y="12"/>
                      <a:pt x="83" y="12"/>
                      <a:pt x="83" y="12"/>
                    </a:cubicBezTo>
                    <a:cubicBezTo>
                      <a:pt x="88" y="12"/>
                      <a:pt x="88" y="12"/>
                      <a:pt x="88" y="12"/>
                    </a:cubicBezTo>
                    <a:lnTo>
                      <a:pt x="88" y="15"/>
                    </a:lnTo>
                    <a:close/>
                    <a:moveTo>
                      <a:pt x="88" y="11"/>
                    </a:moveTo>
                    <a:cubicBezTo>
                      <a:pt x="83" y="11"/>
                      <a:pt x="83" y="11"/>
                      <a:pt x="83" y="11"/>
                    </a:cubicBezTo>
                    <a:cubicBezTo>
                      <a:pt x="83" y="8"/>
                      <a:pt x="83" y="8"/>
                      <a:pt x="83" y="8"/>
                    </a:cubicBezTo>
                    <a:cubicBezTo>
                      <a:pt x="87" y="8"/>
                      <a:pt x="87" y="8"/>
                      <a:pt x="87" y="8"/>
                    </a:cubicBezTo>
                    <a:lnTo>
                      <a:pt x="88" y="11"/>
                    </a:lnTo>
                    <a:close/>
                    <a:moveTo>
                      <a:pt x="97" y="31"/>
                    </a:moveTo>
                    <a:cubicBezTo>
                      <a:pt x="92" y="31"/>
                      <a:pt x="92" y="31"/>
                      <a:pt x="92" y="31"/>
                    </a:cubicBezTo>
                    <a:cubicBezTo>
                      <a:pt x="92" y="28"/>
                      <a:pt x="92" y="28"/>
                      <a:pt x="92" y="28"/>
                    </a:cubicBezTo>
                    <a:cubicBezTo>
                      <a:pt x="97" y="28"/>
                      <a:pt x="97" y="28"/>
                      <a:pt x="97" y="28"/>
                    </a:cubicBezTo>
                    <a:lnTo>
                      <a:pt x="97" y="31"/>
                    </a:lnTo>
                    <a:close/>
                    <a:moveTo>
                      <a:pt x="97" y="27"/>
                    </a:moveTo>
                    <a:cubicBezTo>
                      <a:pt x="92" y="27"/>
                      <a:pt x="92" y="27"/>
                      <a:pt x="92" y="27"/>
                    </a:cubicBezTo>
                    <a:cubicBezTo>
                      <a:pt x="91" y="24"/>
                      <a:pt x="91" y="24"/>
                      <a:pt x="91" y="24"/>
                    </a:cubicBezTo>
                    <a:cubicBezTo>
                      <a:pt x="96" y="24"/>
                      <a:pt x="96" y="24"/>
                      <a:pt x="96" y="24"/>
                    </a:cubicBezTo>
                    <a:lnTo>
                      <a:pt x="97" y="27"/>
                    </a:lnTo>
                    <a:close/>
                    <a:moveTo>
                      <a:pt x="96" y="23"/>
                    </a:moveTo>
                    <a:cubicBezTo>
                      <a:pt x="91" y="23"/>
                      <a:pt x="91" y="23"/>
                      <a:pt x="91" y="23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5" y="20"/>
                      <a:pt x="95" y="20"/>
                      <a:pt x="95" y="20"/>
                    </a:cubicBezTo>
                    <a:lnTo>
                      <a:pt x="96" y="23"/>
                    </a:lnTo>
                    <a:close/>
                    <a:moveTo>
                      <a:pt x="95" y="19"/>
                    </a:move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6"/>
                      <a:pt x="90" y="16"/>
                      <a:pt x="90" y="16"/>
                    </a:cubicBezTo>
                    <a:cubicBezTo>
                      <a:pt x="95" y="16"/>
                      <a:pt x="95" y="16"/>
                      <a:pt x="95" y="16"/>
                    </a:cubicBezTo>
                    <a:lnTo>
                      <a:pt x="95" y="19"/>
                    </a:lnTo>
                    <a:close/>
                    <a:moveTo>
                      <a:pt x="94" y="15"/>
                    </a:moveTo>
                    <a:cubicBezTo>
                      <a:pt x="90" y="15"/>
                      <a:pt x="90" y="15"/>
                      <a:pt x="90" y="15"/>
                    </a:cubicBezTo>
                    <a:cubicBezTo>
                      <a:pt x="89" y="12"/>
                      <a:pt x="89" y="12"/>
                      <a:pt x="89" y="12"/>
                    </a:cubicBezTo>
                    <a:cubicBezTo>
                      <a:pt x="94" y="12"/>
                      <a:pt x="94" y="12"/>
                      <a:pt x="94" y="12"/>
                    </a:cubicBezTo>
                    <a:lnTo>
                      <a:pt x="94" y="15"/>
                    </a:lnTo>
                    <a:close/>
                    <a:moveTo>
                      <a:pt x="94" y="11"/>
                    </a:moveTo>
                    <a:cubicBezTo>
                      <a:pt x="89" y="11"/>
                      <a:pt x="89" y="11"/>
                      <a:pt x="89" y="11"/>
                    </a:cubicBezTo>
                    <a:cubicBezTo>
                      <a:pt x="89" y="8"/>
                      <a:pt x="89" y="8"/>
                      <a:pt x="89" y="8"/>
                    </a:cubicBezTo>
                    <a:cubicBezTo>
                      <a:pt x="93" y="8"/>
                      <a:pt x="93" y="8"/>
                      <a:pt x="93" y="8"/>
                    </a:cubicBezTo>
                    <a:lnTo>
                      <a:pt x="94" y="11"/>
                    </a:lnTo>
                    <a:close/>
                    <a:moveTo>
                      <a:pt x="93" y="4"/>
                    </a:moveTo>
                    <a:cubicBezTo>
                      <a:pt x="93" y="5"/>
                      <a:pt x="92" y="5"/>
                      <a:pt x="91" y="5"/>
                    </a:cubicBezTo>
                    <a:cubicBezTo>
                      <a:pt x="89" y="5"/>
                      <a:pt x="89" y="5"/>
                      <a:pt x="89" y="5"/>
                    </a:cubicBezTo>
                    <a:cubicBezTo>
                      <a:pt x="88" y="5"/>
                      <a:pt x="87" y="5"/>
                      <a:pt x="87" y="4"/>
                    </a:cubicBezTo>
                    <a:cubicBezTo>
                      <a:pt x="87" y="3"/>
                      <a:pt x="87" y="3"/>
                      <a:pt x="87" y="3"/>
                    </a:cubicBezTo>
                    <a:cubicBezTo>
                      <a:pt x="87" y="3"/>
                      <a:pt x="87" y="2"/>
                      <a:pt x="88" y="2"/>
                    </a:cubicBezTo>
                    <a:cubicBezTo>
                      <a:pt x="91" y="2"/>
                      <a:pt x="91" y="2"/>
                      <a:pt x="91" y="2"/>
                    </a:cubicBezTo>
                    <a:cubicBezTo>
                      <a:pt x="92" y="2"/>
                      <a:pt x="92" y="3"/>
                      <a:pt x="92" y="3"/>
                    </a:cubicBezTo>
                    <a:lnTo>
                      <a:pt x="93" y="4"/>
                    </a:lnTo>
                    <a:close/>
                    <a:moveTo>
                      <a:pt x="101" y="4"/>
                    </a:moveTo>
                    <a:cubicBezTo>
                      <a:pt x="101" y="5"/>
                      <a:pt x="100" y="5"/>
                      <a:pt x="100" y="5"/>
                    </a:cubicBezTo>
                    <a:cubicBezTo>
                      <a:pt x="97" y="5"/>
                      <a:pt x="97" y="5"/>
                      <a:pt x="97" y="5"/>
                    </a:cubicBezTo>
                    <a:cubicBezTo>
                      <a:pt x="96" y="5"/>
                      <a:pt x="95" y="5"/>
                      <a:pt x="95" y="4"/>
                    </a:cubicBezTo>
                    <a:cubicBezTo>
                      <a:pt x="95" y="3"/>
                      <a:pt x="95" y="3"/>
                      <a:pt x="95" y="3"/>
                    </a:cubicBezTo>
                    <a:cubicBezTo>
                      <a:pt x="95" y="3"/>
                      <a:pt x="95" y="2"/>
                      <a:pt x="96" y="2"/>
                    </a:cubicBezTo>
                    <a:cubicBezTo>
                      <a:pt x="99" y="2"/>
                      <a:pt x="99" y="2"/>
                      <a:pt x="99" y="2"/>
                    </a:cubicBezTo>
                    <a:cubicBezTo>
                      <a:pt x="100" y="2"/>
                      <a:pt x="100" y="3"/>
                      <a:pt x="101" y="3"/>
                    </a:cubicBezTo>
                    <a:lnTo>
                      <a:pt x="101" y="4"/>
                    </a:lnTo>
                    <a:close/>
                  </a:path>
                </a:pathLst>
              </a:cu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83BB48"/>
                  </a:solidFill>
                </a:endParaRPr>
              </a:p>
            </p:txBody>
          </p:sp>
          <p:sp>
            <p:nvSpPr>
              <p:cNvPr id="18" name="Freeform 787"/>
              <p:cNvSpPr>
                <a:spLocks noEditPoints="1"/>
              </p:cNvSpPr>
              <p:nvPr/>
            </p:nvSpPr>
            <p:spPr bwMode="auto">
              <a:xfrm>
                <a:off x="8694738" y="4763"/>
                <a:ext cx="341313" cy="242888"/>
              </a:xfrm>
              <a:custGeom>
                <a:avLst/>
                <a:gdLst>
                  <a:gd name="T0" fmla="*/ 89 w 91"/>
                  <a:gd name="T1" fmla="*/ 0 h 65"/>
                  <a:gd name="T2" fmla="*/ 2 w 91"/>
                  <a:gd name="T3" fmla="*/ 0 h 65"/>
                  <a:gd name="T4" fmla="*/ 0 w 91"/>
                  <a:gd name="T5" fmla="*/ 2 h 65"/>
                  <a:gd name="T6" fmla="*/ 0 w 91"/>
                  <a:gd name="T7" fmla="*/ 63 h 65"/>
                  <a:gd name="T8" fmla="*/ 2 w 91"/>
                  <a:gd name="T9" fmla="*/ 65 h 65"/>
                  <a:gd name="T10" fmla="*/ 89 w 91"/>
                  <a:gd name="T11" fmla="*/ 65 h 65"/>
                  <a:gd name="T12" fmla="*/ 91 w 91"/>
                  <a:gd name="T13" fmla="*/ 63 h 65"/>
                  <a:gd name="T14" fmla="*/ 91 w 91"/>
                  <a:gd name="T15" fmla="*/ 2 h 65"/>
                  <a:gd name="T16" fmla="*/ 89 w 91"/>
                  <a:gd name="T17" fmla="*/ 0 h 65"/>
                  <a:gd name="T18" fmla="*/ 87 w 91"/>
                  <a:gd name="T19" fmla="*/ 59 h 65"/>
                  <a:gd name="T20" fmla="*/ 85 w 91"/>
                  <a:gd name="T21" fmla="*/ 61 h 65"/>
                  <a:gd name="T22" fmla="*/ 6 w 91"/>
                  <a:gd name="T23" fmla="*/ 61 h 65"/>
                  <a:gd name="T24" fmla="*/ 4 w 91"/>
                  <a:gd name="T25" fmla="*/ 59 h 65"/>
                  <a:gd name="T26" fmla="*/ 4 w 91"/>
                  <a:gd name="T27" fmla="*/ 6 h 65"/>
                  <a:gd name="T28" fmla="*/ 6 w 91"/>
                  <a:gd name="T29" fmla="*/ 4 h 65"/>
                  <a:gd name="T30" fmla="*/ 85 w 91"/>
                  <a:gd name="T31" fmla="*/ 4 h 65"/>
                  <a:gd name="T32" fmla="*/ 87 w 91"/>
                  <a:gd name="T33" fmla="*/ 6 h 65"/>
                  <a:gd name="T34" fmla="*/ 87 w 91"/>
                  <a:gd name="T35" fmla="*/ 59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1" h="65">
                    <a:moveTo>
                      <a:pt x="89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63"/>
                      <a:pt x="0" y="63"/>
                      <a:pt x="0" y="63"/>
                    </a:cubicBezTo>
                    <a:cubicBezTo>
                      <a:pt x="0" y="64"/>
                      <a:pt x="1" y="65"/>
                      <a:pt x="2" y="65"/>
                    </a:cubicBezTo>
                    <a:cubicBezTo>
                      <a:pt x="89" y="65"/>
                      <a:pt x="89" y="65"/>
                      <a:pt x="89" y="65"/>
                    </a:cubicBezTo>
                    <a:cubicBezTo>
                      <a:pt x="90" y="65"/>
                      <a:pt x="91" y="64"/>
                      <a:pt x="91" y="63"/>
                    </a:cubicBezTo>
                    <a:cubicBezTo>
                      <a:pt x="91" y="2"/>
                      <a:pt x="91" y="2"/>
                      <a:pt x="91" y="2"/>
                    </a:cubicBezTo>
                    <a:cubicBezTo>
                      <a:pt x="91" y="1"/>
                      <a:pt x="90" y="0"/>
                      <a:pt x="89" y="0"/>
                    </a:cubicBezTo>
                    <a:close/>
                    <a:moveTo>
                      <a:pt x="87" y="59"/>
                    </a:moveTo>
                    <a:cubicBezTo>
                      <a:pt x="87" y="60"/>
                      <a:pt x="86" y="61"/>
                      <a:pt x="85" y="61"/>
                    </a:cubicBezTo>
                    <a:cubicBezTo>
                      <a:pt x="6" y="61"/>
                      <a:pt x="6" y="61"/>
                      <a:pt x="6" y="61"/>
                    </a:cubicBezTo>
                    <a:cubicBezTo>
                      <a:pt x="5" y="61"/>
                      <a:pt x="4" y="60"/>
                      <a:pt x="4" y="59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5"/>
                      <a:pt x="5" y="4"/>
                      <a:pt x="6" y="4"/>
                    </a:cubicBezTo>
                    <a:cubicBezTo>
                      <a:pt x="85" y="4"/>
                      <a:pt x="85" y="4"/>
                      <a:pt x="85" y="4"/>
                    </a:cubicBezTo>
                    <a:cubicBezTo>
                      <a:pt x="86" y="4"/>
                      <a:pt x="87" y="5"/>
                      <a:pt x="87" y="6"/>
                    </a:cubicBezTo>
                    <a:lnTo>
                      <a:pt x="87" y="59"/>
                    </a:lnTo>
                    <a:close/>
                  </a:path>
                </a:pathLst>
              </a:cu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83BB48"/>
                  </a:solidFill>
                </a:endParaRPr>
              </a:p>
            </p:txBody>
          </p:sp>
          <p:sp>
            <p:nvSpPr>
              <p:cNvPr id="19" name="Freeform 788"/>
              <p:cNvSpPr>
                <a:spLocks/>
              </p:cNvSpPr>
              <p:nvPr/>
            </p:nvSpPr>
            <p:spPr bwMode="auto">
              <a:xfrm>
                <a:off x="8661400" y="423863"/>
                <a:ext cx="401638" cy="7938"/>
              </a:xfrm>
              <a:custGeom>
                <a:avLst/>
                <a:gdLst>
                  <a:gd name="T0" fmla="*/ 107 w 107"/>
                  <a:gd name="T1" fmla="*/ 2 h 2"/>
                  <a:gd name="T2" fmla="*/ 106 w 107"/>
                  <a:gd name="T3" fmla="*/ 2 h 2"/>
                  <a:gd name="T4" fmla="*/ 2 w 107"/>
                  <a:gd name="T5" fmla="*/ 2 h 2"/>
                  <a:gd name="T6" fmla="*/ 0 w 107"/>
                  <a:gd name="T7" fmla="*/ 2 h 2"/>
                  <a:gd name="T8" fmla="*/ 0 w 107"/>
                  <a:gd name="T9" fmla="*/ 1 h 2"/>
                  <a:gd name="T10" fmla="*/ 2 w 107"/>
                  <a:gd name="T11" fmla="*/ 0 h 2"/>
                  <a:gd name="T12" fmla="*/ 106 w 107"/>
                  <a:gd name="T13" fmla="*/ 0 h 2"/>
                  <a:gd name="T14" fmla="*/ 107 w 107"/>
                  <a:gd name="T15" fmla="*/ 1 h 2"/>
                  <a:gd name="T16" fmla="*/ 107 w 107"/>
                  <a:gd name="T17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7" h="2">
                    <a:moveTo>
                      <a:pt x="107" y="2"/>
                    </a:moveTo>
                    <a:cubicBezTo>
                      <a:pt x="107" y="2"/>
                      <a:pt x="107" y="2"/>
                      <a:pt x="106" y="2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1" y="2"/>
                      <a:pt x="0" y="2"/>
                      <a:pt x="0" y="2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107" y="0"/>
                      <a:pt x="107" y="1"/>
                      <a:pt x="107" y="1"/>
                    </a:cubicBezTo>
                    <a:lnTo>
                      <a:pt x="107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83BB48"/>
                  </a:solidFill>
                </a:endParaRPr>
              </a:p>
            </p:txBody>
          </p:sp>
          <p:sp>
            <p:nvSpPr>
              <p:cNvPr id="20" name="Freeform 789"/>
              <p:cNvSpPr>
                <a:spLocks/>
              </p:cNvSpPr>
              <p:nvPr/>
            </p:nvSpPr>
            <p:spPr bwMode="auto">
              <a:xfrm>
                <a:off x="8724900" y="30163"/>
                <a:ext cx="134938" cy="120650"/>
              </a:xfrm>
              <a:custGeom>
                <a:avLst/>
                <a:gdLst>
                  <a:gd name="T0" fmla="*/ 0 w 36"/>
                  <a:gd name="T1" fmla="*/ 32 h 32"/>
                  <a:gd name="T2" fmla="*/ 0 w 36"/>
                  <a:gd name="T3" fmla="*/ 1 h 32"/>
                  <a:gd name="T4" fmla="*/ 36 w 36"/>
                  <a:gd name="T5" fmla="*/ 2 h 32"/>
                  <a:gd name="T6" fmla="*/ 3 w 36"/>
                  <a:gd name="T7" fmla="*/ 5 h 32"/>
                  <a:gd name="T8" fmla="*/ 0 w 36"/>
                  <a:gd name="T9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6" h="32">
                    <a:moveTo>
                      <a:pt x="0" y="32"/>
                    </a:moveTo>
                    <a:cubicBezTo>
                      <a:pt x="0" y="32"/>
                      <a:pt x="0" y="3"/>
                      <a:pt x="0" y="1"/>
                    </a:cubicBezTo>
                    <a:cubicBezTo>
                      <a:pt x="1" y="0"/>
                      <a:pt x="36" y="2"/>
                      <a:pt x="36" y="2"/>
                    </a:cubicBezTo>
                    <a:cubicBezTo>
                      <a:pt x="36" y="2"/>
                      <a:pt x="4" y="3"/>
                      <a:pt x="3" y="5"/>
                    </a:cubicBezTo>
                    <a:cubicBezTo>
                      <a:pt x="2" y="7"/>
                      <a:pt x="0" y="32"/>
                      <a:pt x="0" y="32"/>
                    </a:cubicBezTo>
                    <a:close/>
                  </a:path>
                </a:pathLst>
              </a:cu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83BB48"/>
                  </a:solidFill>
                </a:endParaRPr>
              </a:p>
            </p:txBody>
          </p:sp>
          <p:sp>
            <p:nvSpPr>
              <p:cNvPr id="21" name="Freeform 790"/>
              <p:cNvSpPr>
                <a:spLocks/>
              </p:cNvSpPr>
              <p:nvPr/>
            </p:nvSpPr>
            <p:spPr bwMode="auto">
              <a:xfrm>
                <a:off x="8870950" y="101600"/>
                <a:ext cx="139700" cy="120650"/>
              </a:xfrm>
              <a:custGeom>
                <a:avLst/>
                <a:gdLst>
                  <a:gd name="T0" fmla="*/ 37 w 37"/>
                  <a:gd name="T1" fmla="*/ 0 h 32"/>
                  <a:gd name="T2" fmla="*/ 36 w 37"/>
                  <a:gd name="T3" fmla="*/ 30 h 32"/>
                  <a:gd name="T4" fmla="*/ 0 w 37"/>
                  <a:gd name="T5" fmla="*/ 30 h 32"/>
                  <a:gd name="T6" fmla="*/ 33 w 37"/>
                  <a:gd name="T7" fmla="*/ 27 h 32"/>
                  <a:gd name="T8" fmla="*/ 37 w 37"/>
                  <a:gd name="T9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" h="32">
                    <a:moveTo>
                      <a:pt x="37" y="0"/>
                    </a:moveTo>
                    <a:cubicBezTo>
                      <a:pt x="37" y="0"/>
                      <a:pt x="37" y="29"/>
                      <a:pt x="36" y="30"/>
                    </a:cubicBezTo>
                    <a:cubicBezTo>
                      <a:pt x="36" y="32"/>
                      <a:pt x="0" y="30"/>
                      <a:pt x="0" y="30"/>
                    </a:cubicBezTo>
                    <a:cubicBezTo>
                      <a:pt x="0" y="30"/>
                      <a:pt x="32" y="29"/>
                      <a:pt x="33" y="27"/>
                    </a:cubicBezTo>
                    <a:cubicBezTo>
                      <a:pt x="34" y="25"/>
                      <a:pt x="37" y="0"/>
                      <a:pt x="37" y="0"/>
                    </a:cubicBezTo>
                    <a:close/>
                  </a:path>
                </a:pathLst>
              </a:cu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83BB48"/>
                  </a:solidFill>
                </a:endParaRPr>
              </a:p>
            </p:txBody>
          </p:sp>
          <p:sp>
            <p:nvSpPr>
              <p:cNvPr id="22" name="Freeform 791"/>
              <p:cNvSpPr>
                <a:spLocks noEditPoints="1"/>
              </p:cNvSpPr>
              <p:nvPr/>
            </p:nvSpPr>
            <p:spPr bwMode="auto">
              <a:xfrm>
                <a:off x="8323263" y="-182563"/>
                <a:ext cx="577850" cy="606425"/>
              </a:xfrm>
              <a:custGeom>
                <a:avLst/>
                <a:gdLst>
                  <a:gd name="T0" fmla="*/ 84 w 154"/>
                  <a:gd name="T1" fmla="*/ 137 h 162"/>
                  <a:gd name="T2" fmla="*/ 84 w 154"/>
                  <a:gd name="T3" fmla="*/ 130 h 162"/>
                  <a:gd name="T4" fmla="*/ 93 w 154"/>
                  <a:gd name="T5" fmla="*/ 102 h 162"/>
                  <a:gd name="T6" fmla="*/ 93 w 154"/>
                  <a:gd name="T7" fmla="*/ 84 h 162"/>
                  <a:gd name="T8" fmla="*/ 84 w 154"/>
                  <a:gd name="T9" fmla="*/ 61 h 162"/>
                  <a:gd name="T10" fmla="*/ 84 w 154"/>
                  <a:gd name="T11" fmla="*/ 54 h 162"/>
                  <a:gd name="T12" fmla="*/ 104 w 154"/>
                  <a:gd name="T13" fmla="*/ 38 h 162"/>
                  <a:gd name="T14" fmla="*/ 108 w 154"/>
                  <a:gd name="T15" fmla="*/ 30 h 162"/>
                  <a:gd name="T16" fmla="*/ 134 w 154"/>
                  <a:gd name="T17" fmla="*/ 45 h 162"/>
                  <a:gd name="T18" fmla="*/ 134 w 154"/>
                  <a:gd name="T19" fmla="*/ 28 h 162"/>
                  <a:gd name="T20" fmla="*/ 154 w 154"/>
                  <a:gd name="T21" fmla="*/ 45 h 162"/>
                  <a:gd name="T22" fmla="*/ 137 w 154"/>
                  <a:gd name="T23" fmla="*/ 22 h 162"/>
                  <a:gd name="T24" fmla="*/ 30 w 154"/>
                  <a:gd name="T25" fmla="*/ 18 h 162"/>
                  <a:gd name="T26" fmla="*/ 9 w 154"/>
                  <a:gd name="T27" fmla="*/ 43 h 162"/>
                  <a:gd name="T28" fmla="*/ 12 w 154"/>
                  <a:gd name="T29" fmla="*/ 125 h 162"/>
                  <a:gd name="T30" fmla="*/ 81 w 154"/>
                  <a:gd name="T31" fmla="*/ 162 h 162"/>
                  <a:gd name="T32" fmla="*/ 124 w 154"/>
                  <a:gd name="T33" fmla="*/ 20 h 162"/>
                  <a:gd name="T34" fmla="*/ 125 w 154"/>
                  <a:gd name="T35" fmla="*/ 20 h 162"/>
                  <a:gd name="T36" fmla="*/ 98 w 154"/>
                  <a:gd name="T37" fmla="*/ 10 h 162"/>
                  <a:gd name="T38" fmla="*/ 91 w 154"/>
                  <a:gd name="T39" fmla="*/ 11 h 162"/>
                  <a:gd name="T40" fmla="*/ 84 w 154"/>
                  <a:gd name="T41" fmla="*/ 6 h 162"/>
                  <a:gd name="T42" fmla="*/ 48 w 154"/>
                  <a:gd name="T43" fmla="*/ 22 h 162"/>
                  <a:gd name="T44" fmla="*/ 48 w 154"/>
                  <a:gd name="T45" fmla="*/ 104 h 162"/>
                  <a:gd name="T46" fmla="*/ 47 w 154"/>
                  <a:gd name="T47" fmla="*/ 84 h 162"/>
                  <a:gd name="T48" fmla="*/ 36 w 154"/>
                  <a:gd name="T49" fmla="*/ 55 h 162"/>
                  <a:gd name="T50" fmla="*/ 29 w 154"/>
                  <a:gd name="T51" fmla="*/ 78 h 162"/>
                  <a:gd name="T52" fmla="*/ 54 w 154"/>
                  <a:gd name="T53" fmla="*/ 132 h 162"/>
                  <a:gd name="T54" fmla="*/ 38 w 154"/>
                  <a:gd name="T55" fmla="*/ 113 h 162"/>
                  <a:gd name="T56" fmla="*/ 44 w 154"/>
                  <a:gd name="T57" fmla="*/ 28 h 162"/>
                  <a:gd name="T58" fmla="*/ 49 w 154"/>
                  <a:gd name="T59" fmla="*/ 52 h 162"/>
                  <a:gd name="T60" fmla="*/ 37 w 154"/>
                  <a:gd name="T61" fmla="*/ 20 h 162"/>
                  <a:gd name="T62" fmla="*/ 31 w 154"/>
                  <a:gd name="T63" fmla="*/ 25 h 162"/>
                  <a:gd name="T64" fmla="*/ 28 w 154"/>
                  <a:gd name="T65" fmla="*/ 46 h 162"/>
                  <a:gd name="T66" fmla="*/ 28 w 154"/>
                  <a:gd name="T67" fmla="*/ 28 h 162"/>
                  <a:gd name="T68" fmla="*/ 22 w 154"/>
                  <a:gd name="T69" fmla="*/ 78 h 162"/>
                  <a:gd name="T70" fmla="*/ 6 w 154"/>
                  <a:gd name="T71" fmla="*/ 84 h 162"/>
                  <a:gd name="T72" fmla="*/ 25 w 154"/>
                  <a:gd name="T73" fmla="*/ 111 h 162"/>
                  <a:gd name="T74" fmla="*/ 28 w 154"/>
                  <a:gd name="T75" fmla="*/ 134 h 162"/>
                  <a:gd name="T76" fmla="*/ 37 w 154"/>
                  <a:gd name="T77" fmla="*/ 135 h 162"/>
                  <a:gd name="T78" fmla="*/ 37 w 154"/>
                  <a:gd name="T79" fmla="*/ 142 h 162"/>
                  <a:gd name="T80" fmla="*/ 48 w 154"/>
                  <a:gd name="T81" fmla="*/ 149 h 162"/>
                  <a:gd name="T82" fmla="*/ 56 w 154"/>
                  <a:gd name="T83" fmla="*/ 138 h 162"/>
                  <a:gd name="T84" fmla="*/ 78 w 154"/>
                  <a:gd name="T85" fmla="*/ 156 h 162"/>
                  <a:gd name="T86" fmla="*/ 78 w 154"/>
                  <a:gd name="T87" fmla="*/ 137 h 162"/>
                  <a:gd name="T88" fmla="*/ 61 w 154"/>
                  <a:gd name="T89" fmla="*/ 131 h 162"/>
                  <a:gd name="T90" fmla="*/ 78 w 154"/>
                  <a:gd name="T91" fmla="*/ 108 h 162"/>
                  <a:gd name="T92" fmla="*/ 54 w 154"/>
                  <a:gd name="T93" fmla="*/ 103 h 162"/>
                  <a:gd name="T94" fmla="*/ 78 w 154"/>
                  <a:gd name="T95" fmla="*/ 101 h 162"/>
                  <a:gd name="T96" fmla="*/ 54 w 154"/>
                  <a:gd name="T97" fmla="*/ 59 h 162"/>
                  <a:gd name="T98" fmla="*/ 78 w 154"/>
                  <a:gd name="T99" fmla="*/ 54 h 162"/>
                  <a:gd name="T100" fmla="*/ 78 w 154"/>
                  <a:gd name="T101" fmla="*/ 32 h 162"/>
                  <a:gd name="T102" fmla="*/ 71 w 154"/>
                  <a:gd name="T103" fmla="*/ 11 h 162"/>
                  <a:gd name="T104" fmla="*/ 63 w 154"/>
                  <a:gd name="T105" fmla="*/ 25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54" h="162">
                    <a:moveTo>
                      <a:pt x="81" y="162"/>
                    </a:moveTo>
                    <a:cubicBezTo>
                      <a:pt x="84" y="150"/>
                      <a:pt x="84" y="150"/>
                      <a:pt x="84" y="150"/>
                    </a:cubicBezTo>
                    <a:cubicBezTo>
                      <a:pt x="84" y="137"/>
                      <a:pt x="84" y="137"/>
                      <a:pt x="84" y="137"/>
                    </a:cubicBezTo>
                    <a:cubicBezTo>
                      <a:pt x="85" y="137"/>
                      <a:pt x="86" y="137"/>
                      <a:pt x="87" y="137"/>
                    </a:cubicBezTo>
                    <a:cubicBezTo>
                      <a:pt x="89" y="130"/>
                      <a:pt x="89" y="130"/>
                      <a:pt x="89" y="130"/>
                    </a:cubicBezTo>
                    <a:cubicBezTo>
                      <a:pt x="87" y="130"/>
                      <a:pt x="86" y="130"/>
                      <a:pt x="84" y="130"/>
                    </a:cubicBezTo>
                    <a:cubicBezTo>
                      <a:pt x="84" y="108"/>
                      <a:pt x="84" y="108"/>
                      <a:pt x="84" y="108"/>
                    </a:cubicBezTo>
                    <a:cubicBezTo>
                      <a:pt x="87" y="108"/>
                      <a:pt x="90" y="108"/>
                      <a:pt x="93" y="108"/>
                    </a:cubicBezTo>
                    <a:cubicBezTo>
                      <a:pt x="93" y="102"/>
                      <a:pt x="93" y="102"/>
                      <a:pt x="93" y="102"/>
                    </a:cubicBezTo>
                    <a:cubicBezTo>
                      <a:pt x="90" y="102"/>
                      <a:pt x="87" y="101"/>
                      <a:pt x="84" y="101"/>
                    </a:cubicBezTo>
                    <a:cubicBezTo>
                      <a:pt x="84" y="84"/>
                      <a:pt x="84" y="84"/>
                      <a:pt x="84" y="84"/>
                    </a:cubicBezTo>
                    <a:cubicBezTo>
                      <a:pt x="93" y="84"/>
                      <a:pt x="93" y="84"/>
                      <a:pt x="93" y="84"/>
                    </a:cubicBezTo>
                    <a:cubicBezTo>
                      <a:pt x="93" y="78"/>
                      <a:pt x="93" y="78"/>
                      <a:pt x="93" y="78"/>
                    </a:cubicBezTo>
                    <a:cubicBezTo>
                      <a:pt x="84" y="78"/>
                      <a:pt x="84" y="78"/>
                      <a:pt x="84" y="78"/>
                    </a:cubicBezTo>
                    <a:cubicBezTo>
                      <a:pt x="84" y="61"/>
                      <a:pt x="84" y="61"/>
                      <a:pt x="84" y="61"/>
                    </a:cubicBezTo>
                    <a:cubicBezTo>
                      <a:pt x="87" y="60"/>
                      <a:pt x="90" y="60"/>
                      <a:pt x="93" y="60"/>
                    </a:cubicBezTo>
                    <a:cubicBezTo>
                      <a:pt x="93" y="54"/>
                      <a:pt x="93" y="54"/>
                      <a:pt x="93" y="54"/>
                    </a:cubicBezTo>
                    <a:cubicBezTo>
                      <a:pt x="90" y="54"/>
                      <a:pt x="87" y="54"/>
                      <a:pt x="84" y="54"/>
                    </a:cubicBezTo>
                    <a:cubicBezTo>
                      <a:pt x="84" y="32"/>
                      <a:pt x="84" y="32"/>
                      <a:pt x="84" y="32"/>
                    </a:cubicBezTo>
                    <a:cubicBezTo>
                      <a:pt x="90" y="32"/>
                      <a:pt x="96" y="31"/>
                      <a:pt x="101" y="31"/>
                    </a:cubicBezTo>
                    <a:cubicBezTo>
                      <a:pt x="102" y="33"/>
                      <a:pt x="103" y="35"/>
                      <a:pt x="104" y="38"/>
                    </a:cubicBezTo>
                    <a:cubicBezTo>
                      <a:pt x="104" y="40"/>
                      <a:pt x="105" y="42"/>
                      <a:pt x="105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1" y="39"/>
                      <a:pt x="109" y="34"/>
                      <a:pt x="108" y="30"/>
                    </a:cubicBezTo>
                    <a:cubicBezTo>
                      <a:pt x="111" y="29"/>
                      <a:pt x="115" y="29"/>
                      <a:pt x="118" y="28"/>
                    </a:cubicBezTo>
                    <a:cubicBezTo>
                      <a:pt x="122" y="33"/>
                      <a:pt x="125" y="39"/>
                      <a:pt x="127" y="45"/>
                    </a:cubicBezTo>
                    <a:cubicBezTo>
                      <a:pt x="134" y="45"/>
                      <a:pt x="134" y="45"/>
                      <a:pt x="134" y="45"/>
                    </a:cubicBezTo>
                    <a:cubicBezTo>
                      <a:pt x="131" y="38"/>
                      <a:pt x="128" y="32"/>
                      <a:pt x="125" y="26"/>
                    </a:cubicBezTo>
                    <a:cubicBezTo>
                      <a:pt x="127" y="26"/>
                      <a:pt x="129" y="25"/>
                      <a:pt x="131" y="25"/>
                    </a:cubicBezTo>
                    <a:cubicBezTo>
                      <a:pt x="132" y="26"/>
                      <a:pt x="133" y="27"/>
                      <a:pt x="134" y="28"/>
                    </a:cubicBezTo>
                    <a:cubicBezTo>
                      <a:pt x="138" y="32"/>
                      <a:pt x="142" y="36"/>
                      <a:pt x="145" y="41"/>
                    </a:cubicBezTo>
                    <a:cubicBezTo>
                      <a:pt x="142" y="42"/>
                      <a:pt x="140" y="44"/>
                      <a:pt x="137" y="45"/>
                    </a:cubicBezTo>
                    <a:cubicBezTo>
                      <a:pt x="154" y="45"/>
                      <a:pt x="154" y="45"/>
                      <a:pt x="154" y="45"/>
                    </a:cubicBezTo>
                    <a:cubicBezTo>
                      <a:pt x="154" y="44"/>
                      <a:pt x="153" y="43"/>
                      <a:pt x="153" y="43"/>
                    </a:cubicBezTo>
                    <a:cubicBezTo>
                      <a:pt x="152" y="41"/>
                      <a:pt x="151" y="39"/>
                      <a:pt x="150" y="37"/>
                    </a:cubicBezTo>
                    <a:cubicBezTo>
                      <a:pt x="146" y="32"/>
                      <a:pt x="142" y="27"/>
                      <a:pt x="137" y="22"/>
                    </a:cubicBezTo>
                    <a:cubicBezTo>
                      <a:pt x="136" y="21"/>
                      <a:pt x="134" y="19"/>
                      <a:pt x="132" y="18"/>
                    </a:cubicBezTo>
                    <a:cubicBezTo>
                      <a:pt x="118" y="6"/>
                      <a:pt x="100" y="0"/>
                      <a:pt x="81" y="0"/>
                    </a:cubicBezTo>
                    <a:cubicBezTo>
                      <a:pt x="62" y="0"/>
                      <a:pt x="44" y="6"/>
                      <a:pt x="30" y="18"/>
                    </a:cubicBezTo>
                    <a:cubicBezTo>
                      <a:pt x="28" y="19"/>
                      <a:pt x="26" y="21"/>
                      <a:pt x="25" y="22"/>
                    </a:cubicBezTo>
                    <a:cubicBezTo>
                      <a:pt x="20" y="27"/>
                      <a:pt x="16" y="32"/>
                      <a:pt x="12" y="37"/>
                    </a:cubicBezTo>
                    <a:cubicBezTo>
                      <a:pt x="11" y="39"/>
                      <a:pt x="10" y="41"/>
                      <a:pt x="9" y="43"/>
                    </a:cubicBezTo>
                    <a:cubicBezTo>
                      <a:pt x="3" y="54"/>
                      <a:pt x="0" y="67"/>
                      <a:pt x="0" y="81"/>
                    </a:cubicBezTo>
                    <a:cubicBezTo>
                      <a:pt x="0" y="95"/>
                      <a:pt x="3" y="108"/>
                      <a:pt x="9" y="119"/>
                    </a:cubicBezTo>
                    <a:cubicBezTo>
                      <a:pt x="10" y="121"/>
                      <a:pt x="11" y="123"/>
                      <a:pt x="12" y="125"/>
                    </a:cubicBezTo>
                    <a:cubicBezTo>
                      <a:pt x="16" y="130"/>
                      <a:pt x="20" y="135"/>
                      <a:pt x="25" y="140"/>
                    </a:cubicBezTo>
                    <a:cubicBezTo>
                      <a:pt x="26" y="141"/>
                      <a:pt x="28" y="143"/>
                      <a:pt x="30" y="144"/>
                    </a:cubicBezTo>
                    <a:cubicBezTo>
                      <a:pt x="44" y="156"/>
                      <a:pt x="62" y="162"/>
                      <a:pt x="81" y="162"/>
                    </a:cubicBezTo>
                    <a:cubicBezTo>
                      <a:pt x="81" y="162"/>
                      <a:pt x="81" y="162"/>
                      <a:pt x="81" y="162"/>
                    </a:cubicBezTo>
                    <a:close/>
                    <a:moveTo>
                      <a:pt x="125" y="20"/>
                    </a:moveTo>
                    <a:cubicBezTo>
                      <a:pt x="125" y="20"/>
                      <a:pt x="124" y="20"/>
                      <a:pt x="124" y="20"/>
                    </a:cubicBezTo>
                    <a:cubicBezTo>
                      <a:pt x="123" y="21"/>
                      <a:pt x="122" y="21"/>
                      <a:pt x="121" y="21"/>
                    </a:cubicBezTo>
                    <a:cubicBezTo>
                      <a:pt x="119" y="18"/>
                      <a:pt x="116" y="16"/>
                      <a:pt x="114" y="13"/>
                    </a:cubicBezTo>
                    <a:cubicBezTo>
                      <a:pt x="118" y="15"/>
                      <a:pt x="121" y="17"/>
                      <a:pt x="125" y="20"/>
                    </a:cubicBezTo>
                    <a:close/>
                    <a:moveTo>
                      <a:pt x="114" y="22"/>
                    </a:moveTo>
                    <a:cubicBezTo>
                      <a:pt x="111" y="23"/>
                      <a:pt x="108" y="23"/>
                      <a:pt x="106" y="24"/>
                    </a:cubicBezTo>
                    <a:cubicBezTo>
                      <a:pt x="103" y="18"/>
                      <a:pt x="101" y="14"/>
                      <a:pt x="98" y="10"/>
                    </a:cubicBezTo>
                    <a:cubicBezTo>
                      <a:pt x="104" y="13"/>
                      <a:pt x="109" y="17"/>
                      <a:pt x="114" y="22"/>
                    </a:cubicBezTo>
                    <a:close/>
                    <a:moveTo>
                      <a:pt x="84" y="6"/>
                    </a:moveTo>
                    <a:cubicBezTo>
                      <a:pt x="86" y="7"/>
                      <a:pt x="89" y="9"/>
                      <a:pt x="91" y="11"/>
                    </a:cubicBezTo>
                    <a:cubicBezTo>
                      <a:pt x="94" y="14"/>
                      <a:pt x="97" y="19"/>
                      <a:pt x="99" y="25"/>
                    </a:cubicBezTo>
                    <a:cubicBezTo>
                      <a:pt x="94" y="25"/>
                      <a:pt x="89" y="25"/>
                      <a:pt x="84" y="25"/>
                    </a:cubicBezTo>
                    <a:lnTo>
                      <a:pt x="84" y="6"/>
                    </a:lnTo>
                    <a:close/>
                    <a:moveTo>
                      <a:pt x="64" y="10"/>
                    </a:moveTo>
                    <a:cubicBezTo>
                      <a:pt x="61" y="14"/>
                      <a:pt x="59" y="18"/>
                      <a:pt x="56" y="24"/>
                    </a:cubicBezTo>
                    <a:cubicBezTo>
                      <a:pt x="54" y="23"/>
                      <a:pt x="51" y="23"/>
                      <a:pt x="48" y="22"/>
                    </a:cubicBezTo>
                    <a:cubicBezTo>
                      <a:pt x="53" y="17"/>
                      <a:pt x="58" y="13"/>
                      <a:pt x="64" y="10"/>
                    </a:cubicBezTo>
                    <a:close/>
                    <a:moveTo>
                      <a:pt x="47" y="84"/>
                    </a:moveTo>
                    <a:cubicBezTo>
                      <a:pt x="47" y="91"/>
                      <a:pt x="48" y="98"/>
                      <a:pt x="48" y="104"/>
                    </a:cubicBezTo>
                    <a:cubicBezTo>
                      <a:pt x="42" y="105"/>
                      <a:pt x="37" y="107"/>
                      <a:pt x="32" y="108"/>
                    </a:cubicBezTo>
                    <a:cubicBezTo>
                      <a:pt x="30" y="101"/>
                      <a:pt x="29" y="92"/>
                      <a:pt x="29" y="84"/>
                    </a:cubicBezTo>
                    <a:lnTo>
                      <a:pt x="47" y="84"/>
                    </a:lnTo>
                    <a:close/>
                    <a:moveTo>
                      <a:pt x="29" y="78"/>
                    </a:moveTo>
                    <a:cubicBezTo>
                      <a:pt x="29" y="69"/>
                      <a:pt x="30" y="61"/>
                      <a:pt x="32" y="54"/>
                    </a:cubicBezTo>
                    <a:cubicBezTo>
                      <a:pt x="33" y="54"/>
                      <a:pt x="35" y="55"/>
                      <a:pt x="36" y="55"/>
                    </a:cubicBezTo>
                    <a:cubicBezTo>
                      <a:pt x="40" y="56"/>
                      <a:pt x="44" y="57"/>
                      <a:pt x="48" y="58"/>
                    </a:cubicBezTo>
                    <a:cubicBezTo>
                      <a:pt x="48" y="64"/>
                      <a:pt x="47" y="71"/>
                      <a:pt x="47" y="78"/>
                    </a:cubicBezTo>
                    <a:lnTo>
                      <a:pt x="29" y="78"/>
                    </a:lnTo>
                    <a:close/>
                    <a:moveTo>
                      <a:pt x="38" y="113"/>
                    </a:moveTo>
                    <a:cubicBezTo>
                      <a:pt x="42" y="112"/>
                      <a:pt x="45" y="111"/>
                      <a:pt x="49" y="110"/>
                    </a:cubicBezTo>
                    <a:cubicBezTo>
                      <a:pt x="50" y="118"/>
                      <a:pt x="52" y="126"/>
                      <a:pt x="54" y="132"/>
                    </a:cubicBezTo>
                    <a:cubicBezTo>
                      <a:pt x="51" y="133"/>
                      <a:pt x="47" y="133"/>
                      <a:pt x="44" y="134"/>
                    </a:cubicBezTo>
                    <a:cubicBezTo>
                      <a:pt x="40" y="128"/>
                      <a:pt x="36" y="121"/>
                      <a:pt x="34" y="114"/>
                    </a:cubicBezTo>
                    <a:cubicBezTo>
                      <a:pt x="35" y="114"/>
                      <a:pt x="37" y="113"/>
                      <a:pt x="38" y="113"/>
                    </a:cubicBezTo>
                    <a:close/>
                    <a:moveTo>
                      <a:pt x="49" y="52"/>
                    </a:moveTo>
                    <a:cubicBezTo>
                      <a:pt x="44" y="51"/>
                      <a:pt x="38" y="49"/>
                      <a:pt x="34" y="48"/>
                    </a:cubicBezTo>
                    <a:cubicBezTo>
                      <a:pt x="36" y="40"/>
                      <a:pt x="40" y="34"/>
                      <a:pt x="44" y="28"/>
                    </a:cubicBezTo>
                    <a:cubicBezTo>
                      <a:pt x="47" y="29"/>
                      <a:pt x="51" y="29"/>
                      <a:pt x="54" y="30"/>
                    </a:cubicBezTo>
                    <a:cubicBezTo>
                      <a:pt x="54" y="32"/>
                      <a:pt x="53" y="34"/>
                      <a:pt x="52" y="36"/>
                    </a:cubicBezTo>
                    <a:cubicBezTo>
                      <a:pt x="51" y="41"/>
                      <a:pt x="50" y="46"/>
                      <a:pt x="49" y="52"/>
                    </a:cubicBezTo>
                    <a:close/>
                    <a:moveTo>
                      <a:pt x="48" y="13"/>
                    </a:moveTo>
                    <a:cubicBezTo>
                      <a:pt x="46" y="16"/>
                      <a:pt x="43" y="18"/>
                      <a:pt x="41" y="21"/>
                    </a:cubicBezTo>
                    <a:cubicBezTo>
                      <a:pt x="40" y="21"/>
                      <a:pt x="38" y="20"/>
                      <a:pt x="37" y="20"/>
                    </a:cubicBezTo>
                    <a:cubicBezTo>
                      <a:pt x="41" y="17"/>
                      <a:pt x="44" y="15"/>
                      <a:pt x="48" y="13"/>
                    </a:cubicBezTo>
                    <a:close/>
                    <a:moveTo>
                      <a:pt x="28" y="28"/>
                    </a:moveTo>
                    <a:cubicBezTo>
                      <a:pt x="29" y="27"/>
                      <a:pt x="30" y="26"/>
                      <a:pt x="31" y="25"/>
                    </a:cubicBezTo>
                    <a:cubicBezTo>
                      <a:pt x="33" y="25"/>
                      <a:pt x="35" y="26"/>
                      <a:pt x="36" y="26"/>
                    </a:cubicBezTo>
                    <a:cubicBezTo>
                      <a:pt x="37" y="26"/>
                      <a:pt x="37" y="26"/>
                      <a:pt x="37" y="26"/>
                    </a:cubicBezTo>
                    <a:cubicBezTo>
                      <a:pt x="34" y="32"/>
                      <a:pt x="30" y="39"/>
                      <a:pt x="28" y="46"/>
                    </a:cubicBezTo>
                    <a:cubicBezTo>
                      <a:pt x="28" y="46"/>
                      <a:pt x="27" y="46"/>
                      <a:pt x="27" y="46"/>
                    </a:cubicBezTo>
                    <a:cubicBezTo>
                      <a:pt x="23" y="44"/>
                      <a:pt x="20" y="43"/>
                      <a:pt x="17" y="41"/>
                    </a:cubicBezTo>
                    <a:cubicBezTo>
                      <a:pt x="20" y="36"/>
                      <a:pt x="24" y="32"/>
                      <a:pt x="28" y="28"/>
                    </a:cubicBezTo>
                    <a:close/>
                    <a:moveTo>
                      <a:pt x="14" y="46"/>
                    </a:moveTo>
                    <a:cubicBezTo>
                      <a:pt x="18" y="48"/>
                      <a:pt x="22" y="50"/>
                      <a:pt x="26" y="52"/>
                    </a:cubicBezTo>
                    <a:cubicBezTo>
                      <a:pt x="24" y="60"/>
                      <a:pt x="23" y="69"/>
                      <a:pt x="22" y="78"/>
                    </a:cubicBezTo>
                    <a:cubicBezTo>
                      <a:pt x="6" y="78"/>
                      <a:pt x="6" y="78"/>
                      <a:pt x="6" y="78"/>
                    </a:cubicBezTo>
                    <a:cubicBezTo>
                      <a:pt x="6" y="67"/>
                      <a:pt x="9" y="56"/>
                      <a:pt x="14" y="46"/>
                    </a:cubicBezTo>
                    <a:close/>
                    <a:moveTo>
                      <a:pt x="6" y="84"/>
                    </a:moveTo>
                    <a:cubicBezTo>
                      <a:pt x="22" y="84"/>
                      <a:pt x="22" y="84"/>
                      <a:pt x="22" y="84"/>
                    </a:cubicBezTo>
                    <a:cubicBezTo>
                      <a:pt x="23" y="93"/>
                      <a:pt x="24" y="102"/>
                      <a:pt x="26" y="110"/>
                    </a:cubicBezTo>
                    <a:cubicBezTo>
                      <a:pt x="26" y="110"/>
                      <a:pt x="25" y="110"/>
                      <a:pt x="25" y="111"/>
                    </a:cubicBezTo>
                    <a:cubicBezTo>
                      <a:pt x="21" y="112"/>
                      <a:pt x="17" y="114"/>
                      <a:pt x="14" y="116"/>
                    </a:cubicBezTo>
                    <a:cubicBezTo>
                      <a:pt x="9" y="106"/>
                      <a:pt x="6" y="95"/>
                      <a:pt x="6" y="84"/>
                    </a:cubicBezTo>
                    <a:close/>
                    <a:moveTo>
                      <a:pt x="28" y="134"/>
                    </a:moveTo>
                    <a:cubicBezTo>
                      <a:pt x="24" y="130"/>
                      <a:pt x="20" y="126"/>
                      <a:pt x="17" y="121"/>
                    </a:cubicBezTo>
                    <a:cubicBezTo>
                      <a:pt x="20" y="119"/>
                      <a:pt x="24" y="118"/>
                      <a:pt x="28" y="116"/>
                    </a:cubicBezTo>
                    <a:cubicBezTo>
                      <a:pt x="30" y="123"/>
                      <a:pt x="34" y="130"/>
                      <a:pt x="37" y="135"/>
                    </a:cubicBezTo>
                    <a:cubicBezTo>
                      <a:pt x="35" y="136"/>
                      <a:pt x="33" y="137"/>
                      <a:pt x="31" y="137"/>
                    </a:cubicBezTo>
                    <a:cubicBezTo>
                      <a:pt x="30" y="136"/>
                      <a:pt x="29" y="135"/>
                      <a:pt x="28" y="134"/>
                    </a:cubicBezTo>
                    <a:close/>
                    <a:moveTo>
                      <a:pt x="37" y="142"/>
                    </a:moveTo>
                    <a:cubicBezTo>
                      <a:pt x="37" y="142"/>
                      <a:pt x="38" y="142"/>
                      <a:pt x="38" y="142"/>
                    </a:cubicBezTo>
                    <a:cubicBezTo>
                      <a:pt x="39" y="141"/>
                      <a:pt x="40" y="141"/>
                      <a:pt x="41" y="141"/>
                    </a:cubicBezTo>
                    <a:cubicBezTo>
                      <a:pt x="43" y="144"/>
                      <a:pt x="46" y="146"/>
                      <a:pt x="48" y="149"/>
                    </a:cubicBezTo>
                    <a:cubicBezTo>
                      <a:pt x="44" y="147"/>
                      <a:pt x="41" y="145"/>
                      <a:pt x="37" y="142"/>
                    </a:cubicBezTo>
                    <a:close/>
                    <a:moveTo>
                      <a:pt x="48" y="139"/>
                    </a:moveTo>
                    <a:cubicBezTo>
                      <a:pt x="51" y="139"/>
                      <a:pt x="54" y="138"/>
                      <a:pt x="56" y="138"/>
                    </a:cubicBezTo>
                    <a:cubicBezTo>
                      <a:pt x="59" y="144"/>
                      <a:pt x="61" y="148"/>
                      <a:pt x="64" y="152"/>
                    </a:cubicBezTo>
                    <a:cubicBezTo>
                      <a:pt x="58" y="149"/>
                      <a:pt x="53" y="145"/>
                      <a:pt x="48" y="139"/>
                    </a:cubicBezTo>
                    <a:close/>
                    <a:moveTo>
                      <a:pt x="78" y="156"/>
                    </a:moveTo>
                    <a:cubicBezTo>
                      <a:pt x="76" y="155"/>
                      <a:pt x="73" y="153"/>
                      <a:pt x="71" y="151"/>
                    </a:cubicBezTo>
                    <a:cubicBezTo>
                      <a:pt x="68" y="148"/>
                      <a:pt x="65" y="143"/>
                      <a:pt x="63" y="137"/>
                    </a:cubicBezTo>
                    <a:cubicBezTo>
                      <a:pt x="68" y="137"/>
                      <a:pt x="73" y="137"/>
                      <a:pt x="78" y="137"/>
                    </a:cubicBezTo>
                    <a:lnTo>
                      <a:pt x="78" y="156"/>
                    </a:lnTo>
                    <a:close/>
                    <a:moveTo>
                      <a:pt x="78" y="130"/>
                    </a:moveTo>
                    <a:cubicBezTo>
                      <a:pt x="72" y="130"/>
                      <a:pt x="66" y="131"/>
                      <a:pt x="61" y="131"/>
                    </a:cubicBezTo>
                    <a:cubicBezTo>
                      <a:pt x="60" y="129"/>
                      <a:pt x="59" y="127"/>
                      <a:pt x="58" y="124"/>
                    </a:cubicBezTo>
                    <a:cubicBezTo>
                      <a:pt x="57" y="119"/>
                      <a:pt x="56" y="114"/>
                      <a:pt x="55" y="109"/>
                    </a:cubicBezTo>
                    <a:cubicBezTo>
                      <a:pt x="62" y="108"/>
                      <a:pt x="70" y="108"/>
                      <a:pt x="78" y="108"/>
                    </a:cubicBezTo>
                    <a:lnTo>
                      <a:pt x="78" y="130"/>
                    </a:lnTo>
                    <a:close/>
                    <a:moveTo>
                      <a:pt x="78" y="101"/>
                    </a:moveTo>
                    <a:cubicBezTo>
                      <a:pt x="70" y="102"/>
                      <a:pt x="62" y="102"/>
                      <a:pt x="54" y="103"/>
                    </a:cubicBezTo>
                    <a:cubicBezTo>
                      <a:pt x="54" y="97"/>
                      <a:pt x="53" y="91"/>
                      <a:pt x="53" y="84"/>
                    </a:cubicBezTo>
                    <a:cubicBezTo>
                      <a:pt x="78" y="84"/>
                      <a:pt x="78" y="84"/>
                      <a:pt x="78" y="84"/>
                    </a:cubicBezTo>
                    <a:lnTo>
                      <a:pt x="78" y="101"/>
                    </a:lnTo>
                    <a:close/>
                    <a:moveTo>
                      <a:pt x="78" y="78"/>
                    </a:moveTo>
                    <a:cubicBezTo>
                      <a:pt x="53" y="78"/>
                      <a:pt x="53" y="78"/>
                      <a:pt x="53" y="78"/>
                    </a:cubicBezTo>
                    <a:cubicBezTo>
                      <a:pt x="53" y="71"/>
                      <a:pt x="54" y="65"/>
                      <a:pt x="54" y="59"/>
                    </a:cubicBezTo>
                    <a:cubicBezTo>
                      <a:pt x="62" y="60"/>
                      <a:pt x="70" y="60"/>
                      <a:pt x="78" y="61"/>
                    </a:cubicBezTo>
                    <a:lnTo>
                      <a:pt x="78" y="78"/>
                    </a:lnTo>
                    <a:close/>
                    <a:moveTo>
                      <a:pt x="78" y="54"/>
                    </a:moveTo>
                    <a:cubicBezTo>
                      <a:pt x="70" y="54"/>
                      <a:pt x="62" y="54"/>
                      <a:pt x="55" y="53"/>
                    </a:cubicBezTo>
                    <a:cubicBezTo>
                      <a:pt x="57" y="44"/>
                      <a:pt x="58" y="37"/>
                      <a:pt x="61" y="31"/>
                    </a:cubicBezTo>
                    <a:cubicBezTo>
                      <a:pt x="66" y="31"/>
                      <a:pt x="72" y="32"/>
                      <a:pt x="78" y="32"/>
                    </a:cubicBezTo>
                    <a:lnTo>
                      <a:pt x="78" y="54"/>
                    </a:lnTo>
                    <a:close/>
                    <a:moveTo>
                      <a:pt x="63" y="25"/>
                    </a:moveTo>
                    <a:cubicBezTo>
                      <a:pt x="65" y="19"/>
                      <a:pt x="68" y="14"/>
                      <a:pt x="71" y="11"/>
                    </a:cubicBezTo>
                    <a:cubicBezTo>
                      <a:pt x="73" y="9"/>
                      <a:pt x="76" y="7"/>
                      <a:pt x="78" y="6"/>
                    </a:cubicBezTo>
                    <a:cubicBezTo>
                      <a:pt x="78" y="25"/>
                      <a:pt x="78" y="25"/>
                      <a:pt x="78" y="25"/>
                    </a:cubicBezTo>
                    <a:cubicBezTo>
                      <a:pt x="73" y="25"/>
                      <a:pt x="68" y="25"/>
                      <a:pt x="63" y="25"/>
                    </a:cubicBezTo>
                    <a:close/>
                  </a:path>
                </a:pathLst>
              </a:cu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83BB48"/>
                  </a:solidFill>
                </a:endParaRPr>
              </a:p>
            </p:txBody>
          </p:sp>
        </p:grpSp>
      </p:grpSp>
      <p:sp>
        <p:nvSpPr>
          <p:cNvPr id="23" name="任意多边形 22"/>
          <p:cNvSpPr/>
          <p:nvPr/>
        </p:nvSpPr>
        <p:spPr>
          <a:xfrm rot="6916869">
            <a:off x="5199723" y="2403790"/>
            <a:ext cx="1066523" cy="957755"/>
          </a:xfrm>
          <a:custGeom>
            <a:avLst/>
            <a:gdLst>
              <a:gd name="connsiteX0" fmla="*/ 949445 w 3191647"/>
              <a:gd name="connsiteY0" fmla="*/ 0 h 2866152"/>
              <a:gd name="connsiteX1" fmla="*/ 2234352 w 3191647"/>
              <a:gd name="connsiteY1" fmla="*/ 0 h 2866152"/>
              <a:gd name="connsiteX2" fmla="*/ 2402131 w 3191647"/>
              <a:gd name="connsiteY2" fmla="*/ 51249 h 2866152"/>
              <a:gd name="connsiteX3" fmla="*/ 2409685 w 3191647"/>
              <a:gd name="connsiteY3" fmla="*/ 57482 h 2866152"/>
              <a:gd name="connsiteX4" fmla="*/ 2430115 w 3191647"/>
              <a:gd name="connsiteY4" fmla="*/ 70005 h 2866152"/>
              <a:gd name="connsiteX5" fmla="*/ 2508940 w 3191647"/>
              <a:gd name="connsiteY5" fmla="*/ 159371 h 2866152"/>
              <a:gd name="connsiteX6" fmla="*/ 3151394 w 3191647"/>
              <a:gd name="connsiteY6" fmla="*/ 1272133 h 2866152"/>
              <a:gd name="connsiteX7" fmla="*/ 3181372 w 3191647"/>
              <a:gd name="connsiteY7" fmla="*/ 1499841 h 2866152"/>
              <a:gd name="connsiteX8" fmla="*/ 3172981 w 3191647"/>
              <a:gd name="connsiteY8" fmla="*/ 1522315 h 2866152"/>
              <a:gd name="connsiteX9" fmla="*/ 3170003 w 3191647"/>
              <a:gd name="connsiteY9" fmla="*/ 1535472 h 2866152"/>
              <a:gd name="connsiteX10" fmla="*/ 3145044 w 3191647"/>
              <a:gd name="connsiteY10" fmla="*/ 1590895 h 2866152"/>
              <a:gd name="connsiteX11" fmla="*/ 2502590 w 3191647"/>
              <a:gd name="connsiteY11" fmla="*/ 2703657 h 2866152"/>
              <a:gd name="connsiteX12" fmla="*/ 2488794 w 3191647"/>
              <a:gd name="connsiteY12" fmla="*/ 2722817 h 2866152"/>
              <a:gd name="connsiteX13" fmla="*/ 2482806 w 3191647"/>
              <a:gd name="connsiteY13" fmla="*/ 2733849 h 2866152"/>
              <a:gd name="connsiteX14" fmla="*/ 2467439 w 3191647"/>
              <a:gd name="connsiteY14" fmla="*/ 2752474 h 2866152"/>
              <a:gd name="connsiteX15" fmla="*/ 2467072 w 3191647"/>
              <a:gd name="connsiteY15" fmla="*/ 2752984 h 2866152"/>
              <a:gd name="connsiteX16" fmla="*/ 2466846 w 3191647"/>
              <a:gd name="connsiteY16" fmla="*/ 2753192 h 2866152"/>
              <a:gd name="connsiteX17" fmla="*/ 2446163 w 3191647"/>
              <a:gd name="connsiteY17" fmla="*/ 2778260 h 2866152"/>
              <a:gd name="connsiteX18" fmla="*/ 2233973 w 3191647"/>
              <a:gd name="connsiteY18" fmla="*/ 2866152 h 2866152"/>
              <a:gd name="connsiteX19" fmla="*/ 949066 w 3191647"/>
              <a:gd name="connsiteY19" fmla="*/ 2866152 h 2866152"/>
              <a:gd name="connsiteX20" fmla="*/ 700233 w 3191647"/>
              <a:gd name="connsiteY20" fmla="*/ 2733849 h 2866152"/>
              <a:gd name="connsiteX21" fmla="*/ 689623 w 3191647"/>
              <a:gd name="connsiteY21" fmla="*/ 2714300 h 2866152"/>
              <a:gd name="connsiteX22" fmla="*/ 681960 w 3191647"/>
              <a:gd name="connsiteY22" fmla="*/ 2703658 h 2866152"/>
              <a:gd name="connsiteX23" fmla="*/ 39506 w 3191647"/>
              <a:gd name="connsiteY23" fmla="*/ 1590896 h 2866152"/>
              <a:gd name="connsiteX24" fmla="*/ 1526 w 3191647"/>
              <a:gd name="connsiteY24" fmla="*/ 1477948 h 2866152"/>
              <a:gd name="connsiteX25" fmla="*/ 720 w 3191647"/>
              <a:gd name="connsiteY25" fmla="*/ 1447354 h 2866152"/>
              <a:gd name="connsiteX26" fmla="*/ 0 w 3191647"/>
              <a:gd name="connsiteY26" fmla="*/ 1443059 h 2866152"/>
              <a:gd name="connsiteX27" fmla="*/ 303 w 3191647"/>
              <a:gd name="connsiteY27" fmla="*/ 1431516 h 2866152"/>
              <a:gd name="connsiteX28" fmla="*/ 0 w 3191647"/>
              <a:gd name="connsiteY28" fmla="*/ 1419970 h 2866152"/>
              <a:gd name="connsiteX29" fmla="*/ 720 w 3191647"/>
              <a:gd name="connsiteY29" fmla="*/ 1415675 h 2866152"/>
              <a:gd name="connsiteX30" fmla="*/ 1526 w 3191647"/>
              <a:gd name="connsiteY30" fmla="*/ 1385081 h 2866152"/>
              <a:gd name="connsiteX31" fmla="*/ 39506 w 3191647"/>
              <a:gd name="connsiteY31" fmla="*/ 1272134 h 2866152"/>
              <a:gd name="connsiteX32" fmla="*/ 681960 w 3191647"/>
              <a:gd name="connsiteY32" fmla="*/ 159372 h 2866152"/>
              <a:gd name="connsiteX33" fmla="*/ 698045 w 3191647"/>
              <a:gd name="connsiteY33" fmla="*/ 137034 h 2866152"/>
              <a:gd name="connsiteX34" fmla="*/ 700612 w 3191647"/>
              <a:gd name="connsiteY34" fmla="*/ 132303 h 2866152"/>
              <a:gd name="connsiteX35" fmla="*/ 707202 w 3191647"/>
              <a:gd name="connsiteY35" fmla="*/ 124316 h 2866152"/>
              <a:gd name="connsiteX36" fmla="*/ 717478 w 3191647"/>
              <a:gd name="connsiteY36" fmla="*/ 110046 h 2866152"/>
              <a:gd name="connsiteX37" fmla="*/ 723796 w 3191647"/>
              <a:gd name="connsiteY37" fmla="*/ 104204 h 2866152"/>
              <a:gd name="connsiteX38" fmla="*/ 737255 w 3191647"/>
              <a:gd name="connsiteY38" fmla="*/ 87892 h 2866152"/>
              <a:gd name="connsiteX39" fmla="*/ 949445 w 3191647"/>
              <a:gd name="connsiteY39" fmla="*/ 0 h 2866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3191647" h="2866152">
                <a:moveTo>
                  <a:pt x="949445" y="0"/>
                </a:moveTo>
                <a:lnTo>
                  <a:pt x="2234352" y="0"/>
                </a:lnTo>
                <a:cubicBezTo>
                  <a:pt x="2296501" y="0"/>
                  <a:pt x="2354237" y="18893"/>
                  <a:pt x="2402131" y="51249"/>
                </a:cubicBezTo>
                <a:lnTo>
                  <a:pt x="2409685" y="57482"/>
                </a:lnTo>
                <a:lnTo>
                  <a:pt x="2430115" y="70005"/>
                </a:lnTo>
                <a:cubicBezTo>
                  <a:pt x="2461216" y="93504"/>
                  <a:pt x="2488224" y="123489"/>
                  <a:pt x="2508940" y="159371"/>
                </a:cubicBezTo>
                <a:lnTo>
                  <a:pt x="3151394" y="1272133"/>
                </a:lnTo>
                <a:cubicBezTo>
                  <a:pt x="3192826" y="1343897"/>
                  <a:pt x="3201249" y="1425660"/>
                  <a:pt x="3181372" y="1499841"/>
                </a:cubicBezTo>
                <a:lnTo>
                  <a:pt x="3172981" y="1522315"/>
                </a:lnTo>
                <a:lnTo>
                  <a:pt x="3170003" y="1535472"/>
                </a:lnTo>
                <a:cubicBezTo>
                  <a:pt x="3163697" y="1554388"/>
                  <a:pt x="3155402" y="1572954"/>
                  <a:pt x="3145044" y="1590895"/>
                </a:cubicBezTo>
                <a:lnTo>
                  <a:pt x="2502590" y="2703657"/>
                </a:lnTo>
                <a:lnTo>
                  <a:pt x="2488794" y="2722817"/>
                </a:lnTo>
                <a:lnTo>
                  <a:pt x="2482806" y="2733849"/>
                </a:lnTo>
                <a:lnTo>
                  <a:pt x="2467439" y="2752474"/>
                </a:lnTo>
                <a:lnTo>
                  <a:pt x="2467072" y="2752984"/>
                </a:lnTo>
                <a:lnTo>
                  <a:pt x="2466846" y="2753192"/>
                </a:lnTo>
                <a:lnTo>
                  <a:pt x="2446163" y="2778260"/>
                </a:lnTo>
                <a:cubicBezTo>
                  <a:pt x="2391859" y="2832565"/>
                  <a:pt x="2316839" y="2866152"/>
                  <a:pt x="2233973" y="2866152"/>
                </a:cubicBezTo>
                <a:lnTo>
                  <a:pt x="949066" y="2866152"/>
                </a:lnTo>
                <a:cubicBezTo>
                  <a:pt x="845484" y="2866152"/>
                  <a:pt x="754160" y="2813671"/>
                  <a:pt x="700233" y="2733849"/>
                </a:cubicBezTo>
                <a:lnTo>
                  <a:pt x="689623" y="2714300"/>
                </a:lnTo>
                <a:lnTo>
                  <a:pt x="681960" y="2703658"/>
                </a:lnTo>
                <a:lnTo>
                  <a:pt x="39506" y="1590896"/>
                </a:lnTo>
                <a:cubicBezTo>
                  <a:pt x="18789" y="1555014"/>
                  <a:pt x="6326" y="1516632"/>
                  <a:pt x="1526" y="1477948"/>
                </a:cubicBezTo>
                <a:lnTo>
                  <a:pt x="720" y="1447354"/>
                </a:lnTo>
                <a:lnTo>
                  <a:pt x="0" y="1443059"/>
                </a:lnTo>
                <a:lnTo>
                  <a:pt x="303" y="1431516"/>
                </a:lnTo>
                <a:lnTo>
                  <a:pt x="0" y="1419970"/>
                </a:lnTo>
                <a:lnTo>
                  <a:pt x="720" y="1415675"/>
                </a:lnTo>
                <a:lnTo>
                  <a:pt x="1526" y="1385081"/>
                </a:lnTo>
                <a:cubicBezTo>
                  <a:pt x="6326" y="1346398"/>
                  <a:pt x="18789" y="1308016"/>
                  <a:pt x="39506" y="1272134"/>
                </a:cubicBezTo>
                <a:lnTo>
                  <a:pt x="681960" y="159372"/>
                </a:lnTo>
                <a:lnTo>
                  <a:pt x="698045" y="137034"/>
                </a:lnTo>
                <a:lnTo>
                  <a:pt x="700612" y="132303"/>
                </a:lnTo>
                <a:lnTo>
                  <a:pt x="707202" y="124316"/>
                </a:lnTo>
                <a:lnTo>
                  <a:pt x="717478" y="110046"/>
                </a:lnTo>
                <a:lnTo>
                  <a:pt x="723796" y="104204"/>
                </a:lnTo>
                <a:lnTo>
                  <a:pt x="737255" y="87892"/>
                </a:lnTo>
                <a:cubicBezTo>
                  <a:pt x="791559" y="33588"/>
                  <a:pt x="866580" y="0"/>
                  <a:pt x="949445" y="0"/>
                </a:cubicBezTo>
                <a:close/>
              </a:path>
            </a:pathLst>
          </a:custGeom>
          <a:solidFill>
            <a:srgbClr val="1A3F6C"/>
          </a:solidFill>
          <a:ln w="25400">
            <a:noFill/>
          </a:ln>
          <a:effectLst>
            <a:innerShdw blurRad="1524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83BB48"/>
              </a:solidFill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5183406" y="2109022"/>
            <a:ext cx="957755" cy="1066523"/>
            <a:chOff x="6911208" y="2812030"/>
            <a:chExt cx="1277006" cy="1422030"/>
          </a:xfrm>
        </p:grpSpPr>
        <p:sp>
          <p:nvSpPr>
            <p:cNvPr id="25" name="任意多边形 24"/>
            <p:cNvSpPr/>
            <p:nvPr/>
          </p:nvSpPr>
          <p:spPr>
            <a:xfrm rot="5400000">
              <a:off x="6838696" y="2884542"/>
              <a:ext cx="1422030" cy="1277006"/>
            </a:xfrm>
            <a:custGeom>
              <a:avLst/>
              <a:gdLst>
                <a:gd name="connsiteX0" fmla="*/ 949445 w 3191647"/>
                <a:gd name="connsiteY0" fmla="*/ 0 h 2866152"/>
                <a:gd name="connsiteX1" fmla="*/ 2234352 w 3191647"/>
                <a:gd name="connsiteY1" fmla="*/ 0 h 2866152"/>
                <a:gd name="connsiteX2" fmla="*/ 2402131 w 3191647"/>
                <a:gd name="connsiteY2" fmla="*/ 51249 h 2866152"/>
                <a:gd name="connsiteX3" fmla="*/ 2409685 w 3191647"/>
                <a:gd name="connsiteY3" fmla="*/ 57482 h 2866152"/>
                <a:gd name="connsiteX4" fmla="*/ 2430115 w 3191647"/>
                <a:gd name="connsiteY4" fmla="*/ 70005 h 2866152"/>
                <a:gd name="connsiteX5" fmla="*/ 2508940 w 3191647"/>
                <a:gd name="connsiteY5" fmla="*/ 159371 h 2866152"/>
                <a:gd name="connsiteX6" fmla="*/ 3151394 w 3191647"/>
                <a:gd name="connsiteY6" fmla="*/ 1272133 h 2866152"/>
                <a:gd name="connsiteX7" fmla="*/ 3181372 w 3191647"/>
                <a:gd name="connsiteY7" fmla="*/ 1499841 h 2866152"/>
                <a:gd name="connsiteX8" fmla="*/ 3172981 w 3191647"/>
                <a:gd name="connsiteY8" fmla="*/ 1522315 h 2866152"/>
                <a:gd name="connsiteX9" fmla="*/ 3170003 w 3191647"/>
                <a:gd name="connsiteY9" fmla="*/ 1535472 h 2866152"/>
                <a:gd name="connsiteX10" fmla="*/ 3145044 w 3191647"/>
                <a:gd name="connsiteY10" fmla="*/ 1590895 h 2866152"/>
                <a:gd name="connsiteX11" fmla="*/ 2502590 w 3191647"/>
                <a:gd name="connsiteY11" fmla="*/ 2703657 h 2866152"/>
                <a:gd name="connsiteX12" fmla="*/ 2488794 w 3191647"/>
                <a:gd name="connsiteY12" fmla="*/ 2722817 h 2866152"/>
                <a:gd name="connsiteX13" fmla="*/ 2482806 w 3191647"/>
                <a:gd name="connsiteY13" fmla="*/ 2733849 h 2866152"/>
                <a:gd name="connsiteX14" fmla="*/ 2467439 w 3191647"/>
                <a:gd name="connsiteY14" fmla="*/ 2752474 h 2866152"/>
                <a:gd name="connsiteX15" fmla="*/ 2467072 w 3191647"/>
                <a:gd name="connsiteY15" fmla="*/ 2752984 h 2866152"/>
                <a:gd name="connsiteX16" fmla="*/ 2466846 w 3191647"/>
                <a:gd name="connsiteY16" fmla="*/ 2753192 h 2866152"/>
                <a:gd name="connsiteX17" fmla="*/ 2446163 w 3191647"/>
                <a:gd name="connsiteY17" fmla="*/ 2778260 h 2866152"/>
                <a:gd name="connsiteX18" fmla="*/ 2233973 w 3191647"/>
                <a:gd name="connsiteY18" fmla="*/ 2866152 h 2866152"/>
                <a:gd name="connsiteX19" fmla="*/ 949066 w 3191647"/>
                <a:gd name="connsiteY19" fmla="*/ 2866152 h 2866152"/>
                <a:gd name="connsiteX20" fmla="*/ 700233 w 3191647"/>
                <a:gd name="connsiteY20" fmla="*/ 2733849 h 2866152"/>
                <a:gd name="connsiteX21" fmla="*/ 689623 w 3191647"/>
                <a:gd name="connsiteY21" fmla="*/ 2714300 h 2866152"/>
                <a:gd name="connsiteX22" fmla="*/ 681960 w 3191647"/>
                <a:gd name="connsiteY22" fmla="*/ 2703658 h 2866152"/>
                <a:gd name="connsiteX23" fmla="*/ 39506 w 3191647"/>
                <a:gd name="connsiteY23" fmla="*/ 1590896 h 2866152"/>
                <a:gd name="connsiteX24" fmla="*/ 1526 w 3191647"/>
                <a:gd name="connsiteY24" fmla="*/ 1477948 h 2866152"/>
                <a:gd name="connsiteX25" fmla="*/ 720 w 3191647"/>
                <a:gd name="connsiteY25" fmla="*/ 1447354 h 2866152"/>
                <a:gd name="connsiteX26" fmla="*/ 0 w 3191647"/>
                <a:gd name="connsiteY26" fmla="*/ 1443059 h 2866152"/>
                <a:gd name="connsiteX27" fmla="*/ 303 w 3191647"/>
                <a:gd name="connsiteY27" fmla="*/ 1431516 h 2866152"/>
                <a:gd name="connsiteX28" fmla="*/ 0 w 3191647"/>
                <a:gd name="connsiteY28" fmla="*/ 1419970 h 2866152"/>
                <a:gd name="connsiteX29" fmla="*/ 720 w 3191647"/>
                <a:gd name="connsiteY29" fmla="*/ 1415675 h 2866152"/>
                <a:gd name="connsiteX30" fmla="*/ 1526 w 3191647"/>
                <a:gd name="connsiteY30" fmla="*/ 1385081 h 2866152"/>
                <a:gd name="connsiteX31" fmla="*/ 39506 w 3191647"/>
                <a:gd name="connsiteY31" fmla="*/ 1272134 h 2866152"/>
                <a:gd name="connsiteX32" fmla="*/ 681960 w 3191647"/>
                <a:gd name="connsiteY32" fmla="*/ 159372 h 2866152"/>
                <a:gd name="connsiteX33" fmla="*/ 698045 w 3191647"/>
                <a:gd name="connsiteY33" fmla="*/ 137034 h 2866152"/>
                <a:gd name="connsiteX34" fmla="*/ 700612 w 3191647"/>
                <a:gd name="connsiteY34" fmla="*/ 132303 h 2866152"/>
                <a:gd name="connsiteX35" fmla="*/ 707202 w 3191647"/>
                <a:gd name="connsiteY35" fmla="*/ 124316 h 2866152"/>
                <a:gd name="connsiteX36" fmla="*/ 717478 w 3191647"/>
                <a:gd name="connsiteY36" fmla="*/ 110046 h 2866152"/>
                <a:gd name="connsiteX37" fmla="*/ 723796 w 3191647"/>
                <a:gd name="connsiteY37" fmla="*/ 104204 h 2866152"/>
                <a:gd name="connsiteX38" fmla="*/ 737255 w 3191647"/>
                <a:gd name="connsiteY38" fmla="*/ 87892 h 2866152"/>
                <a:gd name="connsiteX39" fmla="*/ 949445 w 3191647"/>
                <a:gd name="connsiteY39" fmla="*/ 0 h 2866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191647" h="2866152">
                  <a:moveTo>
                    <a:pt x="949445" y="0"/>
                  </a:moveTo>
                  <a:lnTo>
                    <a:pt x="2234352" y="0"/>
                  </a:lnTo>
                  <a:cubicBezTo>
                    <a:pt x="2296501" y="0"/>
                    <a:pt x="2354237" y="18893"/>
                    <a:pt x="2402131" y="51249"/>
                  </a:cubicBezTo>
                  <a:lnTo>
                    <a:pt x="2409685" y="57482"/>
                  </a:lnTo>
                  <a:lnTo>
                    <a:pt x="2430115" y="70005"/>
                  </a:lnTo>
                  <a:cubicBezTo>
                    <a:pt x="2461216" y="93504"/>
                    <a:pt x="2488224" y="123489"/>
                    <a:pt x="2508940" y="159371"/>
                  </a:cubicBezTo>
                  <a:lnTo>
                    <a:pt x="3151394" y="1272133"/>
                  </a:lnTo>
                  <a:cubicBezTo>
                    <a:pt x="3192826" y="1343897"/>
                    <a:pt x="3201249" y="1425660"/>
                    <a:pt x="3181372" y="1499841"/>
                  </a:cubicBezTo>
                  <a:lnTo>
                    <a:pt x="3172981" y="1522315"/>
                  </a:lnTo>
                  <a:lnTo>
                    <a:pt x="3170003" y="1535472"/>
                  </a:lnTo>
                  <a:cubicBezTo>
                    <a:pt x="3163697" y="1554388"/>
                    <a:pt x="3155402" y="1572954"/>
                    <a:pt x="3145044" y="1590895"/>
                  </a:cubicBezTo>
                  <a:lnTo>
                    <a:pt x="2502590" y="2703657"/>
                  </a:lnTo>
                  <a:lnTo>
                    <a:pt x="2488794" y="2722817"/>
                  </a:lnTo>
                  <a:lnTo>
                    <a:pt x="2482806" y="2733849"/>
                  </a:lnTo>
                  <a:lnTo>
                    <a:pt x="2467439" y="2752474"/>
                  </a:lnTo>
                  <a:lnTo>
                    <a:pt x="2467072" y="2752984"/>
                  </a:lnTo>
                  <a:lnTo>
                    <a:pt x="2466846" y="2753192"/>
                  </a:lnTo>
                  <a:lnTo>
                    <a:pt x="2446163" y="2778260"/>
                  </a:lnTo>
                  <a:cubicBezTo>
                    <a:pt x="2391859" y="2832565"/>
                    <a:pt x="2316839" y="2866152"/>
                    <a:pt x="2233973" y="2866152"/>
                  </a:cubicBezTo>
                  <a:lnTo>
                    <a:pt x="949066" y="2866152"/>
                  </a:lnTo>
                  <a:cubicBezTo>
                    <a:pt x="845484" y="2866152"/>
                    <a:pt x="754160" y="2813671"/>
                    <a:pt x="700233" y="2733849"/>
                  </a:cubicBezTo>
                  <a:lnTo>
                    <a:pt x="689623" y="2714300"/>
                  </a:lnTo>
                  <a:lnTo>
                    <a:pt x="681960" y="2703658"/>
                  </a:lnTo>
                  <a:lnTo>
                    <a:pt x="39506" y="1590896"/>
                  </a:lnTo>
                  <a:cubicBezTo>
                    <a:pt x="18789" y="1555014"/>
                    <a:pt x="6326" y="1516632"/>
                    <a:pt x="1526" y="1477948"/>
                  </a:cubicBezTo>
                  <a:lnTo>
                    <a:pt x="720" y="1447354"/>
                  </a:lnTo>
                  <a:lnTo>
                    <a:pt x="0" y="1443059"/>
                  </a:lnTo>
                  <a:lnTo>
                    <a:pt x="303" y="1431516"/>
                  </a:lnTo>
                  <a:lnTo>
                    <a:pt x="0" y="1419970"/>
                  </a:lnTo>
                  <a:lnTo>
                    <a:pt x="720" y="1415675"/>
                  </a:lnTo>
                  <a:lnTo>
                    <a:pt x="1526" y="1385081"/>
                  </a:lnTo>
                  <a:cubicBezTo>
                    <a:pt x="6326" y="1346398"/>
                    <a:pt x="18789" y="1308016"/>
                    <a:pt x="39506" y="1272134"/>
                  </a:cubicBezTo>
                  <a:lnTo>
                    <a:pt x="681960" y="159372"/>
                  </a:lnTo>
                  <a:lnTo>
                    <a:pt x="698045" y="137034"/>
                  </a:lnTo>
                  <a:lnTo>
                    <a:pt x="700612" y="132303"/>
                  </a:lnTo>
                  <a:lnTo>
                    <a:pt x="707202" y="124316"/>
                  </a:lnTo>
                  <a:lnTo>
                    <a:pt x="717478" y="110046"/>
                  </a:lnTo>
                  <a:lnTo>
                    <a:pt x="723796" y="104204"/>
                  </a:lnTo>
                  <a:lnTo>
                    <a:pt x="737255" y="87892"/>
                  </a:lnTo>
                  <a:cubicBezTo>
                    <a:pt x="791559" y="33588"/>
                    <a:pt x="866580" y="0"/>
                    <a:pt x="949445" y="0"/>
                  </a:cubicBezTo>
                  <a:close/>
                </a:path>
              </a:pathLst>
            </a:custGeom>
            <a:gradFill>
              <a:gsLst>
                <a:gs pos="0">
                  <a:srgbClr val="E5E5E5"/>
                </a:gs>
                <a:gs pos="100000">
                  <a:srgbClr val="FEFEFE"/>
                </a:gs>
              </a:gsLst>
              <a:lin ang="5400000" scaled="1"/>
            </a:gradFill>
            <a:ln w="25400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rgbClr val="E0E0E0"/>
                  </a:gs>
                </a:gsLst>
                <a:lin ang="5400000" scaled="1"/>
              </a:gradFill>
            </a:ln>
            <a:effectLst>
              <a:outerShdw blurRad="571500" dist="342900" dir="228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83BB48"/>
                </a:solidFill>
              </a:endParaRPr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7230623" y="3209347"/>
              <a:ext cx="638175" cy="630238"/>
              <a:chOff x="2089150" y="2809876"/>
              <a:chExt cx="638175" cy="630238"/>
            </a:xfrm>
            <a:solidFill>
              <a:srgbClr val="2FA598"/>
            </a:solidFill>
          </p:grpSpPr>
          <p:sp>
            <p:nvSpPr>
              <p:cNvPr id="27" name="Freeform 828"/>
              <p:cNvSpPr>
                <a:spLocks noEditPoints="1"/>
              </p:cNvSpPr>
              <p:nvPr/>
            </p:nvSpPr>
            <p:spPr bwMode="auto">
              <a:xfrm>
                <a:off x="2089150" y="2809876"/>
                <a:ext cx="552450" cy="630238"/>
              </a:xfrm>
              <a:custGeom>
                <a:avLst/>
                <a:gdLst>
                  <a:gd name="T0" fmla="*/ 0 w 147"/>
                  <a:gd name="T1" fmla="*/ 10 h 168"/>
                  <a:gd name="T2" fmla="*/ 0 w 147"/>
                  <a:gd name="T3" fmla="*/ 158 h 168"/>
                  <a:gd name="T4" fmla="*/ 10 w 147"/>
                  <a:gd name="T5" fmla="*/ 168 h 168"/>
                  <a:gd name="T6" fmla="*/ 22 w 147"/>
                  <a:gd name="T7" fmla="*/ 168 h 168"/>
                  <a:gd name="T8" fmla="*/ 22 w 147"/>
                  <a:gd name="T9" fmla="*/ 0 h 168"/>
                  <a:gd name="T10" fmla="*/ 10 w 147"/>
                  <a:gd name="T11" fmla="*/ 0 h 168"/>
                  <a:gd name="T12" fmla="*/ 0 w 147"/>
                  <a:gd name="T13" fmla="*/ 10 h 168"/>
                  <a:gd name="T14" fmla="*/ 34 w 147"/>
                  <a:gd name="T15" fmla="*/ 0 h 168"/>
                  <a:gd name="T16" fmla="*/ 34 w 147"/>
                  <a:gd name="T17" fmla="*/ 168 h 168"/>
                  <a:gd name="T18" fmla="*/ 147 w 147"/>
                  <a:gd name="T19" fmla="*/ 168 h 168"/>
                  <a:gd name="T20" fmla="*/ 147 w 147"/>
                  <a:gd name="T21" fmla="*/ 0 h 168"/>
                  <a:gd name="T22" fmla="*/ 34 w 147"/>
                  <a:gd name="T23" fmla="*/ 0 h 168"/>
                  <a:gd name="T24" fmla="*/ 134 w 147"/>
                  <a:gd name="T25" fmla="*/ 124 h 168"/>
                  <a:gd name="T26" fmla="*/ 47 w 147"/>
                  <a:gd name="T27" fmla="*/ 124 h 168"/>
                  <a:gd name="T28" fmla="*/ 47 w 147"/>
                  <a:gd name="T29" fmla="*/ 111 h 168"/>
                  <a:gd name="T30" fmla="*/ 58 w 147"/>
                  <a:gd name="T31" fmla="*/ 104 h 168"/>
                  <a:gd name="T32" fmla="*/ 71 w 147"/>
                  <a:gd name="T33" fmla="*/ 99 h 168"/>
                  <a:gd name="T34" fmla="*/ 75 w 147"/>
                  <a:gd name="T35" fmla="*/ 98 h 168"/>
                  <a:gd name="T36" fmla="*/ 79 w 147"/>
                  <a:gd name="T37" fmla="*/ 92 h 168"/>
                  <a:gd name="T38" fmla="*/ 80 w 147"/>
                  <a:gd name="T39" fmla="*/ 91 h 168"/>
                  <a:gd name="T40" fmla="*/ 78 w 147"/>
                  <a:gd name="T41" fmla="*/ 87 h 168"/>
                  <a:gd name="T42" fmla="*/ 77 w 147"/>
                  <a:gd name="T43" fmla="*/ 80 h 168"/>
                  <a:gd name="T44" fmla="*/ 76 w 147"/>
                  <a:gd name="T45" fmla="*/ 80 h 168"/>
                  <a:gd name="T46" fmla="*/ 73 w 147"/>
                  <a:gd name="T47" fmla="*/ 70 h 168"/>
                  <a:gd name="T48" fmla="*/ 74 w 147"/>
                  <a:gd name="T49" fmla="*/ 66 h 168"/>
                  <a:gd name="T50" fmla="*/ 81 w 147"/>
                  <a:gd name="T51" fmla="*/ 46 h 168"/>
                  <a:gd name="T52" fmla="*/ 99 w 147"/>
                  <a:gd name="T53" fmla="*/ 46 h 168"/>
                  <a:gd name="T54" fmla="*/ 101 w 147"/>
                  <a:gd name="T55" fmla="*/ 48 h 168"/>
                  <a:gd name="T56" fmla="*/ 104 w 147"/>
                  <a:gd name="T57" fmla="*/ 48 h 168"/>
                  <a:gd name="T58" fmla="*/ 106 w 147"/>
                  <a:gd name="T59" fmla="*/ 52 h 168"/>
                  <a:gd name="T60" fmla="*/ 107 w 147"/>
                  <a:gd name="T61" fmla="*/ 58 h 168"/>
                  <a:gd name="T62" fmla="*/ 106 w 147"/>
                  <a:gd name="T63" fmla="*/ 66 h 168"/>
                  <a:gd name="T64" fmla="*/ 107 w 147"/>
                  <a:gd name="T65" fmla="*/ 69 h 168"/>
                  <a:gd name="T66" fmla="*/ 107 w 147"/>
                  <a:gd name="T67" fmla="*/ 75 h 168"/>
                  <a:gd name="T68" fmla="*/ 106 w 147"/>
                  <a:gd name="T69" fmla="*/ 79 h 168"/>
                  <a:gd name="T70" fmla="*/ 103 w 147"/>
                  <a:gd name="T71" fmla="*/ 81 h 168"/>
                  <a:gd name="T72" fmla="*/ 103 w 147"/>
                  <a:gd name="T73" fmla="*/ 86 h 168"/>
                  <a:gd name="T74" fmla="*/ 100 w 147"/>
                  <a:gd name="T75" fmla="*/ 91 h 168"/>
                  <a:gd name="T76" fmla="*/ 103 w 147"/>
                  <a:gd name="T77" fmla="*/ 92 h 168"/>
                  <a:gd name="T78" fmla="*/ 106 w 147"/>
                  <a:gd name="T79" fmla="*/ 98 h 168"/>
                  <a:gd name="T80" fmla="*/ 110 w 147"/>
                  <a:gd name="T81" fmla="*/ 99 h 168"/>
                  <a:gd name="T82" fmla="*/ 124 w 147"/>
                  <a:gd name="T83" fmla="*/ 104 h 168"/>
                  <a:gd name="T84" fmla="*/ 134 w 147"/>
                  <a:gd name="T85" fmla="*/ 111 h 168"/>
                  <a:gd name="T86" fmla="*/ 134 w 147"/>
                  <a:gd name="T87" fmla="*/ 124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47" h="168">
                    <a:moveTo>
                      <a:pt x="0" y="10"/>
                    </a:moveTo>
                    <a:cubicBezTo>
                      <a:pt x="0" y="158"/>
                      <a:pt x="0" y="158"/>
                      <a:pt x="0" y="158"/>
                    </a:cubicBezTo>
                    <a:cubicBezTo>
                      <a:pt x="0" y="164"/>
                      <a:pt x="4" y="168"/>
                      <a:pt x="10" y="168"/>
                    </a:cubicBezTo>
                    <a:cubicBezTo>
                      <a:pt x="22" y="168"/>
                      <a:pt x="22" y="168"/>
                      <a:pt x="22" y="168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close/>
                    <a:moveTo>
                      <a:pt x="34" y="0"/>
                    </a:moveTo>
                    <a:cubicBezTo>
                      <a:pt x="34" y="168"/>
                      <a:pt x="34" y="168"/>
                      <a:pt x="34" y="168"/>
                    </a:cubicBezTo>
                    <a:cubicBezTo>
                      <a:pt x="147" y="168"/>
                      <a:pt x="147" y="168"/>
                      <a:pt x="147" y="168"/>
                    </a:cubicBezTo>
                    <a:cubicBezTo>
                      <a:pt x="147" y="0"/>
                      <a:pt x="147" y="0"/>
                      <a:pt x="147" y="0"/>
                    </a:cubicBezTo>
                    <a:lnTo>
                      <a:pt x="34" y="0"/>
                    </a:lnTo>
                    <a:close/>
                    <a:moveTo>
                      <a:pt x="134" y="124"/>
                    </a:moveTo>
                    <a:cubicBezTo>
                      <a:pt x="47" y="124"/>
                      <a:pt x="47" y="124"/>
                      <a:pt x="47" y="124"/>
                    </a:cubicBezTo>
                    <a:cubicBezTo>
                      <a:pt x="47" y="120"/>
                      <a:pt x="47" y="114"/>
                      <a:pt x="47" y="111"/>
                    </a:cubicBezTo>
                    <a:cubicBezTo>
                      <a:pt x="49" y="107"/>
                      <a:pt x="54" y="106"/>
                      <a:pt x="58" y="104"/>
                    </a:cubicBezTo>
                    <a:cubicBezTo>
                      <a:pt x="62" y="103"/>
                      <a:pt x="67" y="100"/>
                      <a:pt x="71" y="99"/>
                    </a:cubicBezTo>
                    <a:cubicBezTo>
                      <a:pt x="72" y="98"/>
                      <a:pt x="74" y="98"/>
                      <a:pt x="75" y="98"/>
                    </a:cubicBezTo>
                    <a:cubicBezTo>
                      <a:pt x="76" y="97"/>
                      <a:pt x="78" y="93"/>
                      <a:pt x="79" y="92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80" y="89"/>
                      <a:pt x="79" y="89"/>
                      <a:pt x="78" y="87"/>
                    </a:cubicBezTo>
                    <a:cubicBezTo>
                      <a:pt x="78" y="85"/>
                      <a:pt x="78" y="82"/>
                      <a:pt x="77" y="80"/>
                    </a:cubicBezTo>
                    <a:cubicBezTo>
                      <a:pt x="77" y="80"/>
                      <a:pt x="76" y="80"/>
                      <a:pt x="76" y="80"/>
                    </a:cubicBezTo>
                    <a:cubicBezTo>
                      <a:pt x="73" y="78"/>
                      <a:pt x="73" y="72"/>
                      <a:pt x="73" y="70"/>
                    </a:cubicBezTo>
                    <a:cubicBezTo>
                      <a:pt x="73" y="69"/>
                      <a:pt x="74" y="68"/>
                      <a:pt x="74" y="66"/>
                    </a:cubicBezTo>
                    <a:cubicBezTo>
                      <a:pt x="71" y="54"/>
                      <a:pt x="75" y="48"/>
                      <a:pt x="81" y="46"/>
                    </a:cubicBezTo>
                    <a:cubicBezTo>
                      <a:pt x="85" y="45"/>
                      <a:pt x="92" y="42"/>
                      <a:pt x="99" y="46"/>
                    </a:cubicBezTo>
                    <a:cubicBezTo>
                      <a:pt x="101" y="48"/>
                      <a:pt x="101" y="48"/>
                      <a:pt x="101" y="48"/>
                    </a:cubicBezTo>
                    <a:cubicBezTo>
                      <a:pt x="104" y="48"/>
                      <a:pt x="104" y="48"/>
                      <a:pt x="104" y="48"/>
                    </a:cubicBezTo>
                    <a:cubicBezTo>
                      <a:pt x="105" y="49"/>
                      <a:pt x="106" y="52"/>
                      <a:pt x="106" y="52"/>
                    </a:cubicBezTo>
                    <a:cubicBezTo>
                      <a:pt x="107" y="54"/>
                      <a:pt x="107" y="55"/>
                      <a:pt x="107" y="58"/>
                    </a:cubicBezTo>
                    <a:cubicBezTo>
                      <a:pt x="107" y="59"/>
                      <a:pt x="106" y="64"/>
                      <a:pt x="106" y="66"/>
                    </a:cubicBezTo>
                    <a:cubicBezTo>
                      <a:pt x="106" y="67"/>
                      <a:pt x="107" y="67"/>
                      <a:pt x="107" y="69"/>
                    </a:cubicBezTo>
                    <a:cubicBezTo>
                      <a:pt x="108" y="71"/>
                      <a:pt x="108" y="73"/>
                      <a:pt x="107" y="75"/>
                    </a:cubicBezTo>
                    <a:cubicBezTo>
                      <a:pt x="107" y="76"/>
                      <a:pt x="107" y="78"/>
                      <a:pt x="106" y="79"/>
                    </a:cubicBezTo>
                    <a:cubicBezTo>
                      <a:pt x="105" y="80"/>
                      <a:pt x="104" y="80"/>
                      <a:pt x="103" y="81"/>
                    </a:cubicBezTo>
                    <a:cubicBezTo>
                      <a:pt x="103" y="82"/>
                      <a:pt x="103" y="85"/>
                      <a:pt x="103" y="86"/>
                    </a:cubicBezTo>
                    <a:cubicBezTo>
                      <a:pt x="102" y="88"/>
                      <a:pt x="100" y="89"/>
                      <a:pt x="100" y="91"/>
                    </a:cubicBezTo>
                    <a:cubicBezTo>
                      <a:pt x="101" y="91"/>
                      <a:pt x="102" y="91"/>
                      <a:pt x="103" y="92"/>
                    </a:cubicBezTo>
                    <a:cubicBezTo>
                      <a:pt x="103" y="93"/>
                      <a:pt x="105" y="97"/>
                      <a:pt x="106" y="98"/>
                    </a:cubicBezTo>
                    <a:cubicBezTo>
                      <a:pt x="108" y="98"/>
                      <a:pt x="109" y="98"/>
                      <a:pt x="110" y="99"/>
                    </a:cubicBezTo>
                    <a:cubicBezTo>
                      <a:pt x="114" y="100"/>
                      <a:pt x="119" y="103"/>
                      <a:pt x="124" y="104"/>
                    </a:cubicBezTo>
                    <a:cubicBezTo>
                      <a:pt x="128" y="106"/>
                      <a:pt x="132" y="107"/>
                      <a:pt x="134" y="111"/>
                    </a:cubicBezTo>
                    <a:cubicBezTo>
                      <a:pt x="134" y="114"/>
                      <a:pt x="134" y="120"/>
                      <a:pt x="134" y="124"/>
                    </a:cubicBezTo>
                    <a:close/>
                  </a:path>
                </a:pathLst>
              </a:cu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83BB48"/>
                  </a:solidFill>
                </a:endParaRPr>
              </a:p>
            </p:txBody>
          </p:sp>
          <p:sp>
            <p:nvSpPr>
              <p:cNvPr id="28" name="Rectangle 829"/>
              <p:cNvSpPr>
                <a:spLocks noChangeArrowheads="1"/>
              </p:cNvSpPr>
              <p:nvPr/>
            </p:nvSpPr>
            <p:spPr bwMode="auto">
              <a:xfrm>
                <a:off x="2671762" y="2809876"/>
                <a:ext cx="55563" cy="142875"/>
              </a:xfrm>
              <a:prstGeom prst="rect">
                <a:avLst/>
              </a:pr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83BB48"/>
                  </a:solidFill>
                </a:endParaRPr>
              </a:p>
            </p:txBody>
          </p:sp>
          <p:sp>
            <p:nvSpPr>
              <p:cNvPr id="29" name="Rectangle 830"/>
              <p:cNvSpPr>
                <a:spLocks noChangeArrowheads="1"/>
              </p:cNvSpPr>
              <p:nvPr/>
            </p:nvSpPr>
            <p:spPr bwMode="auto">
              <a:xfrm>
                <a:off x="2671762" y="2990851"/>
                <a:ext cx="55563" cy="146050"/>
              </a:xfrm>
              <a:prstGeom prst="rect">
                <a:avLst/>
              </a:pr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83BB48"/>
                  </a:solidFill>
                </a:endParaRPr>
              </a:p>
            </p:txBody>
          </p:sp>
          <p:sp>
            <p:nvSpPr>
              <p:cNvPr id="30" name="Rectangle 831"/>
              <p:cNvSpPr>
                <a:spLocks noChangeArrowheads="1"/>
              </p:cNvSpPr>
              <p:nvPr/>
            </p:nvSpPr>
            <p:spPr bwMode="auto">
              <a:xfrm>
                <a:off x="2671762" y="3173413"/>
                <a:ext cx="55563" cy="146050"/>
              </a:xfrm>
              <a:prstGeom prst="rect">
                <a:avLst/>
              </a:pr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83BB48"/>
                  </a:solidFill>
                </a:endParaRPr>
              </a:p>
            </p:txBody>
          </p:sp>
        </p:grpSp>
      </p:grpSp>
      <p:sp>
        <p:nvSpPr>
          <p:cNvPr id="31" name="任意多边形 30"/>
          <p:cNvSpPr/>
          <p:nvPr/>
        </p:nvSpPr>
        <p:spPr>
          <a:xfrm rot="14683131" flipV="1">
            <a:off x="7265287" y="2163406"/>
            <a:ext cx="1066523" cy="957755"/>
          </a:xfrm>
          <a:custGeom>
            <a:avLst/>
            <a:gdLst>
              <a:gd name="connsiteX0" fmla="*/ 949445 w 3191647"/>
              <a:gd name="connsiteY0" fmla="*/ 0 h 2866152"/>
              <a:gd name="connsiteX1" fmla="*/ 2234352 w 3191647"/>
              <a:gd name="connsiteY1" fmla="*/ 0 h 2866152"/>
              <a:gd name="connsiteX2" fmla="*/ 2402131 w 3191647"/>
              <a:gd name="connsiteY2" fmla="*/ 51249 h 2866152"/>
              <a:gd name="connsiteX3" fmla="*/ 2409685 w 3191647"/>
              <a:gd name="connsiteY3" fmla="*/ 57482 h 2866152"/>
              <a:gd name="connsiteX4" fmla="*/ 2430115 w 3191647"/>
              <a:gd name="connsiteY4" fmla="*/ 70005 h 2866152"/>
              <a:gd name="connsiteX5" fmla="*/ 2508940 w 3191647"/>
              <a:gd name="connsiteY5" fmla="*/ 159371 h 2866152"/>
              <a:gd name="connsiteX6" fmla="*/ 3151394 w 3191647"/>
              <a:gd name="connsiteY6" fmla="*/ 1272133 h 2866152"/>
              <a:gd name="connsiteX7" fmla="*/ 3181372 w 3191647"/>
              <a:gd name="connsiteY7" fmla="*/ 1499841 h 2866152"/>
              <a:gd name="connsiteX8" fmla="*/ 3172981 w 3191647"/>
              <a:gd name="connsiteY8" fmla="*/ 1522315 h 2866152"/>
              <a:gd name="connsiteX9" fmla="*/ 3170003 w 3191647"/>
              <a:gd name="connsiteY9" fmla="*/ 1535472 h 2866152"/>
              <a:gd name="connsiteX10" fmla="*/ 3145044 w 3191647"/>
              <a:gd name="connsiteY10" fmla="*/ 1590895 h 2866152"/>
              <a:gd name="connsiteX11" fmla="*/ 2502590 w 3191647"/>
              <a:gd name="connsiteY11" fmla="*/ 2703657 h 2866152"/>
              <a:gd name="connsiteX12" fmla="*/ 2488794 w 3191647"/>
              <a:gd name="connsiteY12" fmla="*/ 2722817 h 2866152"/>
              <a:gd name="connsiteX13" fmla="*/ 2482806 w 3191647"/>
              <a:gd name="connsiteY13" fmla="*/ 2733849 h 2866152"/>
              <a:gd name="connsiteX14" fmla="*/ 2467439 w 3191647"/>
              <a:gd name="connsiteY14" fmla="*/ 2752474 h 2866152"/>
              <a:gd name="connsiteX15" fmla="*/ 2467072 w 3191647"/>
              <a:gd name="connsiteY15" fmla="*/ 2752984 h 2866152"/>
              <a:gd name="connsiteX16" fmla="*/ 2466846 w 3191647"/>
              <a:gd name="connsiteY16" fmla="*/ 2753192 h 2866152"/>
              <a:gd name="connsiteX17" fmla="*/ 2446163 w 3191647"/>
              <a:gd name="connsiteY17" fmla="*/ 2778260 h 2866152"/>
              <a:gd name="connsiteX18" fmla="*/ 2233973 w 3191647"/>
              <a:gd name="connsiteY18" fmla="*/ 2866152 h 2866152"/>
              <a:gd name="connsiteX19" fmla="*/ 949066 w 3191647"/>
              <a:gd name="connsiteY19" fmla="*/ 2866152 h 2866152"/>
              <a:gd name="connsiteX20" fmla="*/ 700233 w 3191647"/>
              <a:gd name="connsiteY20" fmla="*/ 2733849 h 2866152"/>
              <a:gd name="connsiteX21" fmla="*/ 689623 w 3191647"/>
              <a:gd name="connsiteY21" fmla="*/ 2714300 h 2866152"/>
              <a:gd name="connsiteX22" fmla="*/ 681960 w 3191647"/>
              <a:gd name="connsiteY22" fmla="*/ 2703658 h 2866152"/>
              <a:gd name="connsiteX23" fmla="*/ 39506 w 3191647"/>
              <a:gd name="connsiteY23" fmla="*/ 1590896 h 2866152"/>
              <a:gd name="connsiteX24" fmla="*/ 1526 w 3191647"/>
              <a:gd name="connsiteY24" fmla="*/ 1477948 h 2866152"/>
              <a:gd name="connsiteX25" fmla="*/ 720 w 3191647"/>
              <a:gd name="connsiteY25" fmla="*/ 1447354 h 2866152"/>
              <a:gd name="connsiteX26" fmla="*/ 0 w 3191647"/>
              <a:gd name="connsiteY26" fmla="*/ 1443059 h 2866152"/>
              <a:gd name="connsiteX27" fmla="*/ 303 w 3191647"/>
              <a:gd name="connsiteY27" fmla="*/ 1431516 h 2866152"/>
              <a:gd name="connsiteX28" fmla="*/ 0 w 3191647"/>
              <a:gd name="connsiteY28" fmla="*/ 1419970 h 2866152"/>
              <a:gd name="connsiteX29" fmla="*/ 720 w 3191647"/>
              <a:gd name="connsiteY29" fmla="*/ 1415675 h 2866152"/>
              <a:gd name="connsiteX30" fmla="*/ 1526 w 3191647"/>
              <a:gd name="connsiteY30" fmla="*/ 1385081 h 2866152"/>
              <a:gd name="connsiteX31" fmla="*/ 39506 w 3191647"/>
              <a:gd name="connsiteY31" fmla="*/ 1272134 h 2866152"/>
              <a:gd name="connsiteX32" fmla="*/ 681960 w 3191647"/>
              <a:gd name="connsiteY32" fmla="*/ 159372 h 2866152"/>
              <a:gd name="connsiteX33" fmla="*/ 698045 w 3191647"/>
              <a:gd name="connsiteY33" fmla="*/ 137034 h 2866152"/>
              <a:gd name="connsiteX34" fmla="*/ 700612 w 3191647"/>
              <a:gd name="connsiteY34" fmla="*/ 132303 h 2866152"/>
              <a:gd name="connsiteX35" fmla="*/ 707202 w 3191647"/>
              <a:gd name="connsiteY35" fmla="*/ 124316 h 2866152"/>
              <a:gd name="connsiteX36" fmla="*/ 717478 w 3191647"/>
              <a:gd name="connsiteY36" fmla="*/ 110046 h 2866152"/>
              <a:gd name="connsiteX37" fmla="*/ 723796 w 3191647"/>
              <a:gd name="connsiteY37" fmla="*/ 104204 h 2866152"/>
              <a:gd name="connsiteX38" fmla="*/ 737255 w 3191647"/>
              <a:gd name="connsiteY38" fmla="*/ 87892 h 2866152"/>
              <a:gd name="connsiteX39" fmla="*/ 949445 w 3191647"/>
              <a:gd name="connsiteY39" fmla="*/ 0 h 2866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3191647" h="2866152">
                <a:moveTo>
                  <a:pt x="949445" y="0"/>
                </a:moveTo>
                <a:lnTo>
                  <a:pt x="2234352" y="0"/>
                </a:lnTo>
                <a:cubicBezTo>
                  <a:pt x="2296501" y="0"/>
                  <a:pt x="2354237" y="18893"/>
                  <a:pt x="2402131" y="51249"/>
                </a:cubicBezTo>
                <a:lnTo>
                  <a:pt x="2409685" y="57482"/>
                </a:lnTo>
                <a:lnTo>
                  <a:pt x="2430115" y="70005"/>
                </a:lnTo>
                <a:cubicBezTo>
                  <a:pt x="2461216" y="93504"/>
                  <a:pt x="2488224" y="123489"/>
                  <a:pt x="2508940" y="159371"/>
                </a:cubicBezTo>
                <a:lnTo>
                  <a:pt x="3151394" y="1272133"/>
                </a:lnTo>
                <a:cubicBezTo>
                  <a:pt x="3192826" y="1343897"/>
                  <a:pt x="3201249" y="1425660"/>
                  <a:pt x="3181372" y="1499841"/>
                </a:cubicBezTo>
                <a:lnTo>
                  <a:pt x="3172981" y="1522315"/>
                </a:lnTo>
                <a:lnTo>
                  <a:pt x="3170003" y="1535472"/>
                </a:lnTo>
                <a:cubicBezTo>
                  <a:pt x="3163697" y="1554388"/>
                  <a:pt x="3155402" y="1572954"/>
                  <a:pt x="3145044" y="1590895"/>
                </a:cubicBezTo>
                <a:lnTo>
                  <a:pt x="2502590" y="2703657"/>
                </a:lnTo>
                <a:lnTo>
                  <a:pt x="2488794" y="2722817"/>
                </a:lnTo>
                <a:lnTo>
                  <a:pt x="2482806" y="2733849"/>
                </a:lnTo>
                <a:lnTo>
                  <a:pt x="2467439" y="2752474"/>
                </a:lnTo>
                <a:lnTo>
                  <a:pt x="2467072" y="2752984"/>
                </a:lnTo>
                <a:lnTo>
                  <a:pt x="2466846" y="2753192"/>
                </a:lnTo>
                <a:lnTo>
                  <a:pt x="2446163" y="2778260"/>
                </a:lnTo>
                <a:cubicBezTo>
                  <a:pt x="2391859" y="2832565"/>
                  <a:pt x="2316839" y="2866152"/>
                  <a:pt x="2233973" y="2866152"/>
                </a:cubicBezTo>
                <a:lnTo>
                  <a:pt x="949066" y="2866152"/>
                </a:lnTo>
                <a:cubicBezTo>
                  <a:pt x="845484" y="2866152"/>
                  <a:pt x="754160" y="2813671"/>
                  <a:pt x="700233" y="2733849"/>
                </a:cubicBezTo>
                <a:lnTo>
                  <a:pt x="689623" y="2714300"/>
                </a:lnTo>
                <a:lnTo>
                  <a:pt x="681960" y="2703658"/>
                </a:lnTo>
                <a:lnTo>
                  <a:pt x="39506" y="1590896"/>
                </a:lnTo>
                <a:cubicBezTo>
                  <a:pt x="18789" y="1555014"/>
                  <a:pt x="6326" y="1516632"/>
                  <a:pt x="1526" y="1477948"/>
                </a:cubicBezTo>
                <a:lnTo>
                  <a:pt x="720" y="1447354"/>
                </a:lnTo>
                <a:lnTo>
                  <a:pt x="0" y="1443059"/>
                </a:lnTo>
                <a:lnTo>
                  <a:pt x="303" y="1431516"/>
                </a:lnTo>
                <a:lnTo>
                  <a:pt x="0" y="1419970"/>
                </a:lnTo>
                <a:lnTo>
                  <a:pt x="720" y="1415675"/>
                </a:lnTo>
                <a:lnTo>
                  <a:pt x="1526" y="1385081"/>
                </a:lnTo>
                <a:cubicBezTo>
                  <a:pt x="6326" y="1346398"/>
                  <a:pt x="18789" y="1308016"/>
                  <a:pt x="39506" y="1272134"/>
                </a:cubicBezTo>
                <a:lnTo>
                  <a:pt x="681960" y="159372"/>
                </a:lnTo>
                <a:lnTo>
                  <a:pt x="698045" y="137034"/>
                </a:lnTo>
                <a:lnTo>
                  <a:pt x="700612" y="132303"/>
                </a:lnTo>
                <a:lnTo>
                  <a:pt x="707202" y="124316"/>
                </a:lnTo>
                <a:lnTo>
                  <a:pt x="717478" y="110046"/>
                </a:lnTo>
                <a:lnTo>
                  <a:pt x="723796" y="104204"/>
                </a:lnTo>
                <a:lnTo>
                  <a:pt x="737255" y="87892"/>
                </a:lnTo>
                <a:cubicBezTo>
                  <a:pt x="791559" y="33588"/>
                  <a:pt x="866580" y="0"/>
                  <a:pt x="949445" y="0"/>
                </a:cubicBezTo>
                <a:close/>
              </a:path>
            </a:pathLst>
          </a:custGeom>
          <a:solidFill>
            <a:srgbClr val="1A3F6C"/>
          </a:solidFill>
          <a:ln w="25400">
            <a:noFill/>
          </a:ln>
          <a:effectLst>
            <a:innerShdw blurRad="1524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83BB48"/>
              </a:solidFill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7248970" y="2349406"/>
            <a:ext cx="957755" cy="1066523"/>
            <a:chOff x="9665294" y="3132541"/>
            <a:chExt cx="1277006" cy="1422030"/>
          </a:xfrm>
        </p:grpSpPr>
        <p:sp>
          <p:nvSpPr>
            <p:cNvPr id="33" name="任意多边形 32"/>
            <p:cNvSpPr/>
            <p:nvPr/>
          </p:nvSpPr>
          <p:spPr>
            <a:xfrm rot="16200000" flipV="1">
              <a:off x="9592782" y="3205053"/>
              <a:ext cx="1422030" cy="1277006"/>
            </a:xfrm>
            <a:custGeom>
              <a:avLst/>
              <a:gdLst>
                <a:gd name="connsiteX0" fmla="*/ 949445 w 3191647"/>
                <a:gd name="connsiteY0" fmla="*/ 0 h 2866152"/>
                <a:gd name="connsiteX1" fmla="*/ 2234352 w 3191647"/>
                <a:gd name="connsiteY1" fmla="*/ 0 h 2866152"/>
                <a:gd name="connsiteX2" fmla="*/ 2402131 w 3191647"/>
                <a:gd name="connsiteY2" fmla="*/ 51249 h 2866152"/>
                <a:gd name="connsiteX3" fmla="*/ 2409685 w 3191647"/>
                <a:gd name="connsiteY3" fmla="*/ 57482 h 2866152"/>
                <a:gd name="connsiteX4" fmla="*/ 2430115 w 3191647"/>
                <a:gd name="connsiteY4" fmla="*/ 70005 h 2866152"/>
                <a:gd name="connsiteX5" fmla="*/ 2508940 w 3191647"/>
                <a:gd name="connsiteY5" fmla="*/ 159371 h 2866152"/>
                <a:gd name="connsiteX6" fmla="*/ 3151394 w 3191647"/>
                <a:gd name="connsiteY6" fmla="*/ 1272133 h 2866152"/>
                <a:gd name="connsiteX7" fmla="*/ 3181372 w 3191647"/>
                <a:gd name="connsiteY7" fmla="*/ 1499841 h 2866152"/>
                <a:gd name="connsiteX8" fmla="*/ 3172981 w 3191647"/>
                <a:gd name="connsiteY8" fmla="*/ 1522315 h 2866152"/>
                <a:gd name="connsiteX9" fmla="*/ 3170003 w 3191647"/>
                <a:gd name="connsiteY9" fmla="*/ 1535472 h 2866152"/>
                <a:gd name="connsiteX10" fmla="*/ 3145044 w 3191647"/>
                <a:gd name="connsiteY10" fmla="*/ 1590895 h 2866152"/>
                <a:gd name="connsiteX11" fmla="*/ 2502590 w 3191647"/>
                <a:gd name="connsiteY11" fmla="*/ 2703657 h 2866152"/>
                <a:gd name="connsiteX12" fmla="*/ 2488794 w 3191647"/>
                <a:gd name="connsiteY12" fmla="*/ 2722817 h 2866152"/>
                <a:gd name="connsiteX13" fmla="*/ 2482806 w 3191647"/>
                <a:gd name="connsiteY13" fmla="*/ 2733849 h 2866152"/>
                <a:gd name="connsiteX14" fmla="*/ 2467439 w 3191647"/>
                <a:gd name="connsiteY14" fmla="*/ 2752474 h 2866152"/>
                <a:gd name="connsiteX15" fmla="*/ 2467072 w 3191647"/>
                <a:gd name="connsiteY15" fmla="*/ 2752984 h 2866152"/>
                <a:gd name="connsiteX16" fmla="*/ 2466846 w 3191647"/>
                <a:gd name="connsiteY16" fmla="*/ 2753192 h 2866152"/>
                <a:gd name="connsiteX17" fmla="*/ 2446163 w 3191647"/>
                <a:gd name="connsiteY17" fmla="*/ 2778260 h 2866152"/>
                <a:gd name="connsiteX18" fmla="*/ 2233973 w 3191647"/>
                <a:gd name="connsiteY18" fmla="*/ 2866152 h 2866152"/>
                <a:gd name="connsiteX19" fmla="*/ 949066 w 3191647"/>
                <a:gd name="connsiteY19" fmla="*/ 2866152 h 2866152"/>
                <a:gd name="connsiteX20" fmla="*/ 700233 w 3191647"/>
                <a:gd name="connsiteY20" fmla="*/ 2733849 h 2866152"/>
                <a:gd name="connsiteX21" fmla="*/ 689623 w 3191647"/>
                <a:gd name="connsiteY21" fmla="*/ 2714300 h 2866152"/>
                <a:gd name="connsiteX22" fmla="*/ 681960 w 3191647"/>
                <a:gd name="connsiteY22" fmla="*/ 2703658 h 2866152"/>
                <a:gd name="connsiteX23" fmla="*/ 39506 w 3191647"/>
                <a:gd name="connsiteY23" fmla="*/ 1590896 h 2866152"/>
                <a:gd name="connsiteX24" fmla="*/ 1526 w 3191647"/>
                <a:gd name="connsiteY24" fmla="*/ 1477948 h 2866152"/>
                <a:gd name="connsiteX25" fmla="*/ 720 w 3191647"/>
                <a:gd name="connsiteY25" fmla="*/ 1447354 h 2866152"/>
                <a:gd name="connsiteX26" fmla="*/ 0 w 3191647"/>
                <a:gd name="connsiteY26" fmla="*/ 1443059 h 2866152"/>
                <a:gd name="connsiteX27" fmla="*/ 303 w 3191647"/>
                <a:gd name="connsiteY27" fmla="*/ 1431516 h 2866152"/>
                <a:gd name="connsiteX28" fmla="*/ 0 w 3191647"/>
                <a:gd name="connsiteY28" fmla="*/ 1419970 h 2866152"/>
                <a:gd name="connsiteX29" fmla="*/ 720 w 3191647"/>
                <a:gd name="connsiteY29" fmla="*/ 1415675 h 2866152"/>
                <a:gd name="connsiteX30" fmla="*/ 1526 w 3191647"/>
                <a:gd name="connsiteY30" fmla="*/ 1385081 h 2866152"/>
                <a:gd name="connsiteX31" fmla="*/ 39506 w 3191647"/>
                <a:gd name="connsiteY31" fmla="*/ 1272134 h 2866152"/>
                <a:gd name="connsiteX32" fmla="*/ 681960 w 3191647"/>
                <a:gd name="connsiteY32" fmla="*/ 159372 h 2866152"/>
                <a:gd name="connsiteX33" fmla="*/ 698045 w 3191647"/>
                <a:gd name="connsiteY33" fmla="*/ 137034 h 2866152"/>
                <a:gd name="connsiteX34" fmla="*/ 700612 w 3191647"/>
                <a:gd name="connsiteY34" fmla="*/ 132303 h 2866152"/>
                <a:gd name="connsiteX35" fmla="*/ 707202 w 3191647"/>
                <a:gd name="connsiteY35" fmla="*/ 124316 h 2866152"/>
                <a:gd name="connsiteX36" fmla="*/ 717478 w 3191647"/>
                <a:gd name="connsiteY36" fmla="*/ 110046 h 2866152"/>
                <a:gd name="connsiteX37" fmla="*/ 723796 w 3191647"/>
                <a:gd name="connsiteY37" fmla="*/ 104204 h 2866152"/>
                <a:gd name="connsiteX38" fmla="*/ 737255 w 3191647"/>
                <a:gd name="connsiteY38" fmla="*/ 87892 h 2866152"/>
                <a:gd name="connsiteX39" fmla="*/ 949445 w 3191647"/>
                <a:gd name="connsiteY39" fmla="*/ 0 h 2866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191647" h="2866152">
                  <a:moveTo>
                    <a:pt x="949445" y="0"/>
                  </a:moveTo>
                  <a:lnTo>
                    <a:pt x="2234352" y="0"/>
                  </a:lnTo>
                  <a:cubicBezTo>
                    <a:pt x="2296501" y="0"/>
                    <a:pt x="2354237" y="18893"/>
                    <a:pt x="2402131" y="51249"/>
                  </a:cubicBezTo>
                  <a:lnTo>
                    <a:pt x="2409685" y="57482"/>
                  </a:lnTo>
                  <a:lnTo>
                    <a:pt x="2430115" y="70005"/>
                  </a:lnTo>
                  <a:cubicBezTo>
                    <a:pt x="2461216" y="93504"/>
                    <a:pt x="2488224" y="123489"/>
                    <a:pt x="2508940" y="159371"/>
                  </a:cubicBezTo>
                  <a:lnTo>
                    <a:pt x="3151394" y="1272133"/>
                  </a:lnTo>
                  <a:cubicBezTo>
                    <a:pt x="3192826" y="1343897"/>
                    <a:pt x="3201249" y="1425660"/>
                    <a:pt x="3181372" y="1499841"/>
                  </a:cubicBezTo>
                  <a:lnTo>
                    <a:pt x="3172981" y="1522315"/>
                  </a:lnTo>
                  <a:lnTo>
                    <a:pt x="3170003" y="1535472"/>
                  </a:lnTo>
                  <a:cubicBezTo>
                    <a:pt x="3163697" y="1554388"/>
                    <a:pt x="3155402" y="1572954"/>
                    <a:pt x="3145044" y="1590895"/>
                  </a:cubicBezTo>
                  <a:lnTo>
                    <a:pt x="2502590" y="2703657"/>
                  </a:lnTo>
                  <a:lnTo>
                    <a:pt x="2488794" y="2722817"/>
                  </a:lnTo>
                  <a:lnTo>
                    <a:pt x="2482806" y="2733849"/>
                  </a:lnTo>
                  <a:lnTo>
                    <a:pt x="2467439" y="2752474"/>
                  </a:lnTo>
                  <a:lnTo>
                    <a:pt x="2467072" y="2752984"/>
                  </a:lnTo>
                  <a:lnTo>
                    <a:pt x="2466846" y="2753192"/>
                  </a:lnTo>
                  <a:lnTo>
                    <a:pt x="2446163" y="2778260"/>
                  </a:lnTo>
                  <a:cubicBezTo>
                    <a:pt x="2391859" y="2832565"/>
                    <a:pt x="2316839" y="2866152"/>
                    <a:pt x="2233973" y="2866152"/>
                  </a:cubicBezTo>
                  <a:lnTo>
                    <a:pt x="949066" y="2866152"/>
                  </a:lnTo>
                  <a:cubicBezTo>
                    <a:pt x="845484" y="2866152"/>
                    <a:pt x="754160" y="2813671"/>
                    <a:pt x="700233" y="2733849"/>
                  </a:cubicBezTo>
                  <a:lnTo>
                    <a:pt x="689623" y="2714300"/>
                  </a:lnTo>
                  <a:lnTo>
                    <a:pt x="681960" y="2703658"/>
                  </a:lnTo>
                  <a:lnTo>
                    <a:pt x="39506" y="1590896"/>
                  </a:lnTo>
                  <a:cubicBezTo>
                    <a:pt x="18789" y="1555014"/>
                    <a:pt x="6326" y="1516632"/>
                    <a:pt x="1526" y="1477948"/>
                  </a:cubicBezTo>
                  <a:lnTo>
                    <a:pt x="720" y="1447354"/>
                  </a:lnTo>
                  <a:lnTo>
                    <a:pt x="0" y="1443059"/>
                  </a:lnTo>
                  <a:lnTo>
                    <a:pt x="303" y="1431516"/>
                  </a:lnTo>
                  <a:lnTo>
                    <a:pt x="0" y="1419970"/>
                  </a:lnTo>
                  <a:lnTo>
                    <a:pt x="720" y="1415675"/>
                  </a:lnTo>
                  <a:lnTo>
                    <a:pt x="1526" y="1385081"/>
                  </a:lnTo>
                  <a:cubicBezTo>
                    <a:pt x="6326" y="1346398"/>
                    <a:pt x="18789" y="1308016"/>
                    <a:pt x="39506" y="1272134"/>
                  </a:cubicBezTo>
                  <a:lnTo>
                    <a:pt x="681960" y="159372"/>
                  </a:lnTo>
                  <a:lnTo>
                    <a:pt x="698045" y="137034"/>
                  </a:lnTo>
                  <a:lnTo>
                    <a:pt x="700612" y="132303"/>
                  </a:lnTo>
                  <a:lnTo>
                    <a:pt x="707202" y="124316"/>
                  </a:lnTo>
                  <a:lnTo>
                    <a:pt x="717478" y="110046"/>
                  </a:lnTo>
                  <a:lnTo>
                    <a:pt x="723796" y="104204"/>
                  </a:lnTo>
                  <a:lnTo>
                    <a:pt x="737255" y="87892"/>
                  </a:lnTo>
                  <a:cubicBezTo>
                    <a:pt x="791559" y="33588"/>
                    <a:pt x="866580" y="0"/>
                    <a:pt x="949445" y="0"/>
                  </a:cubicBezTo>
                  <a:close/>
                </a:path>
              </a:pathLst>
            </a:custGeom>
            <a:gradFill>
              <a:gsLst>
                <a:gs pos="0">
                  <a:srgbClr val="E5E5E5"/>
                </a:gs>
                <a:gs pos="100000">
                  <a:srgbClr val="FEFEFE"/>
                </a:gs>
              </a:gsLst>
              <a:lin ang="5400000" scaled="1"/>
            </a:gradFill>
            <a:ln w="25400"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100000">
                    <a:srgbClr val="E0E0E0"/>
                  </a:gs>
                </a:gsLst>
                <a:lin ang="5400000" scaled="1"/>
              </a:gradFill>
            </a:ln>
            <a:effectLst>
              <a:outerShdw blurRad="571500" dist="342900" dir="228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83BB48"/>
                </a:solidFill>
              </a:endParaRPr>
            </a:p>
          </p:txBody>
        </p:sp>
        <p:sp>
          <p:nvSpPr>
            <p:cNvPr id="34" name="Freeform 817"/>
            <p:cNvSpPr>
              <a:spLocks noEditPoints="1"/>
            </p:cNvSpPr>
            <p:nvPr/>
          </p:nvSpPr>
          <p:spPr bwMode="auto">
            <a:xfrm>
              <a:off x="9976772" y="3554629"/>
              <a:ext cx="654050" cy="652463"/>
            </a:xfrm>
            <a:custGeom>
              <a:avLst/>
              <a:gdLst>
                <a:gd name="T0" fmla="*/ 85 w 174"/>
                <a:gd name="T1" fmla="*/ 72 h 174"/>
                <a:gd name="T2" fmla="*/ 119 w 174"/>
                <a:gd name="T3" fmla="*/ 109 h 174"/>
                <a:gd name="T4" fmla="*/ 87 w 174"/>
                <a:gd name="T5" fmla="*/ 0 h 174"/>
                <a:gd name="T6" fmla="*/ 87 w 174"/>
                <a:gd name="T7" fmla="*/ 0 h 174"/>
                <a:gd name="T8" fmla="*/ 129 w 174"/>
                <a:gd name="T9" fmla="*/ 38 h 174"/>
                <a:gd name="T10" fmla="*/ 111 w 174"/>
                <a:gd name="T11" fmla="*/ 36 h 174"/>
                <a:gd name="T12" fmla="*/ 113 w 174"/>
                <a:gd name="T13" fmla="*/ 28 h 174"/>
                <a:gd name="T14" fmla="*/ 103 w 174"/>
                <a:gd name="T15" fmla="*/ 27 h 174"/>
                <a:gd name="T16" fmla="*/ 100 w 174"/>
                <a:gd name="T17" fmla="*/ 30 h 174"/>
                <a:gd name="T18" fmla="*/ 93 w 174"/>
                <a:gd name="T19" fmla="*/ 27 h 174"/>
                <a:gd name="T20" fmla="*/ 82 w 174"/>
                <a:gd name="T21" fmla="*/ 25 h 174"/>
                <a:gd name="T22" fmla="*/ 79 w 174"/>
                <a:gd name="T23" fmla="*/ 25 h 174"/>
                <a:gd name="T24" fmla="*/ 78 w 174"/>
                <a:gd name="T25" fmla="*/ 41 h 174"/>
                <a:gd name="T26" fmla="*/ 87 w 174"/>
                <a:gd name="T27" fmla="*/ 44 h 174"/>
                <a:gd name="T28" fmla="*/ 96 w 174"/>
                <a:gd name="T29" fmla="*/ 32 h 174"/>
                <a:gd name="T30" fmla="*/ 107 w 174"/>
                <a:gd name="T31" fmla="*/ 38 h 174"/>
                <a:gd name="T32" fmla="*/ 98 w 174"/>
                <a:gd name="T33" fmla="*/ 52 h 174"/>
                <a:gd name="T34" fmla="*/ 108 w 174"/>
                <a:gd name="T35" fmla="*/ 54 h 174"/>
                <a:gd name="T36" fmla="*/ 117 w 174"/>
                <a:gd name="T37" fmla="*/ 53 h 174"/>
                <a:gd name="T38" fmla="*/ 104 w 174"/>
                <a:gd name="T39" fmla="*/ 55 h 174"/>
                <a:gd name="T40" fmla="*/ 93 w 174"/>
                <a:gd name="T41" fmla="*/ 64 h 174"/>
                <a:gd name="T42" fmla="*/ 88 w 174"/>
                <a:gd name="T43" fmla="*/ 70 h 174"/>
                <a:gd name="T44" fmla="*/ 72 w 174"/>
                <a:gd name="T45" fmla="*/ 75 h 174"/>
                <a:gd name="T46" fmla="*/ 77 w 174"/>
                <a:gd name="T47" fmla="*/ 89 h 174"/>
                <a:gd name="T48" fmla="*/ 84 w 174"/>
                <a:gd name="T49" fmla="*/ 97 h 174"/>
                <a:gd name="T50" fmla="*/ 100 w 174"/>
                <a:gd name="T51" fmla="*/ 95 h 174"/>
                <a:gd name="T52" fmla="*/ 116 w 174"/>
                <a:gd name="T53" fmla="*/ 102 h 174"/>
                <a:gd name="T54" fmla="*/ 121 w 174"/>
                <a:gd name="T55" fmla="*/ 109 h 174"/>
                <a:gd name="T56" fmla="*/ 137 w 174"/>
                <a:gd name="T57" fmla="*/ 114 h 174"/>
                <a:gd name="T58" fmla="*/ 130 w 174"/>
                <a:gd name="T59" fmla="*/ 132 h 174"/>
                <a:gd name="T60" fmla="*/ 122 w 174"/>
                <a:gd name="T61" fmla="*/ 139 h 174"/>
                <a:gd name="T62" fmla="*/ 113 w 174"/>
                <a:gd name="T63" fmla="*/ 148 h 174"/>
                <a:gd name="T64" fmla="*/ 101 w 174"/>
                <a:gd name="T65" fmla="*/ 161 h 174"/>
                <a:gd name="T66" fmla="*/ 94 w 174"/>
                <a:gd name="T67" fmla="*/ 159 h 174"/>
                <a:gd name="T68" fmla="*/ 97 w 174"/>
                <a:gd name="T69" fmla="*/ 136 h 174"/>
                <a:gd name="T70" fmla="*/ 86 w 174"/>
                <a:gd name="T71" fmla="*/ 114 h 174"/>
                <a:gd name="T72" fmla="*/ 88 w 174"/>
                <a:gd name="T73" fmla="*/ 99 h 174"/>
                <a:gd name="T74" fmla="*/ 75 w 174"/>
                <a:gd name="T75" fmla="*/ 93 h 174"/>
                <a:gd name="T76" fmla="*/ 56 w 174"/>
                <a:gd name="T77" fmla="*/ 82 h 174"/>
                <a:gd name="T78" fmla="*/ 52 w 174"/>
                <a:gd name="T79" fmla="*/ 79 h 174"/>
                <a:gd name="T80" fmla="*/ 40 w 174"/>
                <a:gd name="T81" fmla="*/ 67 h 174"/>
                <a:gd name="T82" fmla="*/ 34 w 174"/>
                <a:gd name="T83" fmla="*/ 46 h 174"/>
                <a:gd name="T84" fmla="*/ 59 w 174"/>
                <a:gd name="T85" fmla="*/ 17 h 174"/>
                <a:gd name="T86" fmla="*/ 55 w 174"/>
                <a:gd name="T87" fmla="*/ 22 h 174"/>
                <a:gd name="T88" fmla="*/ 65 w 174"/>
                <a:gd name="T89" fmla="*/ 21 h 174"/>
                <a:gd name="T90" fmla="*/ 73 w 174"/>
                <a:gd name="T91" fmla="*/ 19 h 174"/>
                <a:gd name="T92" fmla="*/ 76 w 174"/>
                <a:gd name="T93" fmla="*/ 14 h 174"/>
                <a:gd name="T94" fmla="*/ 71 w 174"/>
                <a:gd name="T95" fmla="*/ 11 h 174"/>
                <a:gd name="T96" fmla="*/ 96 w 174"/>
                <a:gd name="T97" fmla="*/ 12 h 174"/>
                <a:gd name="T98" fmla="*/ 102 w 174"/>
                <a:gd name="T99" fmla="*/ 11 h 174"/>
                <a:gd name="T100" fmla="*/ 158 w 174"/>
                <a:gd name="T101" fmla="*/ 64 h 174"/>
                <a:gd name="T102" fmla="*/ 163 w 174"/>
                <a:gd name="T103" fmla="*/ 72 h 174"/>
                <a:gd name="T104" fmla="*/ 157 w 174"/>
                <a:gd name="T105" fmla="*/ 69 h 174"/>
                <a:gd name="T106" fmla="*/ 154 w 174"/>
                <a:gd name="T107" fmla="*/ 100 h 174"/>
                <a:gd name="T108" fmla="*/ 156 w 174"/>
                <a:gd name="T109" fmla="*/ 84 h 174"/>
                <a:gd name="T110" fmla="*/ 164 w 174"/>
                <a:gd name="T111" fmla="*/ 87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74" h="174">
                  <a:moveTo>
                    <a:pt x="85" y="72"/>
                  </a:moveTo>
                  <a:cubicBezTo>
                    <a:pt x="85" y="72"/>
                    <a:pt x="85" y="72"/>
                    <a:pt x="85" y="72"/>
                  </a:cubicBezTo>
                  <a:cubicBezTo>
                    <a:pt x="85" y="72"/>
                    <a:pt x="85" y="72"/>
                    <a:pt x="85" y="72"/>
                  </a:cubicBezTo>
                  <a:cubicBezTo>
                    <a:pt x="85" y="72"/>
                    <a:pt x="85" y="72"/>
                    <a:pt x="85" y="72"/>
                  </a:cubicBezTo>
                  <a:close/>
                  <a:moveTo>
                    <a:pt x="119" y="109"/>
                  </a:moveTo>
                  <a:cubicBezTo>
                    <a:pt x="119" y="109"/>
                    <a:pt x="119" y="109"/>
                    <a:pt x="119" y="109"/>
                  </a:cubicBezTo>
                  <a:cubicBezTo>
                    <a:pt x="119" y="109"/>
                    <a:pt x="119" y="109"/>
                    <a:pt x="119" y="109"/>
                  </a:cubicBezTo>
                  <a:cubicBezTo>
                    <a:pt x="119" y="109"/>
                    <a:pt x="119" y="109"/>
                    <a:pt x="119" y="109"/>
                  </a:cubicBezTo>
                  <a:close/>
                  <a:moveTo>
                    <a:pt x="120" y="109"/>
                  </a:moveTo>
                  <a:cubicBezTo>
                    <a:pt x="119" y="109"/>
                    <a:pt x="119" y="109"/>
                    <a:pt x="119" y="109"/>
                  </a:cubicBezTo>
                  <a:cubicBezTo>
                    <a:pt x="119" y="109"/>
                    <a:pt x="119" y="109"/>
                    <a:pt x="120" y="109"/>
                  </a:cubicBezTo>
                  <a:close/>
                  <a:moveTo>
                    <a:pt x="87" y="0"/>
                  </a:moveTo>
                  <a:cubicBezTo>
                    <a:pt x="39" y="0"/>
                    <a:pt x="0" y="39"/>
                    <a:pt x="0" y="87"/>
                  </a:cubicBezTo>
                  <a:cubicBezTo>
                    <a:pt x="0" y="135"/>
                    <a:pt x="39" y="174"/>
                    <a:pt x="87" y="174"/>
                  </a:cubicBezTo>
                  <a:cubicBezTo>
                    <a:pt x="135" y="174"/>
                    <a:pt x="174" y="135"/>
                    <a:pt x="174" y="87"/>
                  </a:cubicBezTo>
                  <a:cubicBezTo>
                    <a:pt x="174" y="39"/>
                    <a:pt x="135" y="0"/>
                    <a:pt x="87" y="0"/>
                  </a:cubicBezTo>
                  <a:close/>
                  <a:moveTo>
                    <a:pt x="143" y="34"/>
                  </a:moveTo>
                  <a:cubicBezTo>
                    <a:pt x="140" y="34"/>
                    <a:pt x="138" y="34"/>
                    <a:pt x="135" y="36"/>
                  </a:cubicBezTo>
                  <a:cubicBezTo>
                    <a:pt x="134" y="36"/>
                    <a:pt x="134" y="37"/>
                    <a:pt x="132" y="37"/>
                  </a:cubicBezTo>
                  <a:cubicBezTo>
                    <a:pt x="131" y="38"/>
                    <a:pt x="130" y="37"/>
                    <a:pt x="129" y="38"/>
                  </a:cubicBezTo>
                  <a:cubicBezTo>
                    <a:pt x="125" y="39"/>
                    <a:pt x="126" y="48"/>
                    <a:pt x="120" y="46"/>
                  </a:cubicBezTo>
                  <a:cubicBezTo>
                    <a:pt x="118" y="46"/>
                    <a:pt x="116" y="43"/>
                    <a:pt x="115" y="41"/>
                  </a:cubicBezTo>
                  <a:cubicBezTo>
                    <a:pt x="114" y="39"/>
                    <a:pt x="112" y="38"/>
                    <a:pt x="113" y="36"/>
                  </a:cubicBezTo>
                  <a:cubicBezTo>
                    <a:pt x="113" y="36"/>
                    <a:pt x="112" y="36"/>
                    <a:pt x="111" y="36"/>
                  </a:cubicBezTo>
                  <a:cubicBezTo>
                    <a:pt x="112" y="34"/>
                    <a:pt x="115" y="34"/>
                    <a:pt x="116" y="33"/>
                  </a:cubicBezTo>
                  <a:cubicBezTo>
                    <a:pt x="117" y="31"/>
                    <a:pt x="112" y="31"/>
                    <a:pt x="111" y="30"/>
                  </a:cubicBezTo>
                  <a:cubicBezTo>
                    <a:pt x="113" y="29"/>
                    <a:pt x="113" y="31"/>
                    <a:pt x="115" y="31"/>
                  </a:cubicBezTo>
                  <a:cubicBezTo>
                    <a:pt x="116" y="30"/>
                    <a:pt x="114" y="28"/>
                    <a:pt x="113" y="28"/>
                  </a:cubicBezTo>
                  <a:cubicBezTo>
                    <a:pt x="113" y="28"/>
                    <a:pt x="108" y="30"/>
                    <a:pt x="111" y="27"/>
                  </a:cubicBezTo>
                  <a:cubicBezTo>
                    <a:pt x="107" y="25"/>
                    <a:pt x="104" y="22"/>
                    <a:pt x="100" y="20"/>
                  </a:cubicBezTo>
                  <a:cubicBezTo>
                    <a:pt x="100" y="23"/>
                    <a:pt x="105" y="24"/>
                    <a:pt x="107" y="25"/>
                  </a:cubicBezTo>
                  <a:cubicBezTo>
                    <a:pt x="106" y="26"/>
                    <a:pt x="105" y="28"/>
                    <a:pt x="103" y="27"/>
                  </a:cubicBezTo>
                  <a:cubicBezTo>
                    <a:pt x="102" y="27"/>
                    <a:pt x="103" y="25"/>
                    <a:pt x="101" y="25"/>
                  </a:cubicBezTo>
                  <a:cubicBezTo>
                    <a:pt x="100" y="28"/>
                    <a:pt x="104" y="27"/>
                    <a:pt x="104" y="29"/>
                  </a:cubicBezTo>
                  <a:cubicBezTo>
                    <a:pt x="104" y="31"/>
                    <a:pt x="103" y="30"/>
                    <a:pt x="102" y="30"/>
                  </a:cubicBezTo>
                  <a:cubicBezTo>
                    <a:pt x="102" y="30"/>
                    <a:pt x="100" y="29"/>
                    <a:pt x="100" y="30"/>
                  </a:cubicBezTo>
                  <a:cubicBezTo>
                    <a:pt x="100" y="31"/>
                    <a:pt x="102" y="30"/>
                    <a:pt x="103" y="32"/>
                  </a:cubicBezTo>
                  <a:cubicBezTo>
                    <a:pt x="100" y="32"/>
                    <a:pt x="99" y="31"/>
                    <a:pt x="96" y="29"/>
                  </a:cubicBezTo>
                  <a:cubicBezTo>
                    <a:pt x="94" y="28"/>
                    <a:pt x="93" y="28"/>
                    <a:pt x="90" y="28"/>
                  </a:cubicBezTo>
                  <a:cubicBezTo>
                    <a:pt x="90" y="28"/>
                    <a:pt x="92" y="27"/>
                    <a:pt x="93" y="27"/>
                  </a:cubicBezTo>
                  <a:cubicBezTo>
                    <a:pt x="93" y="26"/>
                    <a:pt x="95" y="25"/>
                    <a:pt x="95" y="24"/>
                  </a:cubicBezTo>
                  <a:cubicBezTo>
                    <a:pt x="95" y="23"/>
                    <a:pt x="95" y="23"/>
                    <a:pt x="93" y="22"/>
                  </a:cubicBezTo>
                  <a:cubicBezTo>
                    <a:pt x="92" y="21"/>
                    <a:pt x="90" y="19"/>
                    <a:pt x="89" y="19"/>
                  </a:cubicBezTo>
                  <a:cubicBezTo>
                    <a:pt x="83" y="18"/>
                    <a:pt x="87" y="24"/>
                    <a:pt x="82" y="25"/>
                  </a:cubicBezTo>
                  <a:cubicBezTo>
                    <a:pt x="82" y="25"/>
                    <a:pt x="83" y="25"/>
                    <a:pt x="83" y="25"/>
                  </a:cubicBezTo>
                  <a:cubicBezTo>
                    <a:pt x="82" y="25"/>
                    <a:pt x="82" y="25"/>
                    <a:pt x="82" y="25"/>
                  </a:cubicBezTo>
                  <a:cubicBezTo>
                    <a:pt x="82" y="25"/>
                    <a:pt x="82" y="25"/>
                    <a:pt x="82" y="25"/>
                  </a:cubicBezTo>
                  <a:cubicBezTo>
                    <a:pt x="81" y="25"/>
                    <a:pt x="79" y="25"/>
                    <a:pt x="79" y="25"/>
                  </a:cubicBezTo>
                  <a:cubicBezTo>
                    <a:pt x="78" y="26"/>
                    <a:pt x="78" y="27"/>
                    <a:pt x="78" y="28"/>
                  </a:cubicBezTo>
                  <a:cubicBezTo>
                    <a:pt x="77" y="29"/>
                    <a:pt x="75" y="29"/>
                    <a:pt x="74" y="30"/>
                  </a:cubicBezTo>
                  <a:cubicBezTo>
                    <a:pt x="73" y="31"/>
                    <a:pt x="71" y="32"/>
                    <a:pt x="70" y="34"/>
                  </a:cubicBezTo>
                  <a:cubicBezTo>
                    <a:pt x="68" y="38"/>
                    <a:pt x="75" y="39"/>
                    <a:pt x="78" y="41"/>
                  </a:cubicBezTo>
                  <a:cubicBezTo>
                    <a:pt x="80" y="41"/>
                    <a:pt x="84" y="42"/>
                    <a:pt x="84" y="43"/>
                  </a:cubicBezTo>
                  <a:cubicBezTo>
                    <a:pt x="85" y="44"/>
                    <a:pt x="83" y="46"/>
                    <a:pt x="85" y="47"/>
                  </a:cubicBezTo>
                  <a:cubicBezTo>
                    <a:pt x="86" y="47"/>
                    <a:pt x="87" y="47"/>
                    <a:pt x="88" y="46"/>
                  </a:cubicBezTo>
                  <a:cubicBezTo>
                    <a:pt x="89" y="45"/>
                    <a:pt x="88" y="45"/>
                    <a:pt x="87" y="44"/>
                  </a:cubicBezTo>
                  <a:cubicBezTo>
                    <a:pt x="87" y="42"/>
                    <a:pt x="88" y="43"/>
                    <a:pt x="89" y="42"/>
                  </a:cubicBezTo>
                  <a:cubicBezTo>
                    <a:pt x="91" y="40"/>
                    <a:pt x="90" y="40"/>
                    <a:pt x="90" y="37"/>
                  </a:cubicBezTo>
                  <a:cubicBezTo>
                    <a:pt x="89" y="36"/>
                    <a:pt x="88" y="33"/>
                    <a:pt x="89" y="32"/>
                  </a:cubicBezTo>
                  <a:cubicBezTo>
                    <a:pt x="91" y="30"/>
                    <a:pt x="94" y="32"/>
                    <a:pt x="96" y="32"/>
                  </a:cubicBezTo>
                  <a:cubicBezTo>
                    <a:pt x="97" y="33"/>
                    <a:pt x="98" y="35"/>
                    <a:pt x="99" y="36"/>
                  </a:cubicBezTo>
                  <a:cubicBezTo>
                    <a:pt x="99" y="36"/>
                    <a:pt x="100" y="37"/>
                    <a:pt x="101" y="37"/>
                  </a:cubicBezTo>
                  <a:cubicBezTo>
                    <a:pt x="103" y="37"/>
                    <a:pt x="102" y="36"/>
                    <a:pt x="103" y="35"/>
                  </a:cubicBezTo>
                  <a:cubicBezTo>
                    <a:pt x="105" y="33"/>
                    <a:pt x="106" y="36"/>
                    <a:pt x="107" y="38"/>
                  </a:cubicBezTo>
                  <a:cubicBezTo>
                    <a:pt x="108" y="40"/>
                    <a:pt x="108" y="41"/>
                    <a:pt x="110" y="42"/>
                  </a:cubicBezTo>
                  <a:cubicBezTo>
                    <a:pt x="111" y="42"/>
                    <a:pt x="114" y="45"/>
                    <a:pt x="113" y="46"/>
                  </a:cubicBezTo>
                  <a:cubicBezTo>
                    <a:pt x="113" y="47"/>
                    <a:pt x="110" y="48"/>
                    <a:pt x="109" y="49"/>
                  </a:cubicBezTo>
                  <a:cubicBezTo>
                    <a:pt x="105" y="50"/>
                    <a:pt x="99" y="47"/>
                    <a:pt x="98" y="52"/>
                  </a:cubicBezTo>
                  <a:cubicBezTo>
                    <a:pt x="99" y="52"/>
                    <a:pt x="103" y="49"/>
                    <a:pt x="104" y="50"/>
                  </a:cubicBezTo>
                  <a:cubicBezTo>
                    <a:pt x="105" y="51"/>
                    <a:pt x="104" y="52"/>
                    <a:pt x="104" y="53"/>
                  </a:cubicBezTo>
                  <a:cubicBezTo>
                    <a:pt x="105" y="55"/>
                    <a:pt x="106" y="54"/>
                    <a:pt x="108" y="53"/>
                  </a:cubicBezTo>
                  <a:cubicBezTo>
                    <a:pt x="108" y="54"/>
                    <a:pt x="108" y="54"/>
                    <a:pt x="108" y="54"/>
                  </a:cubicBezTo>
                  <a:cubicBezTo>
                    <a:pt x="110" y="53"/>
                    <a:pt x="110" y="53"/>
                    <a:pt x="111" y="51"/>
                  </a:cubicBezTo>
                  <a:cubicBezTo>
                    <a:pt x="111" y="50"/>
                    <a:pt x="112" y="49"/>
                    <a:pt x="112" y="48"/>
                  </a:cubicBezTo>
                  <a:cubicBezTo>
                    <a:pt x="114" y="47"/>
                    <a:pt x="114" y="48"/>
                    <a:pt x="115" y="49"/>
                  </a:cubicBezTo>
                  <a:cubicBezTo>
                    <a:pt x="115" y="49"/>
                    <a:pt x="118" y="53"/>
                    <a:pt x="117" y="53"/>
                  </a:cubicBezTo>
                  <a:cubicBezTo>
                    <a:pt x="114" y="52"/>
                    <a:pt x="111" y="52"/>
                    <a:pt x="109" y="54"/>
                  </a:cubicBezTo>
                  <a:cubicBezTo>
                    <a:pt x="107" y="55"/>
                    <a:pt x="106" y="56"/>
                    <a:pt x="104" y="57"/>
                  </a:cubicBezTo>
                  <a:cubicBezTo>
                    <a:pt x="104" y="57"/>
                    <a:pt x="101" y="57"/>
                    <a:pt x="101" y="57"/>
                  </a:cubicBezTo>
                  <a:cubicBezTo>
                    <a:pt x="102" y="56"/>
                    <a:pt x="104" y="55"/>
                    <a:pt x="104" y="55"/>
                  </a:cubicBezTo>
                  <a:cubicBezTo>
                    <a:pt x="102" y="54"/>
                    <a:pt x="101" y="55"/>
                    <a:pt x="99" y="57"/>
                  </a:cubicBezTo>
                  <a:cubicBezTo>
                    <a:pt x="98" y="57"/>
                    <a:pt x="97" y="59"/>
                    <a:pt x="96" y="60"/>
                  </a:cubicBezTo>
                  <a:cubicBezTo>
                    <a:pt x="95" y="60"/>
                    <a:pt x="94" y="61"/>
                    <a:pt x="94" y="61"/>
                  </a:cubicBezTo>
                  <a:cubicBezTo>
                    <a:pt x="93" y="62"/>
                    <a:pt x="93" y="63"/>
                    <a:pt x="93" y="64"/>
                  </a:cubicBezTo>
                  <a:cubicBezTo>
                    <a:pt x="92" y="64"/>
                    <a:pt x="91" y="64"/>
                    <a:pt x="91" y="64"/>
                  </a:cubicBezTo>
                  <a:cubicBezTo>
                    <a:pt x="90" y="65"/>
                    <a:pt x="91" y="66"/>
                    <a:pt x="91" y="67"/>
                  </a:cubicBezTo>
                  <a:cubicBezTo>
                    <a:pt x="91" y="68"/>
                    <a:pt x="88" y="69"/>
                    <a:pt x="88" y="70"/>
                  </a:cubicBezTo>
                  <a:cubicBezTo>
                    <a:pt x="88" y="70"/>
                    <a:pt x="88" y="70"/>
                    <a:pt x="88" y="70"/>
                  </a:cubicBezTo>
                  <a:cubicBezTo>
                    <a:pt x="87" y="70"/>
                    <a:pt x="86" y="71"/>
                    <a:pt x="85" y="72"/>
                  </a:cubicBezTo>
                  <a:cubicBezTo>
                    <a:pt x="86" y="74"/>
                    <a:pt x="87" y="77"/>
                    <a:pt x="86" y="78"/>
                  </a:cubicBezTo>
                  <a:cubicBezTo>
                    <a:pt x="85" y="81"/>
                    <a:pt x="84" y="76"/>
                    <a:pt x="83" y="75"/>
                  </a:cubicBezTo>
                  <a:cubicBezTo>
                    <a:pt x="81" y="72"/>
                    <a:pt x="76" y="74"/>
                    <a:pt x="72" y="75"/>
                  </a:cubicBezTo>
                  <a:cubicBezTo>
                    <a:pt x="68" y="75"/>
                    <a:pt x="64" y="80"/>
                    <a:pt x="67" y="85"/>
                  </a:cubicBezTo>
                  <a:cubicBezTo>
                    <a:pt x="68" y="87"/>
                    <a:pt x="70" y="88"/>
                    <a:pt x="72" y="87"/>
                  </a:cubicBezTo>
                  <a:cubicBezTo>
                    <a:pt x="75" y="87"/>
                    <a:pt x="75" y="84"/>
                    <a:pt x="77" y="84"/>
                  </a:cubicBezTo>
                  <a:cubicBezTo>
                    <a:pt x="81" y="84"/>
                    <a:pt x="77" y="87"/>
                    <a:pt x="77" y="89"/>
                  </a:cubicBezTo>
                  <a:cubicBezTo>
                    <a:pt x="77" y="90"/>
                    <a:pt x="77" y="90"/>
                    <a:pt x="79" y="90"/>
                  </a:cubicBezTo>
                  <a:cubicBezTo>
                    <a:pt x="80" y="91"/>
                    <a:pt x="81" y="90"/>
                    <a:pt x="82" y="91"/>
                  </a:cubicBezTo>
                  <a:cubicBezTo>
                    <a:pt x="82" y="91"/>
                    <a:pt x="82" y="93"/>
                    <a:pt x="83" y="92"/>
                  </a:cubicBezTo>
                  <a:cubicBezTo>
                    <a:pt x="82" y="93"/>
                    <a:pt x="82" y="96"/>
                    <a:pt x="84" y="97"/>
                  </a:cubicBezTo>
                  <a:cubicBezTo>
                    <a:pt x="85" y="98"/>
                    <a:pt x="87" y="97"/>
                    <a:pt x="89" y="98"/>
                  </a:cubicBezTo>
                  <a:cubicBezTo>
                    <a:pt x="92" y="99"/>
                    <a:pt x="90" y="98"/>
                    <a:pt x="93" y="96"/>
                  </a:cubicBezTo>
                  <a:cubicBezTo>
                    <a:pt x="95" y="95"/>
                    <a:pt x="95" y="96"/>
                    <a:pt x="97" y="96"/>
                  </a:cubicBezTo>
                  <a:cubicBezTo>
                    <a:pt x="98" y="96"/>
                    <a:pt x="98" y="95"/>
                    <a:pt x="100" y="95"/>
                  </a:cubicBezTo>
                  <a:cubicBezTo>
                    <a:pt x="101" y="95"/>
                    <a:pt x="101" y="96"/>
                    <a:pt x="103" y="97"/>
                  </a:cubicBezTo>
                  <a:cubicBezTo>
                    <a:pt x="103" y="97"/>
                    <a:pt x="104" y="96"/>
                    <a:pt x="105" y="96"/>
                  </a:cubicBezTo>
                  <a:cubicBezTo>
                    <a:pt x="107" y="97"/>
                    <a:pt x="109" y="98"/>
                    <a:pt x="111" y="100"/>
                  </a:cubicBezTo>
                  <a:cubicBezTo>
                    <a:pt x="113" y="101"/>
                    <a:pt x="114" y="101"/>
                    <a:pt x="116" y="102"/>
                  </a:cubicBezTo>
                  <a:cubicBezTo>
                    <a:pt x="118" y="102"/>
                    <a:pt x="120" y="104"/>
                    <a:pt x="120" y="106"/>
                  </a:cubicBezTo>
                  <a:cubicBezTo>
                    <a:pt x="120" y="106"/>
                    <a:pt x="119" y="108"/>
                    <a:pt x="119" y="109"/>
                  </a:cubicBezTo>
                  <a:cubicBezTo>
                    <a:pt x="119" y="109"/>
                    <a:pt x="122" y="108"/>
                    <a:pt x="123" y="108"/>
                  </a:cubicBezTo>
                  <a:cubicBezTo>
                    <a:pt x="122" y="109"/>
                    <a:pt x="121" y="110"/>
                    <a:pt x="121" y="109"/>
                  </a:cubicBezTo>
                  <a:cubicBezTo>
                    <a:pt x="121" y="110"/>
                    <a:pt x="122" y="110"/>
                    <a:pt x="122" y="111"/>
                  </a:cubicBezTo>
                  <a:cubicBezTo>
                    <a:pt x="123" y="108"/>
                    <a:pt x="125" y="109"/>
                    <a:pt x="126" y="110"/>
                  </a:cubicBezTo>
                  <a:cubicBezTo>
                    <a:pt x="128" y="111"/>
                    <a:pt x="130" y="111"/>
                    <a:pt x="132" y="111"/>
                  </a:cubicBezTo>
                  <a:cubicBezTo>
                    <a:pt x="133" y="112"/>
                    <a:pt x="136" y="113"/>
                    <a:pt x="137" y="114"/>
                  </a:cubicBezTo>
                  <a:cubicBezTo>
                    <a:pt x="138" y="115"/>
                    <a:pt x="138" y="117"/>
                    <a:pt x="137" y="119"/>
                  </a:cubicBezTo>
                  <a:cubicBezTo>
                    <a:pt x="135" y="121"/>
                    <a:pt x="134" y="121"/>
                    <a:pt x="133" y="123"/>
                  </a:cubicBezTo>
                  <a:cubicBezTo>
                    <a:pt x="132" y="125"/>
                    <a:pt x="133" y="127"/>
                    <a:pt x="132" y="129"/>
                  </a:cubicBezTo>
                  <a:cubicBezTo>
                    <a:pt x="132" y="131"/>
                    <a:pt x="131" y="130"/>
                    <a:pt x="130" y="132"/>
                  </a:cubicBezTo>
                  <a:cubicBezTo>
                    <a:pt x="128" y="133"/>
                    <a:pt x="130" y="133"/>
                    <a:pt x="128" y="134"/>
                  </a:cubicBezTo>
                  <a:cubicBezTo>
                    <a:pt x="126" y="135"/>
                    <a:pt x="124" y="134"/>
                    <a:pt x="123" y="137"/>
                  </a:cubicBezTo>
                  <a:cubicBezTo>
                    <a:pt x="123" y="136"/>
                    <a:pt x="123" y="136"/>
                    <a:pt x="123" y="136"/>
                  </a:cubicBezTo>
                  <a:cubicBezTo>
                    <a:pt x="123" y="137"/>
                    <a:pt x="122" y="138"/>
                    <a:pt x="122" y="139"/>
                  </a:cubicBezTo>
                  <a:cubicBezTo>
                    <a:pt x="121" y="140"/>
                    <a:pt x="121" y="141"/>
                    <a:pt x="120" y="142"/>
                  </a:cubicBezTo>
                  <a:cubicBezTo>
                    <a:pt x="119" y="143"/>
                    <a:pt x="115" y="148"/>
                    <a:pt x="115" y="147"/>
                  </a:cubicBezTo>
                  <a:cubicBezTo>
                    <a:pt x="115" y="147"/>
                    <a:pt x="112" y="148"/>
                    <a:pt x="112" y="147"/>
                  </a:cubicBezTo>
                  <a:cubicBezTo>
                    <a:pt x="112" y="148"/>
                    <a:pt x="112" y="148"/>
                    <a:pt x="113" y="148"/>
                  </a:cubicBezTo>
                  <a:cubicBezTo>
                    <a:pt x="112" y="152"/>
                    <a:pt x="110" y="153"/>
                    <a:pt x="106" y="153"/>
                  </a:cubicBezTo>
                  <a:cubicBezTo>
                    <a:pt x="107" y="155"/>
                    <a:pt x="105" y="154"/>
                    <a:pt x="104" y="155"/>
                  </a:cubicBezTo>
                  <a:cubicBezTo>
                    <a:pt x="103" y="156"/>
                    <a:pt x="103" y="158"/>
                    <a:pt x="103" y="158"/>
                  </a:cubicBezTo>
                  <a:cubicBezTo>
                    <a:pt x="103" y="159"/>
                    <a:pt x="101" y="161"/>
                    <a:pt x="101" y="161"/>
                  </a:cubicBezTo>
                  <a:cubicBezTo>
                    <a:pt x="101" y="162"/>
                    <a:pt x="102" y="162"/>
                    <a:pt x="102" y="163"/>
                  </a:cubicBezTo>
                  <a:cubicBezTo>
                    <a:pt x="99" y="163"/>
                    <a:pt x="96" y="164"/>
                    <a:pt x="93" y="164"/>
                  </a:cubicBezTo>
                  <a:cubicBezTo>
                    <a:pt x="94" y="163"/>
                    <a:pt x="94" y="163"/>
                    <a:pt x="92" y="163"/>
                  </a:cubicBezTo>
                  <a:cubicBezTo>
                    <a:pt x="93" y="161"/>
                    <a:pt x="94" y="161"/>
                    <a:pt x="94" y="159"/>
                  </a:cubicBezTo>
                  <a:cubicBezTo>
                    <a:pt x="94" y="159"/>
                    <a:pt x="94" y="159"/>
                    <a:pt x="94" y="158"/>
                  </a:cubicBezTo>
                  <a:cubicBezTo>
                    <a:pt x="95" y="156"/>
                    <a:pt x="95" y="157"/>
                    <a:pt x="94" y="155"/>
                  </a:cubicBezTo>
                  <a:cubicBezTo>
                    <a:pt x="94" y="152"/>
                    <a:pt x="95" y="151"/>
                    <a:pt x="96" y="147"/>
                  </a:cubicBezTo>
                  <a:cubicBezTo>
                    <a:pt x="97" y="144"/>
                    <a:pt x="97" y="139"/>
                    <a:pt x="97" y="136"/>
                  </a:cubicBezTo>
                  <a:cubicBezTo>
                    <a:pt x="98" y="134"/>
                    <a:pt x="98" y="130"/>
                    <a:pt x="98" y="129"/>
                  </a:cubicBezTo>
                  <a:cubicBezTo>
                    <a:pt x="97" y="127"/>
                    <a:pt x="94" y="125"/>
                    <a:pt x="92" y="124"/>
                  </a:cubicBezTo>
                  <a:cubicBezTo>
                    <a:pt x="90" y="122"/>
                    <a:pt x="89" y="120"/>
                    <a:pt x="88" y="118"/>
                  </a:cubicBezTo>
                  <a:cubicBezTo>
                    <a:pt x="87" y="117"/>
                    <a:pt x="86" y="116"/>
                    <a:pt x="86" y="114"/>
                  </a:cubicBezTo>
                  <a:cubicBezTo>
                    <a:pt x="85" y="112"/>
                    <a:pt x="86" y="113"/>
                    <a:pt x="86" y="112"/>
                  </a:cubicBezTo>
                  <a:cubicBezTo>
                    <a:pt x="86" y="110"/>
                    <a:pt x="86" y="109"/>
                    <a:pt x="86" y="107"/>
                  </a:cubicBezTo>
                  <a:cubicBezTo>
                    <a:pt x="87" y="106"/>
                    <a:pt x="89" y="105"/>
                    <a:pt x="89" y="103"/>
                  </a:cubicBezTo>
                  <a:cubicBezTo>
                    <a:pt x="90" y="101"/>
                    <a:pt x="89" y="99"/>
                    <a:pt x="88" y="99"/>
                  </a:cubicBezTo>
                  <a:cubicBezTo>
                    <a:pt x="87" y="99"/>
                    <a:pt x="86" y="99"/>
                    <a:pt x="85" y="99"/>
                  </a:cubicBezTo>
                  <a:cubicBezTo>
                    <a:pt x="84" y="99"/>
                    <a:pt x="82" y="98"/>
                    <a:pt x="81" y="97"/>
                  </a:cubicBezTo>
                  <a:cubicBezTo>
                    <a:pt x="80" y="96"/>
                    <a:pt x="79" y="94"/>
                    <a:pt x="78" y="93"/>
                  </a:cubicBezTo>
                  <a:cubicBezTo>
                    <a:pt x="77" y="93"/>
                    <a:pt x="76" y="93"/>
                    <a:pt x="75" y="93"/>
                  </a:cubicBezTo>
                  <a:cubicBezTo>
                    <a:pt x="73" y="92"/>
                    <a:pt x="72" y="91"/>
                    <a:pt x="71" y="90"/>
                  </a:cubicBezTo>
                  <a:cubicBezTo>
                    <a:pt x="70" y="89"/>
                    <a:pt x="69" y="90"/>
                    <a:pt x="67" y="90"/>
                  </a:cubicBezTo>
                  <a:cubicBezTo>
                    <a:pt x="65" y="90"/>
                    <a:pt x="63" y="88"/>
                    <a:pt x="62" y="88"/>
                  </a:cubicBezTo>
                  <a:cubicBezTo>
                    <a:pt x="59" y="87"/>
                    <a:pt x="57" y="85"/>
                    <a:pt x="56" y="82"/>
                  </a:cubicBezTo>
                  <a:cubicBezTo>
                    <a:pt x="55" y="80"/>
                    <a:pt x="54" y="79"/>
                    <a:pt x="52" y="77"/>
                  </a:cubicBezTo>
                  <a:cubicBezTo>
                    <a:pt x="51" y="75"/>
                    <a:pt x="50" y="73"/>
                    <a:pt x="47" y="72"/>
                  </a:cubicBezTo>
                  <a:cubicBezTo>
                    <a:pt x="47" y="72"/>
                    <a:pt x="48" y="74"/>
                    <a:pt x="48" y="75"/>
                  </a:cubicBezTo>
                  <a:cubicBezTo>
                    <a:pt x="49" y="76"/>
                    <a:pt x="50" y="78"/>
                    <a:pt x="52" y="79"/>
                  </a:cubicBezTo>
                  <a:cubicBezTo>
                    <a:pt x="53" y="82"/>
                    <a:pt x="52" y="82"/>
                    <a:pt x="51" y="80"/>
                  </a:cubicBezTo>
                  <a:cubicBezTo>
                    <a:pt x="49" y="77"/>
                    <a:pt x="47" y="75"/>
                    <a:pt x="45" y="72"/>
                  </a:cubicBezTo>
                  <a:cubicBezTo>
                    <a:pt x="44" y="71"/>
                    <a:pt x="45" y="70"/>
                    <a:pt x="44" y="69"/>
                  </a:cubicBezTo>
                  <a:cubicBezTo>
                    <a:pt x="43" y="68"/>
                    <a:pt x="41" y="68"/>
                    <a:pt x="40" y="67"/>
                  </a:cubicBezTo>
                  <a:cubicBezTo>
                    <a:pt x="37" y="64"/>
                    <a:pt x="36" y="59"/>
                    <a:pt x="36" y="55"/>
                  </a:cubicBezTo>
                  <a:cubicBezTo>
                    <a:pt x="36" y="53"/>
                    <a:pt x="37" y="52"/>
                    <a:pt x="37" y="51"/>
                  </a:cubicBezTo>
                  <a:cubicBezTo>
                    <a:pt x="37" y="49"/>
                    <a:pt x="36" y="48"/>
                    <a:pt x="35" y="48"/>
                  </a:cubicBezTo>
                  <a:cubicBezTo>
                    <a:pt x="35" y="47"/>
                    <a:pt x="34" y="46"/>
                    <a:pt x="34" y="46"/>
                  </a:cubicBezTo>
                  <a:cubicBezTo>
                    <a:pt x="33" y="45"/>
                    <a:pt x="32" y="43"/>
                    <a:pt x="31" y="42"/>
                  </a:cubicBezTo>
                  <a:cubicBezTo>
                    <a:pt x="30" y="41"/>
                    <a:pt x="28" y="40"/>
                    <a:pt x="27" y="39"/>
                  </a:cubicBezTo>
                  <a:cubicBezTo>
                    <a:pt x="35" y="29"/>
                    <a:pt x="46" y="20"/>
                    <a:pt x="58" y="15"/>
                  </a:cubicBezTo>
                  <a:cubicBezTo>
                    <a:pt x="58" y="16"/>
                    <a:pt x="58" y="17"/>
                    <a:pt x="59" y="17"/>
                  </a:cubicBezTo>
                  <a:cubicBezTo>
                    <a:pt x="60" y="19"/>
                    <a:pt x="61" y="19"/>
                    <a:pt x="63" y="19"/>
                  </a:cubicBezTo>
                  <a:cubicBezTo>
                    <a:pt x="62" y="21"/>
                    <a:pt x="60" y="21"/>
                    <a:pt x="58" y="21"/>
                  </a:cubicBezTo>
                  <a:cubicBezTo>
                    <a:pt x="56" y="21"/>
                    <a:pt x="53" y="20"/>
                    <a:pt x="52" y="22"/>
                  </a:cubicBezTo>
                  <a:cubicBezTo>
                    <a:pt x="53" y="23"/>
                    <a:pt x="55" y="25"/>
                    <a:pt x="55" y="22"/>
                  </a:cubicBezTo>
                  <a:cubicBezTo>
                    <a:pt x="57" y="22"/>
                    <a:pt x="59" y="22"/>
                    <a:pt x="61" y="23"/>
                  </a:cubicBezTo>
                  <a:cubicBezTo>
                    <a:pt x="62" y="23"/>
                    <a:pt x="65" y="24"/>
                    <a:pt x="65" y="23"/>
                  </a:cubicBezTo>
                  <a:cubicBezTo>
                    <a:pt x="66" y="23"/>
                    <a:pt x="66" y="21"/>
                    <a:pt x="66" y="21"/>
                  </a:cubicBezTo>
                  <a:cubicBezTo>
                    <a:pt x="66" y="21"/>
                    <a:pt x="65" y="21"/>
                    <a:pt x="65" y="21"/>
                  </a:cubicBezTo>
                  <a:cubicBezTo>
                    <a:pt x="66" y="19"/>
                    <a:pt x="67" y="20"/>
                    <a:pt x="69" y="21"/>
                  </a:cubicBezTo>
                  <a:cubicBezTo>
                    <a:pt x="67" y="22"/>
                    <a:pt x="68" y="25"/>
                    <a:pt x="70" y="23"/>
                  </a:cubicBezTo>
                  <a:cubicBezTo>
                    <a:pt x="72" y="21"/>
                    <a:pt x="70" y="20"/>
                    <a:pt x="68" y="19"/>
                  </a:cubicBezTo>
                  <a:cubicBezTo>
                    <a:pt x="70" y="16"/>
                    <a:pt x="71" y="16"/>
                    <a:pt x="73" y="19"/>
                  </a:cubicBezTo>
                  <a:cubicBezTo>
                    <a:pt x="73" y="17"/>
                    <a:pt x="74" y="18"/>
                    <a:pt x="76" y="18"/>
                  </a:cubicBezTo>
                  <a:cubicBezTo>
                    <a:pt x="76" y="17"/>
                    <a:pt x="76" y="17"/>
                    <a:pt x="76" y="17"/>
                  </a:cubicBezTo>
                  <a:cubicBezTo>
                    <a:pt x="75" y="17"/>
                    <a:pt x="74" y="17"/>
                    <a:pt x="74" y="17"/>
                  </a:cubicBezTo>
                  <a:cubicBezTo>
                    <a:pt x="75" y="15"/>
                    <a:pt x="74" y="14"/>
                    <a:pt x="76" y="14"/>
                  </a:cubicBezTo>
                  <a:cubicBezTo>
                    <a:pt x="78" y="13"/>
                    <a:pt x="83" y="13"/>
                    <a:pt x="83" y="12"/>
                  </a:cubicBezTo>
                  <a:cubicBezTo>
                    <a:pt x="80" y="13"/>
                    <a:pt x="76" y="13"/>
                    <a:pt x="73" y="14"/>
                  </a:cubicBezTo>
                  <a:cubicBezTo>
                    <a:pt x="72" y="15"/>
                    <a:pt x="70" y="17"/>
                    <a:pt x="69" y="16"/>
                  </a:cubicBezTo>
                  <a:cubicBezTo>
                    <a:pt x="68" y="14"/>
                    <a:pt x="70" y="12"/>
                    <a:pt x="71" y="11"/>
                  </a:cubicBezTo>
                  <a:cubicBezTo>
                    <a:pt x="71" y="11"/>
                    <a:pt x="71" y="11"/>
                    <a:pt x="71" y="11"/>
                  </a:cubicBezTo>
                  <a:cubicBezTo>
                    <a:pt x="76" y="10"/>
                    <a:pt x="81" y="10"/>
                    <a:pt x="87" y="10"/>
                  </a:cubicBezTo>
                  <a:cubicBezTo>
                    <a:pt x="91" y="10"/>
                    <a:pt x="94" y="10"/>
                    <a:pt x="98" y="10"/>
                  </a:cubicBezTo>
                  <a:cubicBezTo>
                    <a:pt x="96" y="11"/>
                    <a:pt x="97" y="11"/>
                    <a:pt x="96" y="12"/>
                  </a:cubicBezTo>
                  <a:cubicBezTo>
                    <a:pt x="95" y="13"/>
                    <a:pt x="92" y="14"/>
                    <a:pt x="90" y="15"/>
                  </a:cubicBezTo>
                  <a:cubicBezTo>
                    <a:pt x="92" y="15"/>
                    <a:pt x="98" y="17"/>
                    <a:pt x="100" y="14"/>
                  </a:cubicBezTo>
                  <a:cubicBezTo>
                    <a:pt x="99" y="14"/>
                    <a:pt x="98" y="14"/>
                    <a:pt x="97" y="14"/>
                  </a:cubicBezTo>
                  <a:cubicBezTo>
                    <a:pt x="99" y="13"/>
                    <a:pt x="100" y="12"/>
                    <a:pt x="102" y="11"/>
                  </a:cubicBezTo>
                  <a:cubicBezTo>
                    <a:pt x="118" y="14"/>
                    <a:pt x="132" y="22"/>
                    <a:pt x="143" y="34"/>
                  </a:cubicBezTo>
                  <a:cubicBezTo>
                    <a:pt x="143" y="34"/>
                    <a:pt x="143" y="34"/>
                    <a:pt x="143" y="34"/>
                  </a:cubicBezTo>
                  <a:close/>
                  <a:moveTo>
                    <a:pt x="157" y="64"/>
                  </a:moveTo>
                  <a:cubicBezTo>
                    <a:pt x="157" y="64"/>
                    <a:pt x="157" y="64"/>
                    <a:pt x="158" y="64"/>
                  </a:cubicBezTo>
                  <a:cubicBezTo>
                    <a:pt x="158" y="63"/>
                    <a:pt x="158" y="63"/>
                    <a:pt x="158" y="62"/>
                  </a:cubicBezTo>
                  <a:cubicBezTo>
                    <a:pt x="159" y="62"/>
                    <a:pt x="159" y="62"/>
                    <a:pt x="159" y="61"/>
                  </a:cubicBezTo>
                  <a:cubicBezTo>
                    <a:pt x="160" y="61"/>
                    <a:pt x="160" y="61"/>
                    <a:pt x="160" y="61"/>
                  </a:cubicBezTo>
                  <a:cubicBezTo>
                    <a:pt x="161" y="65"/>
                    <a:pt x="162" y="68"/>
                    <a:pt x="163" y="72"/>
                  </a:cubicBezTo>
                  <a:cubicBezTo>
                    <a:pt x="163" y="72"/>
                    <a:pt x="163" y="72"/>
                    <a:pt x="163" y="72"/>
                  </a:cubicBezTo>
                  <a:cubicBezTo>
                    <a:pt x="163" y="72"/>
                    <a:pt x="161" y="73"/>
                    <a:pt x="161" y="73"/>
                  </a:cubicBezTo>
                  <a:cubicBezTo>
                    <a:pt x="160" y="73"/>
                    <a:pt x="160" y="72"/>
                    <a:pt x="159" y="71"/>
                  </a:cubicBezTo>
                  <a:cubicBezTo>
                    <a:pt x="158" y="71"/>
                    <a:pt x="158" y="70"/>
                    <a:pt x="157" y="69"/>
                  </a:cubicBezTo>
                  <a:cubicBezTo>
                    <a:pt x="157" y="69"/>
                    <a:pt x="157" y="68"/>
                    <a:pt x="157" y="67"/>
                  </a:cubicBezTo>
                  <a:cubicBezTo>
                    <a:pt x="157" y="66"/>
                    <a:pt x="157" y="65"/>
                    <a:pt x="157" y="64"/>
                  </a:cubicBezTo>
                  <a:close/>
                  <a:moveTo>
                    <a:pt x="158" y="104"/>
                  </a:moveTo>
                  <a:cubicBezTo>
                    <a:pt x="156" y="103"/>
                    <a:pt x="155" y="101"/>
                    <a:pt x="154" y="100"/>
                  </a:cubicBezTo>
                  <a:cubicBezTo>
                    <a:pt x="152" y="98"/>
                    <a:pt x="153" y="96"/>
                    <a:pt x="153" y="94"/>
                  </a:cubicBezTo>
                  <a:cubicBezTo>
                    <a:pt x="153" y="92"/>
                    <a:pt x="152" y="90"/>
                    <a:pt x="153" y="88"/>
                  </a:cubicBezTo>
                  <a:cubicBezTo>
                    <a:pt x="154" y="88"/>
                    <a:pt x="154" y="87"/>
                    <a:pt x="155" y="87"/>
                  </a:cubicBezTo>
                  <a:cubicBezTo>
                    <a:pt x="155" y="86"/>
                    <a:pt x="155" y="85"/>
                    <a:pt x="156" y="84"/>
                  </a:cubicBezTo>
                  <a:cubicBezTo>
                    <a:pt x="157" y="82"/>
                    <a:pt x="158" y="82"/>
                    <a:pt x="159" y="81"/>
                  </a:cubicBezTo>
                  <a:cubicBezTo>
                    <a:pt x="160" y="80"/>
                    <a:pt x="160" y="80"/>
                    <a:pt x="161" y="78"/>
                  </a:cubicBezTo>
                  <a:cubicBezTo>
                    <a:pt x="161" y="78"/>
                    <a:pt x="162" y="76"/>
                    <a:pt x="163" y="75"/>
                  </a:cubicBezTo>
                  <a:cubicBezTo>
                    <a:pt x="164" y="79"/>
                    <a:pt x="164" y="83"/>
                    <a:pt x="164" y="87"/>
                  </a:cubicBezTo>
                  <a:cubicBezTo>
                    <a:pt x="164" y="94"/>
                    <a:pt x="163" y="101"/>
                    <a:pt x="162" y="107"/>
                  </a:cubicBezTo>
                  <a:cubicBezTo>
                    <a:pt x="160" y="107"/>
                    <a:pt x="159" y="105"/>
                    <a:pt x="158" y="104"/>
                  </a:cubicBezTo>
                  <a:close/>
                </a:path>
              </a:pathLst>
            </a:custGeom>
            <a:solidFill>
              <a:srgbClr val="1A3F6C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83BB48"/>
                </a:solidFill>
              </a:endParaRPr>
            </a:p>
          </p:txBody>
        </p:sp>
      </p:grpSp>
      <p:sp>
        <p:nvSpPr>
          <p:cNvPr id="35" name="矩形 34"/>
          <p:cNvSpPr/>
          <p:nvPr/>
        </p:nvSpPr>
        <p:spPr>
          <a:xfrm>
            <a:off x="537303" y="3635416"/>
            <a:ext cx="1723549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点击此处添加文本</a:t>
            </a:r>
          </a:p>
        </p:txBody>
      </p:sp>
      <p:sp>
        <p:nvSpPr>
          <p:cNvPr id="36" name="矩形 35"/>
          <p:cNvSpPr/>
          <p:nvPr/>
        </p:nvSpPr>
        <p:spPr>
          <a:xfrm>
            <a:off x="746330" y="4019734"/>
            <a:ext cx="1261884" cy="4801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  <a:endParaRPr lang="en-US" altLang="zh-CN" sz="10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</a:p>
        </p:txBody>
      </p:sp>
      <p:sp>
        <p:nvSpPr>
          <p:cNvPr id="37" name="矩形 36"/>
          <p:cNvSpPr/>
          <p:nvPr/>
        </p:nvSpPr>
        <p:spPr>
          <a:xfrm>
            <a:off x="2659278" y="1106490"/>
            <a:ext cx="1723549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点击此处添加文本</a:t>
            </a:r>
          </a:p>
        </p:txBody>
      </p:sp>
      <p:sp>
        <p:nvSpPr>
          <p:cNvPr id="38" name="矩形 37"/>
          <p:cNvSpPr/>
          <p:nvPr/>
        </p:nvSpPr>
        <p:spPr>
          <a:xfrm>
            <a:off x="2894920" y="1490808"/>
            <a:ext cx="1261884" cy="4801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  <a:endParaRPr lang="en-US" altLang="zh-CN" sz="10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</a:p>
        </p:txBody>
      </p:sp>
      <p:sp>
        <p:nvSpPr>
          <p:cNvPr id="39" name="矩形 38"/>
          <p:cNvSpPr/>
          <p:nvPr/>
        </p:nvSpPr>
        <p:spPr>
          <a:xfrm>
            <a:off x="4854134" y="3569364"/>
            <a:ext cx="1723549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点击此处添加文本</a:t>
            </a:r>
          </a:p>
        </p:txBody>
      </p:sp>
      <p:sp>
        <p:nvSpPr>
          <p:cNvPr id="40" name="矩形 39"/>
          <p:cNvSpPr/>
          <p:nvPr/>
        </p:nvSpPr>
        <p:spPr>
          <a:xfrm>
            <a:off x="5089775" y="3953682"/>
            <a:ext cx="1261884" cy="4801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  <a:endParaRPr lang="en-US" altLang="zh-CN" sz="10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</a:p>
        </p:txBody>
      </p:sp>
      <p:sp>
        <p:nvSpPr>
          <p:cNvPr id="41" name="矩形 40"/>
          <p:cNvSpPr/>
          <p:nvPr/>
        </p:nvSpPr>
        <p:spPr>
          <a:xfrm>
            <a:off x="6919698" y="1076539"/>
            <a:ext cx="1723549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5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</a:rPr>
              <a:t>点击此处添加文本</a:t>
            </a:r>
          </a:p>
        </p:txBody>
      </p:sp>
      <p:sp>
        <p:nvSpPr>
          <p:cNvPr id="42" name="矩形 41"/>
          <p:cNvSpPr/>
          <p:nvPr/>
        </p:nvSpPr>
        <p:spPr>
          <a:xfrm>
            <a:off x="7128725" y="1460857"/>
            <a:ext cx="1261884" cy="4801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  <a:endParaRPr lang="en-US" altLang="zh-CN" sz="105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105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</a:p>
        </p:txBody>
      </p:sp>
    </p:spTree>
    <p:extLst>
      <p:ext uri="{BB962C8B-B14F-4D97-AF65-F5344CB8AC3E}">
        <p14:creationId xmlns:p14="http://schemas.microsoft.com/office/powerpoint/2010/main" val="24123560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"/>
                            </p:stCondLst>
                            <p:childTnLst>
                              <p:par>
                                <p:cTn id="3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4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8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8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400"/>
                            </p:stCondLst>
                            <p:childTnLst>
                              <p:par>
                                <p:cTn id="4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900"/>
                            </p:stCondLst>
                            <p:childTnLst>
                              <p:par>
                                <p:cTn id="5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" dur="4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8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8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700"/>
                            </p:stCondLst>
                            <p:childTnLst>
                              <p:par>
                                <p:cTn id="6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200"/>
                            </p:stCondLst>
                            <p:childTnLst>
                              <p:par>
                                <p:cTn id="7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9" dur="4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8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8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8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0"/>
                            </p:stCondLst>
                            <p:childTnLst>
                              <p:par>
                                <p:cTn id="8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500"/>
                            </p:stCondLst>
                            <p:childTnLst>
                              <p:par>
                                <p:cTn id="9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9" dur="4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8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8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8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13" grpId="0" animBg="1"/>
      <p:bldP spid="23" grpId="0" animBg="1"/>
      <p:bldP spid="31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34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添加标题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" name="TextBox 35"/>
          <p:cNvSpPr txBox="1"/>
          <p:nvPr/>
        </p:nvSpPr>
        <p:spPr>
          <a:xfrm>
            <a:off x="2390916" y="267886"/>
            <a:ext cx="2056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A3F6C"/>
                </a:solidFill>
                <a:latin typeface="Kozuka Gothic Pro R" pitchFamily="34" charset="-128"/>
                <a:ea typeface="Kozuka Gothic Pro R" pitchFamily="34" charset="-128"/>
              </a:rPr>
              <a:t>Click to add a caption</a:t>
            </a:r>
            <a:endParaRPr lang="zh-CN" altLang="en-US" sz="1600" dirty="0">
              <a:solidFill>
                <a:srgbClr val="1A3F6C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原创设计师QQ598969553      _4"/>
          <p:cNvSpPr/>
          <p:nvPr/>
        </p:nvSpPr>
        <p:spPr>
          <a:xfrm>
            <a:off x="6168865" y="1493071"/>
            <a:ext cx="1770245" cy="1090022"/>
          </a:xfrm>
          <a:prstGeom prst="roundRect">
            <a:avLst/>
          </a:prstGeom>
          <a:gradFill flip="none" rotWithShape="1">
            <a:gsLst>
              <a:gs pos="45000">
                <a:sysClr val="window" lastClr="FFFFFF"/>
              </a:gs>
              <a:gs pos="100000">
                <a:sysClr val="window" lastClr="FFFFFF">
                  <a:lumMod val="85000"/>
                </a:sysClr>
              </a:gs>
            </a:gsLst>
            <a:lin ang="18000000" scaled="0"/>
            <a:tileRect/>
          </a:gradFill>
          <a:ln w="6350" cap="flat" cmpd="sng" algn="ctr">
            <a:gradFill>
              <a:gsLst>
                <a:gs pos="0">
                  <a:sysClr val="window" lastClr="FFFFFF">
                    <a:lumMod val="85000"/>
                  </a:sysClr>
                </a:gs>
                <a:gs pos="100000">
                  <a:sysClr val="window" lastClr="FFFFFF"/>
                </a:gs>
              </a:gsLst>
              <a:lin ang="17400000" scaled="0"/>
            </a:gradFill>
            <a:prstDash val="solid"/>
            <a:miter lim="800000"/>
          </a:ln>
          <a:effectLst>
            <a:outerShdw blurRad="152400" dist="38100" dir="8100000" algn="tr" rotWithShape="0">
              <a:prstClr val="black">
                <a:alpha val="34000"/>
              </a:prst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en-US" sz="1050" kern="0">
              <a:latin typeface="Agency FB"/>
              <a:ea typeface="造字工房悦黑（非商用）常规体"/>
            </a:endParaRPr>
          </a:p>
        </p:txBody>
      </p:sp>
      <p:sp>
        <p:nvSpPr>
          <p:cNvPr id="10" name="原创设计师QQ598969553      _5"/>
          <p:cNvSpPr/>
          <p:nvPr/>
        </p:nvSpPr>
        <p:spPr>
          <a:xfrm>
            <a:off x="2328337" y="1407975"/>
            <a:ext cx="1770245" cy="1090022"/>
          </a:xfrm>
          <a:prstGeom prst="roundRect">
            <a:avLst/>
          </a:prstGeom>
          <a:gradFill flip="none" rotWithShape="1">
            <a:gsLst>
              <a:gs pos="45000">
                <a:sysClr val="window" lastClr="FFFFFF"/>
              </a:gs>
              <a:gs pos="100000">
                <a:sysClr val="window" lastClr="FFFFFF">
                  <a:lumMod val="85000"/>
                </a:sysClr>
              </a:gs>
            </a:gsLst>
            <a:lin ang="18000000" scaled="0"/>
            <a:tileRect/>
          </a:gradFill>
          <a:ln w="6350" cap="flat" cmpd="sng" algn="ctr">
            <a:gradFill>
              <a:gsLst>
                <a:gs pos="0">
                  <a:sysClr val="window" lastClr="FFFFFF">
                    <a:lumMod val="85000"/>
                  </a:sysClr>
                </a:gs>
                <a:gs pos="100000">
                  <a:sysClr val="window" lastClr="FFFFFF"/>
                </a:gs>
              </a:gsLst>
              <a:lin ang="17400000" scaled="0"/>
            </a:gradFill>
            <a:prstDash val="solid"/>
            <a:miter lim="800000"/>
          </a:ln>
          <a:effectLst>
            <a:outerShdw blurRad="152400" dist="38100" dir="8100000" algn="tr" rotWithShape="0">
              <a:prstClr val="black">
                <a:alpha val="34000"/>
              </a:prst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en-US" sz="1050" kern="0">
              <a:latin typeface="Agency FB"/>
              <a:ea typeface="造字工房悦黑（非商用）常规体"/>
            </a:endParaRPr>
          </a:p>
        </p:txBody>
      </p:sp>
      <p:grpSp>
        <p:nvGrpSpPr>
          <p:cNvPr id="11" name="原创设计师QQ598969553      _6"/>
          <p:cNvGrpSpPr/>
          <p:nvPr/>
        </p:nvGrpSpPr>
        <p:grpSpPr>
          <a:xfrm>
            <a:off x="2454288" y="1489651"/>
            <a:ext cx="1669321" cy="804540"/>
            <a:chOff x="6084168" y="1274556"/>
            <a:chExt cx="1669538" cy="804355"/>
          </a:xfrm>
        </p:grpSpPr>
        <p:sp>
          <p:nvSpPr>
            <p:cNvPr id="12" name="TextBox 106"/>
            <p:cNvSpPr txBox="1"/>
            <p:nvPr/>
          </p:nvSpPr>
          <p:spPr>
            <a:xfrm>
              <a:off x="6084168" y="1514664"/>
              <a:ext cx="1669538" cy="564247"/>
            </a:xfrm>
            <a:prstGeom prst="rect">
              <a:avLst/>
            </a:prstGeom>
            <a:noFill/>
          </p:spPr>
          <p:txBody>
            <a:bodyPr wrap="square" lIns="68573" tIns="34286" rIns="68573" bIns="34286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82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您的内容打在这里，或者通过您的内容打在这里，或者您的内容打在这里，</a:t>
              </a:r>
            </a:p>
          </p:txBody>
        </p:sp>
        <p:sp>
          <p:nvSpPr>
            <p:cNvPr id="13" name="TextBox 107"/>
            <p:cNvSpPr txBox="1"/>
            <p:nvPr/>
          </p:nvSpPr>
          <p:spPr>
            <a:xfrm>
              <a:off x="6532344" y="1274556"/>
              <a:ext cx="1008112" cy="276935"/>
            </a:xfrm>
            <a:prstGeom prst="rect">
              <a:avLst/>
            </a:prstGeom>
            <a:noFill/>
          </p:spPr>
          <p:txBody>
            <a:bodyPr wrap="square" lIns="68573" tIns="0" rIns="68573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添加标题</a:t>
              </a:r>
            </a:p>
          </p:txBody>
        </p:sp>
      </p:grpSp>
      <p:grpSp>
        <p:nvGrpSpPr>
          <p:cNvPr id="14" name="原创设计师QQ598969553      _7"/>
          <p:cNvGrpSpPr/>
          <p:nvPr/>
        </p:nvGrpSpPr>
        <p:grpSpPr>
          <a:xfrm>
            <a:off x="6301876" y="1603001"/>
            <a:ext cx="1669321" cy="804540"/>
            <a:chOff x="6084168" y="1274556"/>
            <a:chExt cx="1669538" cy="804355"/>
          </a:xfrm>
        </p:grpSpPr>
        <p:sp>
          <p:nvSpPr>
            <p:cNvPr id="15" name="TextBox 109"/>
            <p:cNvSpPr txBox="1"/>
            <p:nvPr/>
          </p:nvSpPr>
          <p:spPr>
            <a:xfrm>
              <a:off x="6084168" y="1514664"/>
              <a:ext cx="1669538" cy="564247"/>
            </a:xfrm>
            <a:prstGeom prst="rect">
              <a:avLst/>
            </a:prstGeom>
            <a:noFill/>
          </p:spPr>
          <p:txBody>
            <a:bodyPr wrap="square" lIns="68573" tIns="34286" rIns="68573" bIns="34286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82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您的内容打在这里，或者通过您的内容打在这里，或者您的内容打在这里，</a:t>
              </a:r>
            </a:p>
          </p:txBody>
        </p:sp>
        <p:sp>
          <p:nvSpPr>
            <p:cNvPr id="16" name="TextBox 110"/>
            <p:cNvSpPr txBox="1"/>
            <p:nvPr/>
          </p:nvSpPr>
          <p:spPr>
            <a:xfrm>
              <a:off x="6532344" y="1274556"/>
              <a:ext cx="1008112" cy="276935"/>
            </a:xfrm>
            <a:prstGeom prst="rect">
              <a:avLst/>
            </a:prstGeom>
            <a:noFill/>
          </p:spPr>
          <p:txBody>
            <a:bodyPr wrap="square" lIns="68573" tIns="0" rIns="68573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添加标题</a:t>
              </a:r>
            </a:p>
          </p:txBody>
        </p:sp>
      </p:grpSp>
      <p:grpSp>
        <p:nvGrpSpPr>
          <p:cNvPr id="17" name="原创设计师QQ598969553      _8"/>
          <p:cNvGrpSpPr/>
          <p:nvPr/>
        </p:nvGrpSpPr>
        <p:grpSpPr>
          <a:xfrm>
            <a:off x="998472" y="1340955"/>
            <a:ext cx="1206440" cy="1172864"/>
            <a:chOff x="2201071" y="3406041"/>
            <a:chExt cx="1805286" cy="1805938"/>
          </a:xfrm>
        </p:grpSpPr>
        <p:grpSp>
          <p:nvGrpSpPr>
            <p:cNvPr id="18" name="组合 17"/>
            <p:cNvGrpSpPr/>
            <p:nvPr/>
          </p:nvGrpSpPr>
          <p:grpSpPr>
            <a:xfrm>
              <a:off x="2201071" y="3406041"/>
              <a:ext cx="1805286" cy="1805938"/>
              <a:chOff x="4345444" y="2542859"/>
              <a:chExt cx="1810550" cy="1811205"/>
            </a:xfrm>
          </p:grpSpPr>
          <p:grpSp>
            <p:nvGrpSpPr>
              <p:cNvPr id="20" name="组合 19"/>
              <p:cNvGrpSpPr/>
              <p:nvPr/>
            </p:nvGrpSpPr>
            <p:grpSpPr>
              <a:xfrm>
                <a:off x="4345444" y="2542859"/>
                <a:ext cx="1810550" cy="1811205"/>
                <a:chOff x="1463339" y="1072758"/>
                <a:chExt cx="1546058" cy="1546058"/>
              </a:xfrm>
              <a:effectLst>
                <a:outerShdw blurRad="330200" dist="215900" dir="6900000" sx="91000" sy="91000" algn="t" rotWithShape="0">
                  <a:prstClr val="black">
                    <a:alpha val="49000"/>
                  </a:prstClr>
                </a:outerShdw>
              </a:effectLst>
            </p:grpSpPr>
            <p:sp>
              <p:nvSpPr>
                <p:cNvPr id="22" name="同心圆 64"/>
                <p:cNvSpPr/>
                <p:nvPr/>
              </p:nvSpPr>
              <p:spPr>
                <a:xfrm>
                  <a:off x="1463339" y="1072758"/>
                  <a:ext cx="1546058" cy="1546058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3" name="椭圆 22"/>
                <p:cNvSpPr/>
                <p:nvPr/>
              </p:nvSpPr>
              <p:spPr>
                <a:xfrm>
                  <a:off x="1484232" y="1093651"/>
                  <a:ext cx="1504274" cy="150427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/>
                </a:p>
              </p:txBody>
            </p:sp>
          </p:grpSp>
          <p:sp>
            <p:nvSpPr>
              <p:cNvPr id="21" name="椭圆 20"/>
              <p:cNvSpPr/>
              <p:nvPr/>
            </p:nvSpPr>
            <p:spPr>
              <a:xfrm>
                <a:off x="4565570" y="2763062"/>
                <a:ext cx="1370298" cy="1370793"/>
              </a:xfrm>
              <a:prstGeom prst="ellipse">
                <a:avLst/>
              </a:prstGeom>
              <a:solidFill>
                <a:srgbClr val="1A3F6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sp>
          <p:nvSpPr>
            <p:cNvPr id="19" name="TextBox 69"/>
            <p:cNvSpPr txBox="1"/>
            <p:nvPr/>
          </p:nvSpPr>
          <p:spPr>
            <a:xfrm>
              <a:off x="2694008" y="3876616"/>
              <a:ext cx="1023614" cy="6221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13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endParaRPr lang="en-US" altLang="zh-CN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013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</a:p>
          </p:txBody>
        </p:sp>
      </p:grpSp>
      <p:grpSp>
        <p:nvGrpSpPr>
          <p:cNvPr id="24" name="原创设计师QQ598969553      _9"/>
          <p:cNvGrpSpPr/>
          <p:nvPr/>
        </p:nvGrpSpPr>
        <p:grpSpPr>
          <a:xfrm>
            <a:off x="4895440" y="1389991"/>
            <a:ext cx="1206440" cy="1172864"/>
            <a:chOff x="4811090" y="3406041"/>
            <a:chExt cx="1805286" cy="1805938"/>
          </a:xfrm>
        </p:grpSpPr>
        <p:grpSp>
          <p:nvGrpSpPr>
            <p:cNvPr id="25" name="组合 24"/>
            <p:cNvGrpSpPr/>
            <p:nvPr/>
          </p:nvGrpSpPr>
          <p:grpSpPr>
            <a:xfrm>
              <a:off x="4811090" y="3406041"/>
              <a:ext cx="1805286" cy="1805938"/>
              <a:chOff x="4345444" y="2542859"/>
              <a:chExt cx="1810550" cy="1811205"/>
            </a:xfrm>
          </p:grpSpPr>
          <p:grpSp>
            <p:nvGrpSpPr>
              <p:cNvPr id="27" name="组合 26"/>
              <p:cNvGrpSpPr/>
              <p:nvPr/>
            </p:nvGrpSpPr>
            <p:grpSpPr>
              <a:xfrm>
                <a:off x="4345444" y="2542859"/>
                <a:ext cx="1810550" cy="1811205"/>
                <a:chOff x="1463339" y="1072758"/>
                <a:chExt cx="1546058" cy="1546058"/>
              </a:xfrm>
              <a:effectLst>
                <a:outerShdw blurRad="330200" dist="215900" dir="6900000" sx="91000" sy="91000" algn="t" rotWithShape="0">
                  <a:prstClr val="black">
                    <a:alpha val="49000"/>
                  </a:prstClr>
                </a:outerShdw>
              </a:effectLst>
            </p:grpSpPr>
            <p:sp>
              <p:nvSpPr>
                <p:cNvPr id="29" name="同心圆 84"/>
                <p:cNvSpPr/>
                <p:nvPr/>
              </p:nvSpPr>
              <p:spPr>
                <a:xfrm>
                  <a:off x="1463339" y="1072758"/>
                  <a:ext cx="1546058" cy="1546058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0" name="椭圆 29"/>
                <p:cNvSpPr/>
                <p:nvPr/>
              </p:nvSpPr>
              <p:spPr>
                <a:xfrm>
                  <a:off x="1484232" y="1093651"/>
                  <a:ext cx="1504274" cy="150427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/>
                </a:p>
              </p:txBody>
            </p:sp>
          </p:grpSp>
          <p:sp>
            <p:nvSpPr>
              <p:cNvPr id="28" name="椭圆 27"/>
              <p:cNvSpPr/>
              <p:nvPr/>
            </p:nvSpPr>
            <p:spPr>
              <a:xfrm>
                <a:off x="4565570" y="2763062"/>
                <a:ext cx="1370298" cy="1370793"/>
              </a:xfrm>
              <a:prstGeom prst="ellipse">
                <a:avLst/>
              </a:prstGeom>
              <a:solidFill>
                <a:srgbClr val="1A3F6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6" name="TextBox 117"/>
            <p:cNvSpPr txBox="1"/>
            <p:nvPr/>
          </p:nvSpPr>
          <p:spPr>
            <a:xfrm>
              <a:off x="5304027" y="3876616"/>
              <a:ext cx="1023614" cy="6221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13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endParaRPr lang="en-US" altLang="zh-CN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013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</a:p>
          </p:txBody>
        </p:sp>
      </p:grpSp>
      <p:sp>
        <p:nvSpPr>
          <p:cNvPr id="31" name="原创设计师QQ598969553      _10"/>
          <p:cNvSpPr/>
          <p:nvPr/>
        </p:nvSpPr>
        <p:spPr>
          <a:xfrm>
            <a:off x="6168865" y="3383281"/>
            <a:ext cx="1770245" cy="1090022"/>
          </a:xfrm>
          <a:prstGeom prst="roundRect">
            <a:avLst/>
          </a:prstGeom>
          <a:gradFill flip="none" rotWithShape="1">
            <a:gsLst>
              <a:gs pos="45000">
                <a:sysClr val="window" lastClr="FFFFFF"/>
              </a:gs>
              <a:gs pos="100000">
                <a:sysClr val="window" lastClr="FFFFFF">
                  <a:lumMod val="85000"/>
                </a:sysClr>
              </a:gs>
            </a:gsLst>
            <a:lin ang="18000000" scaled="0"/>
            <a:tileRect/>
          </a:gradFill>
          <a:ln w="6350" cap="flat" cmpd="sng" algn="ctr">
            <a:gradFill>
              <a:gsLst>
                <a:gs pos="0">
                  <a:sysClr val="window" lastClr="FFFFFF">
                    <a:lumMod val="85000"/>
                  </a:sysClr>
                </a:gs>
                <a:gs pos="100000">
                  <a:sysClr val="window" lastClr="FFFFFF"/>
                </a:gs>
              </a:gsLst>
              <a:lin ang="17400000" scaled="0"/>
            </a:gradFill>
            <a:prstDash val="solid"/>
            <a:miter lim="800000"/>
          </a:ln>
          <a:effectLst>
            <a:outerShdw blurRad="152400" dist="38100" dir="8100000" algn="tr" rotWithShape="0">
              <a:prstClr val="black">
                <a:alpha val="34000"/>
              </a:prst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en-US" sz="1050" kern="0">
              <a:latin typeface="Agency FB"/>
              <a:ea typeface="造字工房悦黑（非商用）常规体"/>
            </a:endParaRPr>
          </a:p>
        </p:txBody>
      </p:sp>
      <p:sp>
        <p:nvSpPr>
          <p:cNvPr id="32" name="原创设计师QQ598969553      _11"/>
          <p:cNvSpPr/>
          <p:nvPr/>
        </p:nvSpPr>
        <p:spPr>
          <a:xfrm>
            <a:off x="2328337" y="3298185"/>
            <a:ext cx="1770245" cy="1090022"/>
          </a:xfrm>
          <a:prstGeom prst="roundRect">
            <a:avLst/>
          </a:prstGeom>
          <a:gradFill flip="none" rotWithShape="1">
            <a:gsLst>
              <a:gs pos="45000">
                <a:sysClr val="window" lastClr="FFFFFF"/>
              </a:gs>
              <a:gs pos="100000">
                <a:sysClr val="window" lastClr="FFFFFF">
                  <a:lumMod val="85000"/>
                </a:sysClr>
              </a:gs>
            </a:gsLst>
            <a:lin ang="18000000" scaled="0"/>
            <a:tileRect/>
          </a:gradFill>
          <a:ln w="6350" cap="flat" cmpd="sng" algn="ctr">
            <a:gradFill>
              <a:gsLst>
                <a:gs pos="0">
                  <a:sysClr val="window" lastClr="FFFFFF">
                    <a:lumMod val="85000"/>
                  </a:sysClr>
                </a:gs>
                <a:gs pos="100000">
                  <a:sysClr val="window" lastClr="FFFFFF"/>
                </a:gs>
              </a:gsLst>
              <a:lin ang="17400000" scaled="0"/>
            </a:gradFill>
            <a:prstDash val="solid"/>
            <a:miter lim="800000"/>
          </a:ln>
          <a:effectLst>
            <a:outerShdw blurRad="152400" dist="38100" dir="8100000" algn="tr" rotWithShape="0">
              <a:prstClr val="black">
                <a:alpha val="34000"/>
              </a:prst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en-US" sz="1050" kern="0">
              <a:latin typeface="Agency FB"/>
              <a:ea typeface="造字工房悦黑（非商用）常规体"/>
            </a:endParaRPr>
          </a:p>
        </p:txBody>
      </p:sp>
      <p:grpSp>
        <p:nvGrpSpPr>
          <p:cNvPr id="33" name="原创设计师QQ598969553      _12"/>
          <p:cNvGrpSpPr/>
          <p:nvPr/>
        </p:nvGrpSpPr>
        <p:grpSpPr>
          <a:xfrm>
            <a:off x="2454288" y="3379861"/>
            <a:ext cx="1669321" cy="804540"/>
            <a:chOff x="6084168" y="1274556"/>
            <a:chExt cx="1669538" cy="804355"/>
          </a:xfrm>
        </p:grpSpPr>
        <p:sp>
          <p:nvSpPr>
            <p:cNvPr id="34" name="TextBox 58"/>
            <p:cNvSpPr txBox="1"/>
            <p:nvPr/>
          </p:nvSpPr>
          <p:spPr>
            <a:xfrm>
              <a:off x="6084168" y="1514664"/>
              <a:ext cx="1669538" cy="564247"/>
            </a:xfrm>
            <a:prstGeom prst="rect">
              <a:avLst/>
            </a:prstGeom>
            <a:noFill/>
          </p:spPr>
          <p:txBody>
            <a:bodyPr wrap="square" lIns="68573" tIns="34286" rIns="68573" bIns="34286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82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您的内容打在这里，或者通过您的内容打在这里，或者您的内容打在这里，</a:t>
              </a:r>
            </a:p>
          </p:txBody>
        </p:sp>
        <p:sp>
          <p:nvSpPr>
            <p:cNvPr id="35" name="TextBox 59"/>
            <p:cNvSpPr txBox="1"/>
            <p:nvPr/>
          </p:nvSpPr>
          <p:spPr>
            <a:xfrm>
              <a:off x="6532344" y="1274556"/>
              <a:ext cx="1008112" cy="276935"/>
            </a:xfrm>
            <a:prstGeom prst="rect">
              <a:avLst/>
            </a:prstGeom>
            <a:noFill/>
          </p:spPr>
          <p:txBody>
            <a:bodyPr wrap="square" lIns="68573" tIns="0" rIns="68573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添加标题</a:t>
              </a:r>
            </a:p>
          </p:txBody>
        </p:sp>
      </p:grpSp>
      <p:grpSp>
        <p:nvGrpSpPr>
          <p:cNvPr id="36" name="原创设计师QQ598969553      _13"/>
          <p:cNvGrpSpPr/>
          <p:nvPr/>
        </p:nvGrpSpPr>
        <p:grpSpPr>
          <a:xfrm>
            <a:off x="6301876" y="3493211"/>
            <a:ext cx="1669321" cy="804540"/>
            <a:chOff x="6084168" y="1274556"/>
            <a:chExt cx="1669538" cy="804355"/>
          </a:xfrm>
        </p:grpSpPr>
        <p:sp>
          <p:nvSpPr>
            <p:cNvPr id="37" name="TextBox 66"/>
            <p:cNvSpPr txBox="1"/>
            <p:nvPr/>
          </p:nvSpPr>
          <p:spPr>
            <a:xfrm>
              <a:off x="6084168" y="1514664"/>
              <a:ext cx="1669538" cy="564247"/>
            </a:xfrm>
            <a:prstGeom prst="rect">
              <a:avLst/>
            </a:prstGeom>
            <a:noFill/>
          </p:spPr>
          <p:txBody>
            <a:bodyPr wrap="square" lIns="68573" tIns="34286" rIns="68573" bIns="34286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82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您的内容打在这里，或者通过您的内容打在这里，或者您的内容打在这里，</a:t>
              </a:r>
            </a:p>
          </p:txBody>
        </p:sp>
        <p:sp>
          <p:nvSpPr>
            <p:cNvPr id="38" name="TextBox 67"/>
            <p:cNvSpPr txBox="1"/>
            <p:nvPr/>
          </p:nvSpPr>
          <p:spPr>
            <a:xfrm>
              <a:off x="6532344" y="1274556"/>
              <a:ext cx="1008112" cy="276935"/>
            </a:xfrm>
            <a:prstGeom prst="rect">
              <a:avLst/>
            </a:prstGeom>
            <a:noFill/>
          </p:spPr>
          <p:txBody>
            <a:bodyPr wrap="square" lIns="68573" tIns="0" rIns="68573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添加标题</a:t>
              </a:r>
            </a:p>
          </p:txBody>
        </p:sp>
      </p:grpSp>
      <p:grpSp>
        <p:nvGrpSpPr>
          <p:cNvPr id="39" name="原创设计师QQ598969553      _14"/>
          <p:cNvGrpSpPr/>
          <p:nvPr/>
        </p:nvGrpSpPr>
        <p:grpSpPr>
          <a:xfrm>
            <a:off x="998472" y="3231165"/>
            <a:ext cx="1206440" cy="1172864"/>
            <a:chOff x="2201071" y="3406041"/>
            <a:chExt cx="1805286" cy="1805938"/>
          </a:xfrm>
        </p:grpSpPr>
        <p:grpSp>
          <p:nvGrpSpPr>
            <p:cNvPr id="40" name="组合 39"/>
            <p:cNvGrpSpPr/>
            <p:nvPr/>
          </p:nvGrpSpPr>
          <p:grpSpPr>
            <a:xfrm>
              <a:off x="2201071" y="3406041"/>
              <a:ext cx="1805286" cy="1805938"/>
              <a:chOff x="4345444" y="2542859"/>
              <a:chExt cx="1810550" cy="1811205"/>
            </a:xfrm>
          </p:grpSpPr>
          <p:grpSp>
            <p:nvGrpSpPr>
              <p:cNvPr id="42" name="组合 41"/>
              <p:cNvGrpSpPr/>
              <p:nvPr/>
            </p:nvGrpSpPr>
            <p:grpSpPr>
              <a:xfrm>
                <a:off x="4345444" y="2542859"/>
                <a:ext cx="1810550" cy="1811205"/>
                <a:chOff x="1463339" y="1072758"/>
                <a:chExt cx="1546058" cy="1546058"/>
              </a:xfrm>
              <a:effectLst>
                <a:outerShdw blurRad="330200" dist="215900" dir="6900000" sx="91000" sy="91000" algn="t" rotWithShape="0">
                  <a:prstClr val="black">
                    <a:alpha val="49000"/>
                  </a:prstClr>
                </a:outerShdw>
              </a:effectLst>
            </p:grpSpPr>
            <p:sp>
              <p:nvSpPr>
                <p:cNvPr id="44" name="同心圆 83"/>
                <p:cNvSpPr/>
                <p:nvPr/>
              </p:nvSpPr>
              <p:spPr>
                <a:xfrm>
                  <a:off x="1463339" y="1072758"/>
                  <a:ext cx="1546058" cy="1546058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5" name="椭圆 44"/>
                <p:cNvSpPr/>
                <p:nvPr/>
              </p:nvSpPr>
              <p:spPr>
                <a:xfrm>
                  <a:off x="1484232" y="1093651"/>
                  <a:ext cx="1504274" cy="150427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/>
                </a:p>
              </p:txBody>
            </p:sp>
          </p:grpSp>
          <p:sp>
            <p:nvSpPr>
              <p:cNvPr id="43" name="椭圆 42"/>
              <p:cNvSpPr/>
              <p:nvPr/>
            </p:nvSpPr>
            <p:spPr>
              <a:xfrm>
                <a:off x="4565570" y="2763062"/>
                <a:ext cx="1370298" cy="1370793"/>
              </a:xfrm>
              <a:prstGeom prst="ellipse">
                <a:avLst/>
              </a:prstGeom>
              <a:solidFill>
                <a:srgbClr val="1A3F6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/>
              </a:p>
            </p:txBody>
          </p:sp>
        </p:grpSp>
        <p:sp>
          <p:nvSpPr>
            <p:cNvPr id="41" name="TextBox 76"/>
            <p:cNvSpPr txBox="1"/>
            <p:nvPr/>
          </p:nvSpPr>
          <p:spPr>
            <a:xfrm>
              <a:off x="2694008" y="3876616"/>
              <a:ext cx="1023614" cy="6221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13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endParaRPr lang="en-US" altLang="zh-CN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013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</a:p>
          </p:txBody>
        </p:sp>
      </p:grpSp>
      <p:grpSp>
        <p:nvGrpSpPr>
          <p:cNvPr id="46" name="原创设计师QQ598969553      _15"/>
          <p:cNvGrpSpPr/>
          <p:nvPr/>
        </p:nvGrpSpPr>
        <p:grpSpPr>
          <a:xfrm>
            <a:off x="4895440" y="3280201"/>
            <a:ext cx="1206440" cy="1172864"/>
            <a:chOff x="4811090" y="3406041"/>
            <a:chExt cx="1805286" cy="1805938"/>
          </a:xfrm>
        </p:grpSpPr>
        <p:grpSp>
          <p:nvGrpSpPr>
            <p:cNvPr id="47" name="组合 46"/>
            <p:cNvGrpSpPr/>
            <p:nvPr/>
          </p:nvGrpSpPr>
          <p:grpSpPr>
            <a:xfrm>
              <a:off x="4811090" y="3406041"/>
              <a:ext cx="1805286" cy="1805938"/>
              <a:chOff x="4345444" y="2542859"/>
              <a:chExt cx="1810550" cy="1811205"/>
            </a:xfrm>
          </p:grpSpPr>
          <p:grpSp>
            <p:nvGrpSpPr>
              <p:cNvPr id="49" name="组合 48"/>
              <p:cNvGrpSpPr/>
              <p:nvPr/>
            </p:nvGrpSpPr>
            <p:grpSpPr>
              <a:xfrm>
                <a:off x="4345444" y="2542859"/>
                <a:ext cx="1810550" cy="1811205"/>
                <a:chOff x="1463339" y="1072758"/>
                <a:chExt cx="1546058" cy="1546058"/>
              </a:xfrm>
              <a:effectLst>
                <a:outerShdw blurRad="330200" dist="215900" dir="6900000" sx="91000" sy="91000" algn="t" rotWithShape="0">
                  <a:prstClr val="black">
                    <a:alpha val="49000"/>
                  </a:prstClr>
                </a:outerShdw>
              </a:effectLst>
            </p:grpSpPr>
            <p:sp>
              <p:nvSpPr>
                <p:cNvPr id="51" name="同心圆 92"/>
                <p:cNvSpPr/>
                <p:nvPr/>
              </p:nvSpPr>
              <p:spPr>
                <a:xfrm>
                  <a:off x="1463339" y="1072758"/>
                  <a:ext cx="1546058" cy="1546058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52" name="椭圆 51"/>
                <p:cNvSpPr/>
                <p:nvPr/>
              </p:nvSpPr>
              <p:spPr>
                <a:xfrm>
                  <a:off x="1484232" y="1093651"/>
                  <a:ext cx="1504274" cy="150427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13"/>
                </a:p>
              </p:txBody>
            </p:sp>
          </p:grpSp>
          <p:sp>
            <p:nvSpPr>
              <p:cNvPr id="50" name="椭圆 49"/>
              <p:cNvSpPr/>
              <p:nvPr/>
            </p:nvSpPr>
            <p:spPr>
              <a:xfrm>
                <a:off x="4565570" y="2763062"/>
                <a:ext cx="1370298" cy="1370793"/>
              </a:xfrm>
              <a:prstGeom prst="ellipse">
                <a:avLst/>
              </a:prstGeom>
              <a:solidFill>
                <a:srgbClr val="1A3F6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8" name="TextBox 89"/>
            <p:cNvSpPr txBox="1"/>
            <p:nvPr/>
          </p:nvSpPr>
          <p:spPr>
            <a:xfrm>
              <a:off x="5304027" y="3876616"/>
              <a:ext cx="1023614" cy="6221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13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endParaRPr lang="en-US" altLang="zh-CN" sz="1013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013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94070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6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00"/>
                            </p:stCondLst>
                            <p:childTnLst>
                              <p:par>
                                <p:cTn id="5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100"/>
                            </p:stCondLst>
                            <p:childTnLst>
                              <p:par>
                                <p:cTn id="6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10" grpId="0" animBg="1"/>
      <p:bldP spid="31" grpId="0" animBg="1"/>
      <p:bldP spid="3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145002" y="1249593"/>
            <a:ext cx="1788430" cy="1788430"/>
            <a:chOff x="4240335" y="3008435"/>
            <a:chExt cx="3711332" cy="3711332"/>
          </a:xfrm>
        </p:grpSpPr>
        <p:sp>
          <p:nvSpPr>
            <p:cNvPr id="5" name="椭圆 4"/>
            <p:cNvSpPr/>
            <p:nvPr/>
          </p:nvSpPr>
          <p:spPr>
            <a:xfrm>
              <a:off x="4240335" y="3008435"/>
              <a:ext cx="3711332" cy="3711332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7" name="椭圆 6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rgbClr val="1A3F6C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2345502" y="2051726"/>
                <a:ext cx="2116756" cy="211675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152400" dist="635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82550" h="254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9" name="任意多边形 8"/>
          <p:cNvSpPr/>
          <p:nvPr/>
        </p:nvSpPr>
        <p:spPr>
          <a:xfrm>
            <a:off x="-89125" y="-427943"/>
            <a:ext cx="2128342" cy="6001429"/>
          </a:xfrm>
          <a:custGeom>
            <a:avLst/>
            <a:gdLst>
              <a:gd name="connsiteX0" fmla="*/ 0 w 2837789"/>
              <a:gd name="connsiteY0" fmla="*/ 0 h 8001905"/>
              <a:gd name="connsiteX1" fmla="*/ 2837788 w 2837789"/>
              <a:gd name="connsiteY1" fmla="*/ 0 h 8001905"/>
              <a:gd name="connsiteX2" fmla="*/ 2837788 w 2837789"/>
              <a:gd name="connsiteY2" fmla="*/ 1968500 h 8001905"/>
              <a:gd name="connsiteX3" fmla="*/ 2837789 w 2837789"/>
              <a:gd name="connsiteY3" fmla="*/ 1968500 h 8001905"/>
              <a:gd name="connsiteX4" fmla="*/ 2837789 w 2837789"/>
              <a:gd name="connsiteY4" fmla="*/ 2363879 h 8001905"/>
              <a:gd name="connsiteX5" fmla="*/ 2618085 w 2837789"/>
              <a:gd name="connsiteY5" fmla="*/ 2386026 h 8001905"/>
              <a:gd name="connsiteX6" fmla="*/ 1747634 w 2837789"/>
              <a:gd name="connsiteY6" fmla="*/ 3454034 h 8001905"/>
              <a:gd name="connsiteX7" fmla="*/ 2618085 w 2837789"/>
              <a:gd name="connsiteY7" fmla="*/ 4522042 h 8001905"/>
              <a:gd name="connsiteX8" fmla="*/ 2837789 w 2837789"/>
              <a:gd name="connsiteY8" fmla="*/ 4544190 h 8001905"/>
              <a:gd name="connsiteX9" fmla="*/ 2837789 w 2837789"/>
              <a:gd name="connsiteY9" fmla="*/ 6858000 h 8001905"/>
              <a:gd name="connsiteX10" fmla="*/ 2837788 w 2837789"/>
              <a:gd name="connsiteY10" fmla="*/ 6858000 h 8001905"/>
              <a:gd name="connsiteX11" fmla="*/ 2837788 w 2837789"/>
              <a:gd name="connsiteY11" fmla="*/ 8001905 h 8001905"/>
              <a:gd name="connsiteX12" fmla="*/ 0 w 2837789"/>
              <a:gd name="connsiteY12" fmla="*/ 8001905 h 8001905"/>
              <a:gd name="connsiteX13" fmla="*/ 0 w 2837789"/>
              <a:gd name="connsiteY13" fmla="*/ 6858000 h 8001905"/>
              <a:gd name="connsiteX14" fmla="*/ 0 w 2837789"/>
              <a:gd name="connsiteY14" fmla="*/ 6376305 h 8001905"/>
              <a:gd name="connsiteX15" fmla="*/ 0 w 2837789"/>
              <a:gd name="connsiteY15" fmla="*/ 2133600 h 8001905"/>
              <a:gd name="connsiteX16" fmla="*/ 0 w 2837789"/>
              <a:gd name="connsiteY16" fmla="*/ 1968500 h 8001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837789" h="8001905">
                <a:moveTo>
                  <a:pt x="0" y="0"/>
                </a:moveTo>
                <a:lnTo>
                  <a:pt x="2837788" y="0"/>
                </a:lnTo>
                <a:lnTo>
                  <a:pt x="2837788" y="1968500"/>
                </a:lnTo>
                <a:lnTo>
                  <a:pt x="2837789" y="1968500"/>
                </a:lnTo>
                <a:lnTo>
                  <a:pt x="2837789" y="2363879"/>
                </a:lnTo>
                <a:lnTo>
                  <a:pt x="2618085" y="2386026"/>
                </a:lnTo>
                <a:cubicBezTo>
                  <a:pt x="2121320" y="2487680"/>
                  <a:pt x="1747634" y="2927218"/>
                  <a:pt x="1747634" y="3454034"/>
                </a:cubicBezTo>
                <a:cubicBezTo>
                  <a:pt x="1747634" y="3980852"/>
                  <a:pt x="2121320" y="4420389"/>
                  <a:pt x="2618085" y="4522042"/>
                </a:cubicBezTo>
                <a:lnTo>
                  <a:pt x="2837789" y="4544190"/>
                </a:lnTo>
                <a:lnTo>
                  <a:pt x="2837789" y="6858000"/>
                </a:lnTo>
                <a:lnTo>
                  <a:pt x="2837788" y="6858000"/>
                </a:lnTo>
                <a:lnTo>
                  <a:pt x="2837788" y="8001905"/>
                </a:lnTo>
                <a:lnTo>
                  <a:pt x="0" y="8001905"/>
                </a:lnTo>
                <a:lnTo>
                  <a:pt x="0" y="6858000"/>
                </a:lnTo>
                <a:lnTo>
                  <a:pt x="0" y="6376305"/>
                </a:lnTo>
                <a:lnTo>
                  <a:pt x="0" y="2133600"/>
                </a:lnTo>
                <a:lnTo>
                  <a:pt x="0" y="1968500"/>
                </a:lnTo>
                <a:close/>
              </a:path>
            </a:pathLst>
          </a:custGeom>
          <a:solidFill>
            <a:srgbClr val="1A3F6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0" name="圆角矩形 9"/>
          <p:cNvSpPr/>
          <p:nvPr/>
        </p:nvSpPr>
        <p:spPr>
          <a:xfrm>
            <a:off x="3001095" y="3284307"/>
            <a:ext cx="5128673" cy="32168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891915" y="1569133"/>
            <a:ext cx="3603777" cy="117724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sz="7200" dirty="0">
                <a:solidFill>
                  <a:srgbClr val="1A3F6C"/>
                </a:solidFill>
                <a:latin typeface="Impact" panose="020B0806030902050204" pitchFamily="34" charset="0"/>
              </a:rPr>
              <a:t>PART 02</a:t>
            </a:r>
            <a:endParaRPr lang="zh-CN" altLang="en-US" sz="7200" dirty="0">
              <a:solidFill>
                <a:srgbClr val="1A3F6C"/>
              </a:solidFill>
              <a:latin typeface="Impact" panose="020B0806030902050204" pitchFamily="34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899391" y="2833300"/>
            <a:ext cx="24861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ITC Avant Garde Std Bk" panose="020B0502020202020204" pitchFamily="34" charset="0"/>
              </a:rPr>
              <a:t>点击添加标题内容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  <a:latin typeface="ITC Avant Garde Std Bk" panose="020B0502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 bwMode="auto">
          <a:xfrm>
            <a:off x="2926288" y="3383092"/>
            <a:ext cx="5203480" cy="623248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详细内容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点击输入本栏的具体文字，简明扼要的说明分项内容，此为概念图解，请根据您的具体内容酌情修改。详细内容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1797126" y="1931946"/>
            <a:ext cx="484180" cy="401950"/>
            <a:chOff x="3132963" y="3140191"/>
            <a:chExt cx="645573" cy="535933"/>
          </a:xfrm>
          <a:solidFill>
            <a:srgbClr val="1A3F6C"/>
          </a:solidFill>
        </p:grpSpPr>
        <p:sp>
          <p:nvSpPr>
            <p:cNvPr id="15" name="Freeform 226"/>
            <p:cNvSpPr>
              <a:spLocks/>
            </p:cNvSpPr>
            <p:nvPr/>
          </p:nvSpPr>
          <p:spPr bwMode="auto">
            <a:xfrm>
              <a:off x="3421629" y="3217854"/>
              <a:ext cx="356907" cy="392027"/>
            </a:xfrm>
            <a:custGeom>
              <a:avLst/>
              <a:gdLst>
                <a:gd name="T0" fmla="*/ 0 w 529"/>
                <a:gd name="T1" fmla="*/ 0 h 581"/>
                <a:gd name="T2" fmla="*/ 2 w 529"/>
                <a:gd name="T3" fmla="*/ 11 h 581"/>
                <a:gd name="T4" fmla="*/ 25 w 529"/>
                <a:gd name="T5" fmla="*/ 56 h 581"/>
                <a:gd name="T6" fmla="*/ 473 w 529"/>
                <a:gd name="T7" fmla="*/ 56 h 581"/>
                <a:gd name="T8" fmla="*/ 473 w 529"/>
                <a:gd name="T9" fmla="*/ 525 h 581"/>
                <a:gd name="T10" fmla="*/ 127 w 529"/>
                <a:gd name="T11" fmla="*/ 525 h 581"/>
                <a:gd name="T12" fmla="*/ 127 w 529"/>
                <a:gd name="T13" fmla="*/ 581 h 581"/>
                <a:gd name="T14" fmla="*/ 529 w 529"/>
                <a:gd name="T15" fmla="*/ 581 h 581"/>
                <a:gd name="T16" fmla="*/ 529 w 529"/>
                <a:gd name="T17" fmla="*/ 0 h 581"/>
                <a:gd name="T18" fmla="*/ 0 w 529"/>
                <a:gd name="T19" fmla="*/ 0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9" h="581">
                  <a:moveTo>
                    <a:pt x="0" y="0"/>
                  </a:moveTo>
                  <a:cubicBezTo>
                    <a:pt x="1" y="4"/>
                    <a:pt x="2" y="7"/>
                    <a:pt x="2" y="11"/>
                  </a:cubicBezTo>
                  <a:cubicBezTo>
                    <a:pt x="14" y="22"/>
                    <a:pt x="22" y="38"/>
                    <a:pt x="25" y="56"/>
                  </a:cubicBezTo>
                  <a:cubicBezTo>
                    <a:pt x="473" y="56"/>
                    <a:pt x="473" y="56"/>
                    <a:pt x="473" y="56"/>
                  </a:cubicBezTo>
                  <a:cubicBezTo>
                    <a:pt x="473" y="525"/>
                    <a:pt x="473" y="525"/>
                    <a:pt x="473" y="525"/>
                  </a:cubicBezTo>
                  <a:cubicBezTo>
                    <a:pt x="127" y="525"/>
                    <a:pt x="127" y="525"/>
                    <a:pt x="127" y="525"/>
                  </a:cubicBezTo>
                  <a:cubicBezTo>
                    <a:pt x="127" y="581"/>
                    <a:pt x="127" y="581"/>
                    <a:pt x="127" y="581"/>
                  </a:cubicBezTo>
                  <a:cubicBezTo>
                    <a:pt x="529" y="581"/>
                    <a:pt x="529" y="581"/>
                    <a:pt x="529" y="581"/>
                  </a:cubicBezTo>
                  <a:cubicBezTo>
                    <a:pt x="529" y="0"/>
                    <a:pt x="529" y="0"/>
                    <a:pt x="5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6" name="Freeform 227"/>
            <p:cNvSpPr>
              <a:spLocks/>
            </p:cNvSpPr>
            <p:nvPr/>
          </p:nvSpPr>
          <p:spPr bwMode="auto">
            <a:xfrm>
              <a:off x="3198348" y="3140191"/>
              <a:ext cx="224709" cy="247551"/>
            </a:xfrm>
            <a:custGeom>
              <a:avLst/>
              <a:gdLst>
                <a:gd name="T0" fmla="*/ 45 w 333"/>
                <a:gd name="T1" fmla="*/ 243 h 367"/>
                <a:gd name="T2" fmla="*/ 170 w 333"/>
                <a:gd name="T3" fmla="*/ 367 h 367"/>
                <a:gd name="T4" fmla="*/ 289 w 333"/>
                <a:gd name="T5" fmla="*/ 243 h 367"/>
                <a:gd name="T6" fmla="*/ 326 w 333"/>
                <a:gd name="T7" fmla="*/ 203 h 367"/>
                <a:gd name="T8" fmla="*/ 306 w 333"/>
                <a:gd name="T9" fmla="*/ 142 h 367"/>
                <a:gd name="T10" fmla="*/ 166 w 333"/>
                <a:gd name="T11" fmla="*/ 0 h 367"/>
                <a:gd name="T12" fmla="*/ 26 w 333"/>
                <a:gd name="T13" fmla="*/ 142 h 367"/>
                <a:gd name="T14" fmla="*/ 7 w 333"/>
                <a:gd name="T15" fmla="*/ 203 h 367"/>
                <a:gd name="T16" fmla="*/ 45 w 333"/>
                <a:gd name="T17" fmla="*/ 243 h 3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3" h="367">
                  <a:moveTo>
                    <a:pt x="45" y="243"/>
                  </a:moveTo>
                  <a:cubicBezTo>
                    <a:pt x="71" y="308"/>
                    <a:pt x="118" y="367"/>
                    <a:pt x="170" y="367"/>
                  </a:cubicBezTo>
                  <a:cubicBezTo>
                    <a:pt x="222" y="367"/>
                    <a:pt x="266" y="308"/>
                    <a:pt x="289" y="243"/>
                  </a:cubicBezTo>
                  <a:cubicBezTo>
                    <a:pt x="305" y="242"/>
                    <a:pt x="320" y="226"/>
                    <a:pt x="326" y="203"/>
                  </a:cubicBezTo>
                  <a:cubicBezTo>
                    <a:pt x="333" y="176"/>
                    <a:pt x="324" y="149"/>
                    <a:pt x="306" y="142"/>
                  </a:cubicBezTo>
                  <a:cubicBezTo>
                    <a:pt x="302" y="63"/>
                    <a:pt x="241" y="0"/>
                    <a:pt x="166" y="0"/>
                  </a:cubicBezTo>
                  <a:cubicBezTo>
                    <a:pt x="92" y="0"/>
                    <a:pt x="31" y="63"/>
                    <a:pt x="26" y="142"/>
                  </a:cubicBezTo>
                  <a:cubicBezTo>
                    <a:pt x="9" y="149"/>
                    <a:pt x="0" y="176"/>
                    <a:pt x="7" y="203"/>
                  </a:cubicBezTo>
                  <a:cubicBezTo>
                    <a:pt x="13" y="227"/>
                    <a:pt x="29" y="243"/>
                    <a:pt x="45" y="2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7" name="Freeform 228"/>
            <p:cNvSpPr>
              <a:spLocks/>
            </p:cNvSpPr>
            <p:nvPr/>
          </p:nvSpPr>
          <p:spPr bwMode="auto">
            <a:xfrm>
              <a:off x="3481875" y="3306367"/>
              <a:ext cx="233275" cy="180738"/>
            </a:xfrm>
            <a:custGeom>
              <a:avLst/>
              <a:gdLst>
                <a:gd name="T0" fmla="*/ 41 w 346"/>
                <a:gd name="T1" fmla="*/ 111 h 268"/>
                <a:gd name="T2" fmla="*/ 0 w 346"/>
                <a:gd name="T3" fmla="*/ 151 h 268"/>
                <a:gd name="T4" fmla="*/ 90 w 346"/>
                <a:gd name="T5" fmla="*/ 268 h 268"/>
                <a:gd name="T6" fmla="*/ 254 w 346"/>
                <a:gd name="T7" fmla="*/ 125 h 268"/>
                <a:gd name="T8" fmla="*/ 284 w 346"/>
                <a:gd name="T9" fmla="*/ 158 h 268"/>
                <a:gd name="T10" fmla="*/ 346 w 346"/>
                <a:gd name="T11" fmla="*/ 0 h 268"/>
                <a:gd name="T12" fmla="*/ 184 w 346"/>
                <a:gd name="T13" fmla="*/ 50 h 268"/>
                <a:gd name="T14" fmla="*/ 218 w 346"/>
                <a:gd name="T15" fmla="*/ 87 h 268"/>
                <a:gd name="T16" fmla="*/ 99 w 346"/>
                <a:gd name="T17" fmla="*/ 190 h 268"/>
                <a:gd name="T18" fmla="*/ 41 w 346"/>
                <a:gd name="T19" fmla="*/ 111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6" h="268">
                  <a:moveTo>
                    <a:pt x="41" y="111"/>
                  </a:moveTo>
                  <a:cubicBezTo>
                    <a:pt x="0" y="151"/>
                    <a:pt x="0" y="151"/>
                    <a:pt x="0" y="151"/>
                  </a:cubicBezTo>
                  <a:cubicBezTo>
                    <a:pt x="12" y="165"/>
                    <a:pt x="90" y="268"/>
                    <a:pt x="90" y="268"/>
                  </a:cubicBezTo>
                  <a:cubicBezTo>
                    <a:pt x="254" y="125"/>
                    <a:pt x="254" y="125"/>
                    <a:pt x="254" y="125"/>
                  </a:cubicBezTo>
                  <a:cubicBezTo>
                    <a:pt x="284" y="158"/>
                    <a:pt x="284" y="158"/>
                    <a:pt x="284" y="158"/>
                  </a:cubicBezTo>
                  <a:cubicBezTo>
                    <a:pt x="346" y="0"/>
                    <a:pt x="346" y="0"/>
                    <a:pt x="346" y="0"/>
                  </a:cubicBezTo>
                  <a:cubicBezTo>
                    <a:pt x="184" y="50"/>
                    <a:pt x="184" y="50"/>
                    <a:pt x="184" y="50"/>
                  </a:cubicBezTo>
                  <a:cubicBezTo>
                    <a:pt x="218" y="87"/>
                    <a:pt x="218" y="87"/>
                    <a:pt x="218" y="87"/>
                  </a:cubicBezTo>
                  <a:cubicBezTo>
                    <a:pt x="99" y="190"/>
                    <a:pt x="99" y="190"/>
                    <a:pt x="99" y="190"/>
                  </a:cubicBezTo>
                  <a:lnTo>
                    <a:pt x="41" y="1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8" name="Freeform 229"/>
            <p:cNvSpPr>
              <a:spLocks/>
            </p:cNvSpPr>
            <p:nvPr/>
          </p:nvSpPr>
          <p:spPr bwMode="auto">
            <a:xfrm>
              <a:off x="3132963" y="3377178"/>
              <a:ext cx="355480" cy="298946"/>
            </a:xfrm>
            <a:custGeom>
              <a:avLst/>
              <a:gdLst>
                <a:gd name="T0" fmla="*/ 407 w 527"/>
                <a:gd name="T1" fmla="*/ 0 h 443"/>
                <a:gd name="T2" fmla="*/ 294 w 527"/>
                <a:gd name="T3" fmla="*/ 190 h 443"/>
                <a:gd name="T4" fmla="*/ 280 w 527"/>
                <a:gd name="T5" fmla="*/ 105 h 443"/>
                <a:gd name="T6" fmla="*/ 295 w 527"/>
                <a:gd name="T7" fmla="*/ 77 h 443"/>
                <a:gd name="T8" fmla="*/ 263 w 527"/>
                <a:gd name="T9" fmla="*/ 44 h 443"/>
                <a:gd name="T10" fmla="*/ 230 w 527"/>
                <a:gd name="T11" fmla="*/ 77 h 443"/>
                <a:gd name="T12" fmla="*/ 246 w 527"/>
                <a:gd name="T13" fmla="*/ 105 h 443"/>
                <a:gd name="T14" fmla="*/ 232 w 527"/>
                <a:gd name="T15" fmla="*/ 189 h 443"/>
                <a:gd name="T16" fmla="*/ 120 w 527"/>
                <a:gd name="T17" fmla="*/ 0 h 443"/>
                <a:gd name="T18" fmla="*/ 2 w 527"/>
                <a:gd name="T19" fmla="*/ 125 h 443"/>
                <a:gd name="T20" fmla="*/ 0 w 527"/>
                <a:gd name="T21" fmla="*/ 125 h 443"/>
                <a:gd name="T22" fmla="*/ 0 w 527"/>
                <a:gd name="T23" fmla="*/ 402 h 443"/>
                <a:gd name="T24" fmla="*/ 1 w 527"/>
                <a:gd name="T25" fmla="*/ 402 h 443"/>
                <a:gd name="T26" fmla="*/ 263 w 527"/>
                <a:gd name="T27" fmla="*/ 443 h 443"/>
                <a:gd name="T28" fmla="*/ 526 w 527"/>
                <a:gd name="T29" fmla="*/ 402 h 443"/>
                <a:gd name="T30" fmla="*/ 527 w 527"/>
                <a:gd name="T31" fmla="*/ 402 h 443"/>
                <a:gd name="T32" fmla="*/ 527 w 527"/>
                <a:gd name="T33" fmla="*/ 125 h 443"/>
                <a:gd name="T34" fmla="*/ 525 w 527"/>
                <a:gd name="T35" fmla="*/ 125 h 443"/>
                <a:gd name="T36" fmla="*/ 407 w 527"/>
                <a:gd name="T37" fmla="*/ 0 h 4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27" h="443">
                  <a:moveTo>
                    <a:pt x="407" y="0"/>
                  </a:moveTo>
                  <a:cubicBezTo>
                    <a:pt x="294" y="190"/>
                    <a:pt x="294" y="190"/>
                    <a:pt x="294" y="190"/>
                  </a:cubicBezTo>
                  <a:cubicBezTo>
                    <a:pt x="280" y="105"/>
                    <a:pt x="280" y="105"/>
                    <a:pt x="280" y="105"/>
                  </a:cubicBezTo>
                  <a:cubicBezTo>
                    <a:pt x="289" y="99"/>
                    <a:pt x="295" y="89"/>
                    <a:pt x="295" y="77"/>
                  </a:cubicBezTo>
                  <a:cubicBezTo>
                    <a:pt x="295" y="59"/>
                    <a:pt x="281" y="44"/>
                    <a:pt x="263" y="44"/>
                  </a:cubicBezTo>
                  <a:cubicBezTo>
                    <a:pt x="245" y="44"/>
                    <a:pt x="230" y="59"/>
                    <a:pt x="230" y="77"/>
                  </a:cubicBezTo>
                  <a:cubicBezTo>
                    <a:pt x="230" y="89"/>
                    <a:pt x="237" y="99"/>
                    <a:pt x="246" y="105"/>
                  </a:cubicBezTo>
                  <a:cubicBezTo>
                    <a:pt x="232" y="189"/>
                    <a:pt x="232" y="189"/>
                    <a:pt x="232" y="189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56" y="27"/>
                    <a:pt x="12" y="72"/>
                    <a:pt x="2" y="125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0" y="402"/>
                    <a:pt x="0" y="402"/>
                    <a:pt x="0" y="402"/>
                  </a:cubicBezTo>
                  <a:cubicBezTo>
                    <a:pt x="1" y="402"/>
                    <a:pt x="1" y="402"/>
                    <a:pt x="1" y="402"/>
                  </a:cubicBezTo>
                  <a:cubicBezTo>
                    <a:pt x="14" y="425"/>
                    <a:pt x="126" y="443"/>
                    <a:pt x="263" y="443"/>
                  </a:cubicBezTo>
                  <a:cubicBezTo>
                    <a:pt x="401" y="443"/>
                    <a:pt x="513" y="425"/>
                    <a:pt x="526" y="402"/>
                  </a:cubicBezTo>
                  <a:cubicBezTo>
                    <a:pt x="527" y="402"/>
                    <a:pt x="527" y="402"/>
                    <a:pt x="527" y="402"/>
                  </a:cubicBezTo>
                  <a:cubicBezTo>
                    <a:pt x="527" y="125"/>
                    <a:pt x="527" y="125"/>
                    <a:pt x="527" y="125"/>
                  </a:cubicBezTo>
                  <a:cubicBezTo>
                    <a:pt x="525" y="125"/>
                    <a:pt x="525" y="125"/>
                    <a:pt x="525" y="125"/>
                  </a:cubicBezTo>
                  <a:cubicBezTo>
                    <a:pt x="515" y="72"/>
                    <a:pt x="471" y="27"/>
                    <a:pt x="40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" name="Freeform 230"/>
            <p:cNvSpPr>
              <a:spLocks/>
            </p:cNvSpPr>
            <p:nvPr/>
          </p:nvSpPr>
          <p:spPr bwMode="auto">
            <a:xfrm>
              <a:off x="3598655" y="3487105"/>
              <a:ext cx="54536" cy="68241"/>
            </a:xfrm>
            <a:custGeom>
              <a:avLst/>
              <a:gdLst>
                <a:gd name="T0" fmla="*/ 0 w 81"/>
                <a:gd name="T1" fmla="*/ 0 h 101"/>
                <a:gd name="T2" fmla="*/ 0 w 81"/>
                <a:gd name="T3" fmla="*/ 55 h 101"/>
                <a:gd name="T4" fmla="*/ 40 w 81"/>
                <a:gd name="T5" fmla="*/ 101 h 101"/>
                <a:gd name="T6" fmla="*/ 81 w 81"/>
                <a:gd name="T7" fmla="*/ 56 h 101"/>
                <a:gd name="T8" fmla="*/ 81 w 81"/>
                <a:gd name="T9" fmla="*/ 0 h 101"/>
                <a:gd name="T10" fmla="*/ 59 w 81"/>
                <a:gd name="T11" fmla="*/ 0 h 101"/>
                <a:gd name="T12" fmla="*/ 59 w 81"/>
                <a:gd name="T13" fmla="*/ 57 h 101"/>
                <a:gd name="T14" fmla="*/ 40 w 81"/>
                <a:gd name="T15" fmla="*/ 83 h 101"/>
                <a:gd name="T16" fmla="*/ 22 w 81"/>
                <a:gd name="T17" fmla="*/ 57 h 101"/>
                <a:gd name="T18" fmla="*/ 22 w 81"/>
                <a:gd name="T19" fmla="*/ 0 h 101"/>
                <a:gd name="T20" fmla="*/ 0 w 81"/>
                <a:gd name="T21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1" h="101">
                  <a:moveTo>
                    <a:pt x="0" y="0"/>
                  </a:moveTo>
                  <a:cubicBezTo>
                    <a:pt x="0" y="55"/>
                    <a:pt x="0" y="55"/>
                    <a:pt x="0" y="55"/>
                  </a:cubicBezTo>
                  <a:cubicBezTo>
                    <a:pt x="0" y="87"/>
                    <a:pt x="15" y="101"/>
                    <a:pt x="40" y="101"/>
                  </a:cubicBezTo>
                  <a:cubicBezTo>
                    <a:pt x="65" y="101"/>
                    <a:pt x="81" y="86"/>
                    <a:pt x="81" y="56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57"/>
                    <a:pt x="59" y="57"/>
                    <a:pt x="59" y="57"/>
                  </a:cubicBezTo>
                  <a:cubicBezTo>
                    <a:pt x="59" y="75"/>
                    <a:pt x="52" y="83"/>
                    <a:pt x="40" y="83"/>
                  </a:cubicBezTo>
                  <a:cubicBezTo>
                    <a:pt x="29" y="83"/>
                    <a:pt x="22" y="74"/>
                    <a:pt x="22" y="57"/>
                  </a:cubicBezTo>
                  <a:cubicBezTo>
                    <a:pt x="22" y="0"/>
                    <a:pt x="22" y="0"/>
                    <a:pt x="22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" name="Freeform 231"/>
            <p:cNvSpPr>
              <a:spLocks noEditPoints="1"/>
            </p:cNvSpPr>
            <p:nvPr/>
          </p:nvSpPr>
          <p:spPr bwMode="auto">
            <a:xfrm>
              <a:off x="3666040" y="3486534"/>
              <a:ext cx="47968" cy="67384"/>
            </a:xfrm>
            <a:custGeom>
              <a:avLst/>
              <a:gdLst>
                <a:gd name="T0" fmla="*/ 31 w 71"/>
                <a:gd name="T1" fmla="*/ 0 h 100"/>
                <a:gd name="T2" fmla="*/ 0 w 71"/>
                <a:gd name="T3" fmla="*/ 2 h 100"/>
                <a:gd name="T4" fmla="*/ 0 w 71"/>
                <a:gd name="T5" fmla="*/ 100 h 100"/>
                <a:gd name="T6" fmla="*/ 23 w 71"/>
                <a:gd name="T7" fmla="*/ 100 h 100"/>
                <a:gd name="T8" fmla="*/ 23 w 71"/>
                <a:gd name="T9" fmla="*/ 65 h 100"/>
                <a:gd name="T10" fmla="*/ 30 w 71"/>
                <a:gd name="T11" fmla="*/ 65 h 100"/>
                <a:gd name="T12" fmla="*/ 62 w 71"/>
                <a:gd name="T13" fmla="*/ 55 h 100"/>
                <a:gd name="T14" fmla="*/ 71 w 71"/>
                <a:gd name="T15" fmla="*/ 31 h 100"/>
                <a:gd name="T16" fmla="*/ 61 w 71"/>
                <a:gd name="T17" fmla="*/ 8 h 100"/>
                <a:gd name="T18" fmla="*/ 31 w 71"/>
                <a:gd name="T19" fmla="*/ 0 h 100"/>
                <a:gd name="T20" fmla="*/ 30 w 71"/>
                <a:gd name="T21" fmla="*/ 48 h 100"/>
                <a:gd name="T22" fmla="*/ 23 w 71"/>
                <a:gd name="T23" fmla="*/ 47 h 100"/>
                <a:gd name="T24" fmla="*/ 23 w 71"/>
                <a:gd name="T25" fmla="*/ 18 h 100"/>
                <a:gd name="T26" fmla="*/ 32 w 71"/>
                <a:gd name="T27" fmla="*/ 17 h 100"/>
                <a:gd name="T28" fmla="*/ 49 w 71"/>
                <a:gd name="T29" fmla="*/ 32 h 100"/>
                <a:gd name="T30" fmla="*/ 30 w 71"/>
                <a:gd name="T31" fmla="*/ 4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1" h="100">
                  <a:moveTo>
                    <a:pt x="31" y="0"/>
                  </a:moveTo>
                  <a:cubicBezTo>
                    <a:pt x="17" y="0"/>
                    <a:pt x="7" y="1"/>
                    <a:pt x="0" y="2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23" y="100"/>
                    <a:pt x="23" y="100"/>
                    <a:pt x="23" y="100"/>
                  </a:cubicBezTo>
                  <a:cubicBezTo>
                    <a:pt x="23" y="65"/>
                    <a:pt x="23" y="65"/>
                    <a:pt x="23" y="65"/>
                  </a:cubicBezTo>
                  <a:cubicBezTo>
                    <a:pt x="25" y="65"/>
                    <a:pt x="27" y="65"/>
                    <a:pt x="30" y="65"/>
                  </a:cubicBezTo>
                  <a:cubicBezTo>
                    <a:pt x="43" y="65"/>
                    <a:pt x="55" y="62"/>
                    <a:pt x="62" y="55"/>
                  </a:cubicBezTo>
                  <a:cubicBezTo>
                    <a:pt x="68" y="49"/>
                    <a:pt x="71" y="41"/>
                    <a:pt x="71" y="31"/>
                  </a:cubicBezTo>
                  <a:cubicBezTo>
                    <a:pt x="71" y="22"/>
                    <a:pt x="67" y="13"/>
                    <a:pt x="61" y="8"/>
                  </a:cubicBezTo>
                  <a:cubicBezTo>
                    <a:pt x="54" y="3"/>
                    <a:pt x="44" y="0"/>
                    <a:pt x="31" y="0"/>
                  </a:cubicBezTo>
                  <a:close/>
                  <a:moveTo>
                    <a:pt x="30" y="48"/>
                  </a:moveTo>
                  <a:cubicBezTo>
                    <a:pt x="27" y="48"/>
                    <a:pt x="24" y="48"/>
                    <a:pt x="23" y="47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4" y="18"/>
                    <a:pt x="27" y="17"/>
                    <a:pt x="32" y="17"/>
                  </a:cubicBezTo>
                  <a:cubicBezTo>
                    <a:pt x="43" y="17"/>
                    <a:pt x="49" y="23"/>
                    <a:pt x="49" y="32"/>
                  </a:cubicBezTo>
                  <a:cubicBezTo>
                    <a:pt x="49" y="42"/>
                    <a:pt x="42" y="48"/>
                    <a:pt x="30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67841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0">
        <p:checker/>
      </p:transition>
    </mc:Choice>
    <mc:Fallback xmlns="">
      <p:transition spd="slow" advTm="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878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12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34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添加标题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" name="TextBox 35"/>
          <p:cNvSpPr txBox="1"/>
          <p:nvPr/>
        </p:nvSpPr>
        <p:spPr>
          <a:xfrm>
            <a:off x="2390916" y="267886"/>
            <a:ext cx="2056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A3F6C"/>
                </a:solidFill>
                <a:latin typeface="Kozuka Gothic Pro R" pitchFamily="34" charset="-128"/>
                <a:ea typeface="Kozuka Gothic Pro R" pitchFamily="34" charset="-128"/>
              </a:rPr>
              <a:t>Click to add a caption</a:t>
            </a:r>
            <a:endParaRPr lang="zh-CN" altLang="en-US" sz="1600" dirty="0">
              <a:solidFill>
                <a:srgbClr val="1A3F6C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8"/>
          <p:cNvSpPr/>
          <p:nvPr/>
        </p:nvSpPr>
        <p:spPr>
          <a:xfrm>
            <a:off x="642230" y="2088733"/>
            <a:ext cx="1423450" cy="142345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10" name="组合 9"/>
          <p:cNvGrpSpPr/>
          <p:nvPr/>
        </p:nvGrpSpPr>
        <p:grpSpPr>
          <a:xfrm>
            <a:off x="1764286" y="2622833"/>
            <a:ext cx="1223538" cy="368530"/>
            <a:chOff x="3838575" y="2712368"/>
            <a:chExt cx="1604974" cy="368530"/>
          </a:xfrm>
        </p:grpSpPr>
        <p:cxnSp>
          <p:nvCxnSpPr>
            <p:cNvPr id="11" name="直接连接符 10"/>
            <p:cNvCxnSpPr/>
            <p:nvPr/>
          </p:nvCxnSpPr>
          <p:spPr>
            <a:xfrm>
              <a:off x="3838575" y="2892218"/>
              <a:ext cx="593181" cy="0"/>
            </a:xfrm>
            <a:prstGeom prst="line">
              <a:avLst/>
            </a:prstGeom>
            <a:ln w="76200">
              <a:solidFill>
                <a:srgbClr val="1A3F6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4952634" y="2911353"/>
              <a:ext cx="490915" cy="0"/>
            </a:xfrm>
            <a:prstGeom prst="line">
              <a:avLst/>
            </a:prstGeom>
            <a:ln w="76200">
              <a:solidFill>
                <a:srgbClr val="1A3F6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V="1">
              <a:off x="4405565" y="2712368"/>
              <a:ext cx="186017" cy="189461"/>
            </a:xfrm>
            <a:prstGeom prst="line">
              <a:avLst/>
            </a:prstGeom>
            <a:ln w="76200">
              <a:solidFill>
                <a:srgbClr val="1A3F6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V="1">
              <a:off x="4807526" y="2899283"/>
              <a:ext cx="171299" cy="174470"/>
            </a:xfrm>
            <a:prstGeom prst="line">
              <a:avLst/>
            </a:prstGeom>
            <a:ln w="76200">
              <a:solidFill>
                <a:srgbClr val="1A3F6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 flipH="1" flipV="1">
              <a:off x="4543202" y="2717130"/>
              <a:ext cx="316707" cy="363768"/>
            </a:xfrm>
            <a:prstGeom prst="line">
              <a:avLst/>
            </a:prstGeom>
            <a:ln w="76200">
              <a:solidFill>
                <a:srgbClr val="1A3F6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组合 15"/>
          <p:cNvGrpSpPr/>
          <p:nvPr/>
        </p:nvGrpSpPr>
        <p:grpSpPr>
          <a:xfrm>
            <a:off x="2788781" y="1419622"/>
            <a:ext cx="2846358" cy="284635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7" name="同心圆 1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716016" y="1448616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0" name="同心圆 1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1" name="椭圆 20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5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zh-CN" altLang="en-US" sz="2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261064" y="2488506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3" name="同心圆 2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5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en-US" sz="2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716016" y="3579954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6" name="同心圆 2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5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zh-CN" altLang="en-US" sz="2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8" name="TextBox 20"/>
          <p:cNvSpPr txBox="1"/>
          <p:nvPr/>
        </p:nvSpPr>
        <p:spPr>
          <a:xfrm>
            <a:off x="994883" y="2406113"/>
            <a:ext cx="718145" cy="86177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研究</a:t>
            </a:r>
            <a:endParaRPr lang="en-US" altLang="zh-CN" sz="2800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2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意义</a:t>
            </a:r>
          </a:p>
        </p:txBody>
      </p:sp>
      <p:sp>
        <p:nvSpPr>
          <p:cNvPr id="29" name="TextBox 21"/>
          <p:cNvSpPr txBox="1"/>
          <p:nvPr/>
        </p:nvSpPr>
        <p:spPr>
          <a:xfrm>
            <a:off x="5611771" y="1476863"/>
            <a:ext cx="3084553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毕业论文，泛指专科毕业论文、本科毕业论文（学士学位毕业论文）、硕士研究生毕业论文（硕士学位论文）、博士研究生毕业论文（博士学位论文）等，即需要在学业完成前写作并提交的论文，是教学或科研活动的重要组成部分之一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TextBox 22"/>
          <p:cNvSpPr txBox="1"/>
          <p:nvPr/>
        </p:nvSpPr>
        <p:spPr>
          <a:xfrm>
            <a:off x="6043820" y="2516931"/>
            <a:ext cx="2852530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毕业论文，泛指专科毕业论文、本科毕业论文（学士学位毕业论文）、硕士研究生毕业论文（硕士学位论文）、博士研究生毕业论文（博士学位论文）等，即需要在学业完成前写作并提交的论文，是教学或科研活动的重要组成部分之一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TextBox 23"/>
          <p:cNvSpPr txBox="1"/>
          <p:nvPr/>
        </p:nvSpPr>
        <p:spPr>
          <a:xfrm>
            <a:off x="5558416" y="3631245"/>
            <a:ext cx="3137908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毕业论文，泛指专科毕业论文、本科毕业论文（学士学位毕业论文）、硕士研究生毕业论文（硕士学位论文）、博士研究生毕业论文（博士学位论文）等，即需要在学业完成前写作并提交的论文，是教学或科研活动的重要组成部分之一。</a:t>
            </a:r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TextBox 24"/>
          <p:cNvSpPr txBox="1"/>
          <p:nvPr/>
        </p:nvSpPr>
        <p:spPr>
          <a:xfrm>
            <a:off x="3275855" y="2107471"/>
            <a:ext cx="1752111" cy="137306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>
                <a:latin typeface="微软雅黑" pitchFamily="34" charset="-122"/>
                <a:ea typeface="微软雅黑" pitchFamily="34" charset="-122"/>
              </a:rPr>
              <a:t>点击输入简要文字内容，文字内容需概括精炼，不用多余的文字修饰，言简意赅的说明分项内容</a:t>
            </a:r>
            <a:r>
              <a:rPr lang="en-US" altLang="zh-CN" sz="1400" dirty="0" smtClean="0">
                <a:latin typeface="微软雅黑" pitchFamily="34" charset="-122"/>
                <a:ea typeface="微软雅黑" pitchFamily="34" charset="-122"/>
              </a:rPr>
              <a:t>……</a:t>
            </a:r>
            <a:endParaRPr lang="en-US" altLang="zh-CN" sz="1400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33440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1" presetID="2" presetClass="entr" presetSubtype="1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4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50" presetID="5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52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53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56" presetID="5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58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59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62" presetID="5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64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65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3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6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78" presetID="26" presetClass="emph" presetSubtype="0" repeatCount="3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79" dur="100" tmFilter="0, 0; .2, .5; .8, .5; 1, 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80" dur="50" autoRev="1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9" grpId="0" animBg="1"/>
          <p:bldP spid="28" grpId="0"/>
          <p:bldP spid="29" grpId="0"/>
          <p:bldP spid="30" grpId="0"/>
          <p:bldP spid="31" grpId="0"/>
          <p:bldP spid="3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9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1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4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50" presetID="5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52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53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56" presetID="5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58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59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62" presetID="5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64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65" dur="5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3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6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78" presetID="26" presetClass="emph" presetSubtype="0" repeatCount="3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79" dur="100" tmFilter="0, 0; .2, .5; .8, .5; 1, 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80" dur="50" autoRev="1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9" grpId="0" animBg="1"/>
          <p:bldP spid="28" grpId="0"/>
          <p:bldP spid="29" grpId="0"/>
          <p:bldP spid="30" grpId="0"/>
          <p:bldP spid="31" grpId="0"/>
          <p:bldP spid="32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34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添加标题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" name="TextBox 35"/>
          <p:cNvSpPr txBox="1"/>
          <p:nvPr/>
        </p:nvSpPr>
        <p:spPr>
          <a:xfrm>
            <a:off x="2390916" y="267886"/>
            <a:ext cx="2056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A3F6C"/>
                </a:solidFill>
                <a:latin typeface="Kozuka Gothic Pro R" pitchFamily="34" charset="-128"/>
                <a:ea typeface="Kozuka Gothic Pro R" pitchFamily="34" charset="-128"/>
              </a:rPr>
              <a:t>Click to add a caption</a:t>
            </a:r>
            <a:endParaRPr lang="zh-CN" altLang="en-US" sz="1600" dirty="0">
              <a:solidFill>
                <a:srgbClr val="1A3F6C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圆角矩形 8"/>
          <p:cNvSpPr/>
          <p:nvPr/>
        </p:nvSpPr>
        <p:spPr>
          <a:xfrm>
            <a:off x="899160" y="1221266"/>
            <a:ext cx="7345680" cy="1395596"/>
          </a:xfrm>
          <a:prstGeom prst="roundRect">
            <a:avLst>
              <a:gd name="adj" fmla="val 0"/>
            </a:avLst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42"/>
          <p:cNvSpPr txBox="1"/>
          <p:nvPr/>
        </p:nvSpPr>
        <p:spPr>
          <a:xfrm>
            <a:off x="1196625" y="1464734"/>
            <a:ext cx="6750750" cy="8863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详细内容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点击输入本栏的具体文字，简明扼要的说明分项内容，此为概念图解，请根据您的具体内容酌情修改。详细内容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点击输入本栏的具体文字，简明扼要的说明分项内容，此为概念图解，请根据您的具体内容酌情修改。详细内容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93"/>
          <p:cNvSpPr/>
          <p:nvPr/>
        </p:nvSpPr>
        <p:spPr>
          <a:xfrm>
            <a:off x="861492" y="1176702"/>
            <a:ext cx="288032" cy="288032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93"/>
          <p:cNvSpPr/>
          <p:nvPr/>
        </p:nvSpPr>
        <p:spPr>
          <a:xfrm rot="10800000">
            <a:off x="7996471" y="2373206"/>
            <a:ext cx="288032" cy="288032"/>
          </a:xfrm>
          <a:custGeom>
            <a:avLst/>
            <a:gdLst/>
            <a:ahLst/>
            <a:cxnLst/>
            <a:rect l="l" t="t" r="r" b="b"/>
            <a:pathLst>
              <a:path w="504056" h="504056">
                <a:moveTo>
                  <a:pt x="0" y="0"/>
                </a:moveTo>
                <a:lnTo>
                  <a:pt x="504056" y="0"/>
                </a:lnTo>
                <a:lnTo>
                  <a:pt x="504056" y="144016"/>
                </a:lnTo>
                <a:lnTo>
                  <a:pt x="144016" y="144016"/>
                </a:lnTo>
                <a:lnTo>
                  <a:pt x="144016" y="504056"/>
                </a:lnTo>
                <a:lnTo>
                  <a:pt x="0" y="504056"/>
                </a:lnTo>
                <a:close/>
              </a:path>
            </a:pathLst>
          </a:custGeom>
          <a:solidFill>
            <a:srgbClr val="1A3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Freeform 5"/>
          <p:cNvSpPr>
            <a:spLocks/>
          </p:cNvSpPr>
          <p:nvPr/>
        </p:nvSpPr>
        <p:spPr bwMode="auto">
          <a:xfrm>
            <a:off x="1404977" y="2959514"/>
            <a:ext cx="1486292" cy="1317287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rgbClr val="1A3F6C"/>
          </a:solidFill>
          <a:ln w="3175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27000" dist="63500" dir="13500000">
              <a:schemeClr val="accent1">
                <a:lumMod val="50000"/>
                <a:alpha val="8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14" name="Freeform 5"/>
          <p:cNvSpPr>
            <a:spLocks/>
          </p:cNvSpPr>
          <p:nvPr/>
        </p:nvSpPr>
        <p:spPr bwMode="auto">
          <a:xfrm>
            <a:off x="1485847" y="3031189"/>
            <a:ext cx="1324551" cy="1173938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01600" dist="50800" dir="2700000" algn="tl" rotWithShape="0">
              <a:schemeClr val="accent1">
                <a:lumMod val="50000"/>
                <a:alpha val="64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63500" h="19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15" name="Freeform 5"/>
          <p:cNvSpPr>
            <a:spLocks/>
          </p:cNvSpPr>
          <p:nvPr/>
        </p:nvSpPr>
        <p:spPr bwMode="auto">
          <a:xfrm>
            <a:off x="2979308" y="2959514"/>
            <a:ext cx="1486292" cy="1317287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rgbClr val="1A3F6C"/>
          </a:solidFill>
          <a:ln w="3175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27000" dist="63500" dir="13500000">
              <a:schemeClr val="accent2">
                <a:lumMod val="50000"/>
                <a:alpha val="8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3060178" y="3031189"/>
            <a:ext cx="1324551" cy="1173938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01600" dist="50800" dir="2700000" algn="tl" rotWithShape="0">
              <a:schemeClr val="accent2">
                <a:lumMod val="50000"/>
                <a:alpha val="64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63500" h="19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17" name="Freeform 5"/>
          <p:cNvSpPr>
            <a:spLocks/>
          </p:cNvSpPr>
          <p:nvPr/>
        </p:nvSpPr>
        <p:spPr bwMode="auto">
          <a:xfrm>
            <a:off x="4578724" y="2959514"/>
            <a:ext cx="1486292" cy="1317287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rgbClr val="1A3F6C"/>
          </a:solidFill>
          <a:ln w="3175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27000" dist="63500" dir="13500000">
              <a:schemeClr val="accent3">
                <a:lumMod val="50000"/>
                <a:alpha val="8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18" name="Freeform 5"/>
          <p:cNvSpPr>
            <a:spLocks/>
          </p:cNvSpPr>
          <p:nvPr/>
        </p:nvSpPr>
        <p:spPr bwMode="auto">
          <a:xfrm>
            <a:off x="4659593" y="3031189"/>
            <a:ext cx="1324551" cy="1173938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01600" dist="50800" dir="2700000" algn="tl" rotWithShape="0">
              <a:schemeClr val="accent3">
                <a:lumMod val="50000"/>
                <a:alpha val="64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63500" h="19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631183" y="3531619"/>
            <a:ext cx="1036181" cy="284693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ITC Avant Garde Std Bk" panose="020B0502020202020204" pitchFamily="34" charset="0"/>
              </a:rPr>
              <a:t>添加关键字</a:t>
            </a:r>
            <a:endParaRPr lang="zh-CN" altLang="en-US" sz="100" b="1" dirty="0">
              <a:solidFill>
                <a:schemeClr val="tx1">
                  <a:lumMod val="65000"/>
                  <a:lumOff val="35000"/>
                </a:schemeClr>
              </a:solidFill>
              <a:latin typeface="ITC Avant Garde Std Bk" panose="020B0502020202020204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4804929" y="3531619"/>
            <a:ext cx="1036181" cy="284693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ITC Avant Garde Std Bk" panose="020B0502020202020204" pitchFamily="34" charset="0"/>
              </a:rPr>
              <a:t>添加关键字</a:t>
            </a:r>
            <a:endParaRPr lang="zh-CN" altLang="en-US" sz="100" b="1" dirty="0">
              <a:solidFill>
                <a:schemeClr val="tx1">
                  <a:lumMod val="65000"/>
                  <a:lumOff val="35000"/>
                </a:schemeClr>
              </a:solidFill>
              <a:latin typeface="ITC Avant Garde Std Bk" panose="020B0502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205514" y="3531619"/>
            <a:ext cx="1036181" cy="284693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ITC Avant Garde Std Bk" panose="020B0502020202020204" pitchFamily="34" charset="0"/>
              </a:rPr>
              <a:t>添加关键字</a:t>
            </a:r>
            <a:endParaRPr lang="zh-CN" altLang="en-US" sz="100" b="1" dirty="0">
              <a:solidFill>
                <a:schemeClr val="tx1">
                  <a:lumMod val="65000"/>
                  <a:lumOff val="35000"/>
                </a:schemeClr>
              </a:solidFill>
              <a:latin typeface="ITC Avant Garde Std Bk" panose="020B0502020202020204" pitchFamily="34" charset="0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5192945" y="3204188"/>
            <a:ext cx="230951" cy="229729"/>
            <a:chOff x="3856417" y="4248125"/>
            <a:chExt cx="409860" cy="407692"/>
          </a:xfrm>
          <a:solidFill>
            <a:srgbClr val="1A3F6C"/>
          </a:solidFill>
        </p:grpSpPr>
        <p:sp>
          <p:nvSpPr>
            <p:cNvPr id="23" name="Freeform 187"/>
            <p:cNvSpPr>
              <a:spLocks/>
            </p:cNvSpPr>
            <p:nvPr/>
          </p:nvSpPr>
          <p:spPr bwMode="auto">
            <a:xfrm>
              <a:off x="3969183" y="4489921"/>
              <a:ext cx="279745" cy="165896"/>
            </a:xfrm>
            <a:custGeom>
              <a:avLst/>
              <a:gdLst>
                <a:gd name="T0" fmla="*/ 76 w 109"/>
                <a:gd name="T1" fmla="*/ 0 h 65"/>
                <a:gd name="T2" fmla="*/ 54 w 109"/>
                <a:gd name="T3" fmla="*/ 0 h 65"/>
                <a:gd name="T4" fmla="*/ 69 w 109"/>
                <a:gd name="T5" fmla="*/ 17 h 65"/>
                <a:gd name="T6" fmla="*/ 76 w 109"/>
                <a:gd name="T7" fmla="*/ 17 h 65"/>
                <a:gd name="T8" fmla="*/ 91 w 109"/>
                <a:gd name="T9" fmla="*/ 32 h 65"/>
                <a:gd name="T10" fmla="*/ 76 w 109"/>
                <a:gd name="T11" fmla="*/ 48 h 65"/>
                <a:gd name="T12" fmla="*/ 32 w 109"/>
                <a:gd name="T13" fmla="*/ 48 h 65"/>
                <a:gd name="T14" fmla="*/ 17 w 109"/>
                <a:gd name="T15" fmla="*/ 32 h 65"/>
                <a:gd name="T16" fmla="*/ 20 w 109"/>
                <a:gd name="T17" fmla="*/ 24 h 65"/>
                <a:gd name="T18" fmla="*/ 1 w 109"/>
                <a:gd name="T19" fmla="*/ 24 h 65"/>
                <a:gd name="T20" fmla="*/ 0 w 109"/>
                <a:gd name="T21" fmla="*/ 32 h 65"/>
                <a:gd name="T22" fmla="*/ 32 w 109"/>
                <a:gd name="T23" fmla="*/ 65 h 65"/>
                <a:gd name="T24" fmla="*/ 76 w 109"/>
                <a:gd name="T25" fmla="*/ 65 h 65"/>
                <a:gd name="T26" fmla="*/ 109 w 109"/>
                <a:gd name="T27" fmla="*/ 32 h 65"/>
                <a:gd name="T28" fmla="*/ 76 w 109"/>
                <a:gd name="T29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9" h="65">
                  <a:moveTo>
                    <a:pt x="76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61" y="4"/>
                    <a:pt x="66" y="10"/>
                    <a:pt x="69" y="17"/>
                  </a:cubicBezTo>
                  <a:cubicBezTo>
                    <a:pt x="76" y="17"/>
                    <a:pt x="76" y="17"/>
                    <a:pt x="76" y="17"/>
                  </a:cubicBezTo>
                  <a:cubicBezTo>
                    <a:pt x="85" y="17"/>
                    <a:pt x="91" y="24"/>
                    <a:pt x="91" y="32"/>
                  </a:cubicBezTo>
                  <a:cubicBezTo>
                    <a:pt x="91" y="41"/>
                    <a:pt x="85" y="48"/>
                    <a:pt x="76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24" y="48"/>
                    <a:pt x="17" y="41"/>
                    <a:pt x="17" y="32"/>
                  </a:cubicBezTo>
                  <a:cubicBezTo>
                    <a:pt x="17" y="29"/>
                    <a:pt x="18" y="26"/>
                    <a:pt x="20" y="24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0" y="27"/>
                    <a:pt x="0" y="30"/>
                    <a:pt x="0" y="32"/>
                  </a:cubicBezTo>
                  <a:cubicBezTo>
                    <a:pt x="0" y="50"/>
                    <a:pt x="14" y="65"/>
                    <a:pt x="32" y="65"/>
                  </a:cubicBezTo>
                  <a:cubicBezTo>
                    <a:pt x="76" y="65"/>
                    <a:pt x="76" y="65"/>
                    <a:pt x="76" y="65"/>
                  </a:cubicBezTo>
                  <a:cubicBezTo>
                    <a:pt x="94" y="65"/>
                    <a:pt x="109" y="50"/>
                    <a:pt x="109" y="32"/>
                  </a:cubicBezTo>
                  <a:cubicBezTo>
                    <a:pt x="109" y="15"/>
                    <a:pt x="94" y="0"/>
                    <a:pt x="7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4" name="Freeform 188"/>
            <p:cNvSpPr>
              <a:spLocks/>
            </p:cNvSpPr>
            <p:nvPr/>
          </p:nvSpPr>
          <p:spPr bwMode="auto">
            <a:xfrm>
              <a:off x="3856417" y="4489921"/>
              <a:ext cx="279745" cy="165896"/>
            </a:xfrm>
            <a:custGeom>
              <a:avLst/>
              <a:gdLst>
                <a:gd name="T0" fmla="*/ 41 w 109"/>
                <a:gd name="T1" fmla="*/ 48 h 65"/>
                <a:gd name="T2" fmla="*/ 33 w 109"/>
                <a:gd name="T3" fmla="*/ 48 h 65"/>
                <a:gd name="T4" fmla="*/ 18 w 109"/>
                <a:gd name="T5" fmla="*/ 32 h 65"/>
                <a:gd name="T6" fmla="*/ 33 w 109"/>
                <a:gd name="T7" fmla="*/ 17 h 65"/>
                <a:gd name="T8" fmla="*/ 37 w 109"/>
                <a:gd name="T9" fmla="*/ 17 h 65"/>
                <a:gd name="T10" fmla="*/ 77 w 109"/>
                <a:gd name="T11" fmla="*/ 17 h 65"/>
                <a:gd name="T12" fmla="*/ 92 w 109"/>
                <a:gd name="T13" fmla="*/ 32 h 65"/>
                <a:gd name="T14" fmla="*/ 92 w 109"/>
                <a:gd name="T15" fmla="*/ 35 h 65"/>
                <a:gd name="T16" fmla="*/ 89 w 109"/>
                <a:gd name="T17" fmla="*/ 42 h 65"/>
                <a:gd name="T18" fmla="*/ 108 w 109"/>
                <a:gd name="T19" fmla="*/ 42 h 65"/>
                <a:gd name="T20" fmla="*/ 109 w 109"/>
                <a:gd name="T21" fmla="*/ 35 h 65"/>
                <a:gd name="T22" fmla="*/ 109 w 109"/>
                <a:gd name="T23" fmla="*/ 35 h 65"/>
                <a:gd name="T24" fmla="*/ 109 w 109"/>
                <a:gd name="T25" fmla="*/ 32 h 65"/>
                <a:gd name="T26" fmla="*/ 77 w 109"/>
                <a:gd name="T27" fmla="*/ 0 h 65"/>
                <a:gd name="T28" fmla="*/ 37 w 109"/>
                <a:gd name="T29" fmla="*/ 0 h 65"/>
                <a:gd name="T30" fmla="*/ 33 w 109"/>
                <a:gd name="T31" fmla="*/ 0 h 65"/>
                <a:gd name="T32" fmla="*/ 0 w 109"/>
                <a:gd name="T33" fmla="*/ 32 h 65"/>
                <a:gd name="T34" fmla="*/ 33 w 109"/>
                <a:gd name="T35" fmla="*/ 65 h 65"/>
                <a:gd name="T36" fmla="*/ 56 w 109"/>
                <a:gd name="T37" fmla="*/ 65 h 65"/>
                <a:gd name="T38" fmla="*/ 41 w 109"/>
                <a:gd name="T39" fmla="*/ 48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9" h="65">
                  <a:moveTo>
                    <a:pt x="41" y="48"/>
                  </a:moveTo>
                  <a:cubicBezTo>
                    <a:pt x="33" y="48"/>
                    <a:pt x="33" y="48"/>
                    <a:pt x="33" y="48"/>
                  </a:cubicBezTo>
                  <a:cubicBezTo>
                    <a:pt x="24" y="48"/>
                    <a:pt x="18" y="41"/>
                    <a:pt x="18" y="32"/>
                  </a:cubicBezTo>
                  <a:cubicBezTo>
                    <a:pt x="18" y="24"/>
                    <a:pt x="24" y="17"/>
                    <a:pt x="33" y="17"/>
                  </a:cubicBezTo>
                  <a:cubicBezTo>
                    <a:pt x="37" y="17"/>
                    <a:pt x="37" y="17"/>
                    <a:pt x="37" y="17"/>
                  </a:cubicBezTo>
                  <a:cubicBezTo>
                    <a:pt x="77" y="17"/>
                    <a:pt x="77" y="17"/>
                    <a:pt x="77" y="17"/>
                  </a:cubicBezTo>
                  <a:cubicBezTo>
                    <a:pt x="85" y="17"/>
                    <a:pt x="92" y="24"/>
                    <a:pt x="92" y="32"/>
                  </a:cubicBezTo>
                  <a:cubicBezTo>
                    <a:pt x="92" y="33"/>
                    <a:pt x="92" y="34"/>
                    <a:pt x="92" y="35"/>
                  </a:cubicBezTo>
                  <a:cubicBezTo>
                    <a:pt x="91" y="38"/>
                    <a:pt x="90" y="40"/>
                    <a:pt x="89" y="42"/>
                  </a:cubicBezTo>
                  <a:cubicBezTo>
                    <a:pt x="108" y="42"/>
                    <a:pt x="108" y="42"/>
                    <a:pt x="108" y="42"/>
                  </a:cubicBezTo>
                  <a:cubicBezTo>
                    <a:pt x="108" y="40"/>
                    <a:pt x="109" y="38"/>
                    <a:pt x="109" y="35"/>
                  </a:cubicBezTo>
                  <a:cubicBezTo>
                    <a:pt x="109" y="35"/>
                    <a:pt x="109" y="35"/>
                    <a:pt x="109" y="35"/>
                  </a:cubicBezTo>
                  <a:cubicBezTo>
                    <a:pt x="109" y="34"/>
                    <a:pt x="109" y="33"/>
                    <a:pt x="109" y="32"/>
                  </a:cubicBezTo>
                  <a:cubicBezTo>
                    <a:pt x="109" y="15"/>
                    <a:pt x="95" y="0"/>
                    <a:pt x="77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15" y="0"/>
                    <a:pt x="0" y="15"/>
                    <a:pt x="0" y="32"/>
                  </a:cubicBezTo>
                  <a:cubicBezTo>
                    <a:pt x="0" y="50"/>
                    <a:pt x="15" y="65"/>
                    <a:pt x="33" y="65"/>
                  </a:cubicBezTo>
                  <a:cubicBezTo>
                    <a:pt x="56" y="65"/>
                    <a:pt x="56" y="65"/>
                    <a:pt x="56" y="65"/>
                  </a:cubicBezTo>
                  <a:cubicBezTo>
                    <a:pt x="50" y="61"/>
                    <a:pt x="44" y="55"/>
                    <a:pt x="41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5" name="Freeform 189"/>
            <p:cNvSpPr>
              <a:spLocks noEditPoints="1"/>
            </p:cNvSpPr>
            <p:nvPr/>
          </p:nvSpPr>
          <p:spPr bwMode="auto">
            <a:xfrm>
              <a:off x="3950749" y="4248125"/>
              <a:ext cx="202761" cy="204930"/>
            </a:xfrm>
            <a:custGeom>
              <a:avLst/>
              <a:gdLst>
                <a:gd name="T0" fmla="*/ 40 w 79"/>
                <a:gd name="T1" fmla="*/ 0 h 80"/>
                <a:gd name="T2" fmla="*/ 0 w 79"/>
                <a:gd name="T3" fmla="*/ 40 h 80"/>
                <a:gd name="T4" fmla="*/ 40 w 79"/>
                <a:gd name="T5" fmla="*/ 80 h 80"/>
                <a:gd name="T6" fmla="*/ 79 w 79"/>
                <a:gd name="T7" fmla="*/ 40 h 80"/>
                <a:gd name="T8" fmla="*/ 40 w 79"/>
                <a:gd name="T9" fmla="*/ 0 h 80"/>
                <a:gd name="T10" fmla="*/ 63 w 79"/>
                <a:gd name="T11" fmla="*/ 46 h 80"/>
                <a:gd name="T12" fmla="*/ 46 w 79"/>
                <a:gd name="T13" fmla="*/ 46 h 80"/>
                <a:gd name="T14" fmla="*/ 46 w 79"/>
                <a:gd name="T15" fmla="*/ 63 h 80"/>
                <a:gd name="T16" fmla="*/ 33 w 79"/>
                <a:gd name="T17" fmla="*/ 63 h 80"/>
                <a:gd name="T18" fmla="*/ 33 w 79"/>
                <a:gd name="T19" fmla="*/ 46 h 80"/>
                <a:gd name="T20" fmla="*/ 17 w 79"/>
                <a:gd name="T21" fmla="*/ 46 h 80"/>
                <a:gd name="T22" fmla="*/ 17 w 79"/>
                <a:gd name="T23" fmla="*/ 34 h 80"/>
                <a:gd name="T24" fmla="*/ 33 w 79"/>
                <a:gd name="T25" fmla="*/ 34 h 80"/>
                <a:gd name="T26" fmla="*/ 33 w 79"/>
                <a:gd name="T27" fmla="*/ 17 h 80"/>
                <a:gd name="T28" fmla="*/ 46 w 79"/>
                <a:gd name="T29" fmla="*/ 17 h 80"/>
                <a:gd name="T30" fmla="*/ 46 w 79"/>
                <a:gd name="T31" fmla="*/ 34 h 80"/>
                <a:gd name="T32" fmla="*/ 63 w 79"/>
                <a:gd name="T33" fmla="*/ 34 h 80"/>
                <a:gd name="T34" fmla="*/ 63 w 79"/>
                <a:gd name="T35" fmla="*/ 4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9" h="80">
                  <a:moveTo>
                    <a:pt x="40" y="0"/>
                  </a:moveTo>
                  <a:cubicBezTo>
                    <a:pt x="18" y="0"/>
                    <a:pt x="0" y="18"/>
                    <a:pt x="0" y="40"/>
                  </a:cubicBezTo>
                  <a:cubicBezTo>
                    <a:pt x="0" y="62"/>
                    <a:pt x="18" y="80"/>
                    <a:pt x="40" y="80"/>
                  </a:cubicBezTo>
                  <a:cubicBezTo>
                    <a:pt x="62" y="80"/>
                    <a:pt x="79" y="62"/>
                    <a:pt x="79" y="40"/>
                  </a:cubicBezTo>
                  <a:cubicBezTo>
                    <a:pt x="79" y="18"/>
                    <a:pt x="62" y="0"/>
                    <a:pt x="40" y="0"/>
                  </a:cubicBezTo>
                  <a:close/>
                  <a:moveTo>
                    <a:pt x="63" y="46"/>
                  </a:moveTo>
                  <a:cubicBezTo>
                    <a:pt x="46" y="46"/>
                    <a:pt x="46" y="46"/>
                    <a:pt x="46" y="46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17" y="46"/>
                    <a:pt x="17" y="46"/>
                    <a:pt x="17" y="46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46" y="17"/>
                    <a:pt x="46" y="17"/>
                    <a:pt x="46" y="17"/>
                  </a:cubicBezTo>
                  <a:cubicBezTo>
                    <a:pt x="46" y="34"/>
                    <a:pt x="46" y="34"/>
                    <a:pt x="46" y="34"/>
                  </a:cubicBezTo>
                  <a:cubicBezTo>
                    <a:pt x="63" y="34"/>
                    <a:pt x="63" y="34"/>
                    <a:pt x="63" y="34"/>
                  </a:cubicBezTo>
                  <a:lnTo>
                    <a:pt x="63" y="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6" name="Rectangle 190"/>
            <p:cNvSpPr>
              <a:spLocks noChangeArrowheads="1"/>
            </p:cNvSpPr>
            <p:nvPr/>
          </p:nvSpPr>
          <p:spPr bwMode="auto">
            <a:xfrm>
              <a:off x="4200135" y="4356553"/>
              <a:ext cx="30360" cy="10192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7" name="Rectangle 191"/>
            <p:cNvSpPr>
              <a:spLocks noChangeArrowheads="1"/>
            </p:cNvSpPr>
            <p:nvPr/>
          </p:nvSpPr>
          <p:spPr bwMode="auto">
            <a:xfrm>
              <a:off x="4164354" y="4392335"/>
              <a:ext cx="101923" cy="3036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8" name="Rectangle 192"/>
            <p:cNvSpPr>
              <a:spLocks noChangeArrowheads="1"/>
            </p:cNvSpPr>
            <p:nvPr/>
          </p:nvSpPr>
          <p:spPr bwMode="auto">
            <a:xfrm>
              <a:off x="3879187" y="4386913"/>
              <a:ext cx="18433" cy="6180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9" name="Rectangle 193"/>
            <p:cNvSpPr>
              <a:spLocks noChangeArrowheads="1"/>
            </p:cNvSpPr>
            <p:nvPr/>
          </p:nvSpPr>
          <p:spPr bwMode="auto">
            <a:xfrm>
              <a:off x="3858586" y="4407515"/>
              <a:ext cx="61805" cy="1734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1997345" y="3162335"/>
            <a:ext cx="273108" cy="313433"/>
            <a:chOff x="2733098" y="4187405"/>
            <a:chExt cx="484675" cy="556238"/>
          </a:xfrm>
          <a:solidFill>
            <a:srgbClr val="1A3F6C"/>
          </a:solidFill>
        </p:grpSpPr>
        <p:sp>
          <p:nvSpPr>
            <p:cNvPr id="31" name="Oval 302"/>
            <p:cNvSpPr>
              <a:spLocks noChangeArrowheads="1"/>
            </p:cNvSpPr>
            <p:nvPr/>
          </p:nvSpPr>
          <p:spPr bwMode="auto">
            <a:xfrm>
              <a:off x="2849117" y="4187405"/>
              <a:ext cx="84574" cy="10734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2" name="Freeform 303"/>
            <p:cNvSpPr>
              <a:spLocks noEditPoints="1"/>
            </p:cNvSpPr>
            <p:nvPr/>
          </p:nvSpPr>
          <p:spPr bwMode="auto">
            <a:xfrm>
              <a:off x="2733098" y="4304508"/>
              <a:ext cx="310105" cy="439135"/>
            </a:xfrm>
            <a:custGeom>
              <a:avLst/>
              <a:gdLst>
                <a:gd name="T0" fmla="*/ 121 w 121"/>
                <a:gd name="T1" fmla="*/ 26 h 171"/>
                <a:gd name="T2" fmla="*/ 120 w 121"/>
                <a:gd name="T3" fmla="*/ 26 h 171"/>
                <a:gd name="T4" fmla="*/ 114 w 121"/>
                <a:gd name="T5" fmla="*/ 21 h 171"/>
                <a:gd name="T6" fmla="*/ 90 w 121"/>
                <a:gd name="T7" fmla="*/ 3 h 171"/>
                <a:gd name="T8" fmla="*/ 84 w 121"/>
                <a:gd name="T9" fmla="*/ 1 h 171"/>
                <a:gd name="T10" fmla="*/ 76 w 121"/>
                <a:gd name="T11" fmla="*/ 1 h 171"/>
                <a:gd name="T12" fmla="*/ 74 w 121"/>
                <a:gd name="T13" fmla="*/ 11 h 171"/>
                <a:gd name="T14" fmla="*/ 67 w 121"/>
                <a:gd name="T15" fmla="*/ 42 h 171"/>
                <a:gd name="T16" fmla="*/ 67 w 121"/>
                <a:gd name="T17" fmla="*/ 7 h 171"/>
                <a:gd name="T18" fmla="*/ 58 w 121"/>
                <a:gd name="T19" fmla="*/ 0 h 171"/>
                <a:gd name="T20" fmla="*/ 58 w 121"/>
                <a:gd name="T21" fmla="*/ 9 h 171"/>
                <a:gd name="T22" fmla="*/ 45 w 121"/>
                <a:gd name="T23" fmla="*/ 18 h 171"/>
                <a:gd name="T24" fmla="*/ 40 w 121"/>
                <a:gd name="T25" fmla="*/ 7 h 171"/>
                <a:gd name="T26" fmla="*/ 47 w 121"/>
                <a:gd name="T27" fmla="*/ 0 h 171"/>
                <a:gd name="T28" fmla="*/ 38 w 121"/>
                <a:gd name="T29" fmla="*/ 1 h 171"/>
                <a:gd name="T30" fmla="*/ 3 w 121"/>
                <a:gd name="T31" fmla="*/ 35 h 171"/>
                <a:gd name="T32" fmla="*/ 3 w 121"/>
                <a:gd name="T33" fmla="*/ 36 h 171"/>
                <a:gd name="T34" fmla="*/ 1 w 121"/>
                <a:gd name="T35" fmla="*/ 48 h 171"/>
                <a:gd name="T36" fmla="*/ 2 w 121"/>
                <a:gd name="T37" fmla="*/ 48 h 171"/>
                <a:gd name="T38" fmla="*/ 2 w 121"/>
                <a:gd name="T39" fmla="*/ 50 h 171"/>
                <a:gd name="T40" fmla="*/ 6 w 121"/>
                <a:gd name="T41" fmla="*/ 57 h 171"/>
                <a:gd name="T42" fmla="*/ 20 w 121"/>
                <a:gd name="T43" fmla="*/ 85 h 171"/>
                <a:gd name="T44" fmla="*/ 33 w 121"/>
                <a:gd name="T45" fmla="*/ 90 h 171"/>
                <a:gd name="T46" fmla="*/ 35 w 121"/>
                <a:gd name="T47" fmla="*/ 90 h 171"/>
                <a:gd name="T48" fmla="*/ 60 w 121"/>
                <a:gd name="T49" fmla="*/ 171 h 171"/>
                <a:gd name="T50" fmla="*/ 56 w 121"/>
                <a:gd name="T51" fmla="*/ 110 h 171"/>
                <a:gd name="T52" fmla="*/ 89 w 121"/>
                <a:gd name="T53" fmla="*/ 33 h 171"/>
                <a:gd name="T54" fmla="*/ 93 w 121"/>
                <a:gd name="T55" fmla="*/ 31 h 171"/>
                <a:gd name="T56" fmla="*/ 75 w 121"/>
                <a:gd name="T57" fmla="*/ 45 h 171"/>
                <a:gd name="T58" fmla="*/ 89 w 121"/>
                <a:gd name="T59" fmla="*/ 33 h 171"/>
                <a:gd name="T60" fmla="*/ 30 w 121"/>
                <a:gd name="T61" fmla="*/ 55 h 171"/>
                <a:gd name="T62" fmla="*/ 24 w 121"/>
                <a:gd name="T63" fmla="*/ 44 h 171"/>
                <a:gd name="T64" fmla="*/ 33 w 121"/>
                <a:gd name="T65" fmla="*/ 6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1" h="171">
                  <a:moveTo>
                    <a:pt x="120" y="42"/>
                  </a:moveTo>
                  <a:cubicBezTo>
                    <a:pt x="120" y="35"/>
                    <a:pt x="121" y="24"/>
                    <a:pt x="121" y="26"/>
                  </a:cubicBezTo>
                  <a:cubicBezTo>
                    <a:pt x="121" y="26"/>
                    <a:pt x="121" y="26"/>
                    <a:pt x="121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18" y="24"/>
                    <a:pt x="118" y="24"/>
                    <a:pt x="118" y="24"/>
                  </a:cubicBezTo>
                  <a:cubicBezTo>
                    <a:pt x="114" y="21"/>
                    <a:pt x="114" y="21"/>
                    <a:pt x="114" y="21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90" y="3"/>
                    <a:pt x="90" y="3"/>
                    <a:pt x="90" y="3"/>
                  </a:cubicBezTo>
                  <a:cubicBezTo>
                    <a:pt x="88" y="2"/>
                    <a:pt x="86" y="1"/>
                    <a:pt x="84" y="1"/>
                  </a:cubicBezTo>
                  <a:cubicBezTo>
                    <a:pt x="84" y="1"/>
                    <a:pt x="84" y="1"/>
                    <a:pt x="84" y="1"/>
                  </a:cubicBezTo>
                  <a:cubicBezTo>
                    <a:pt x="81" y="1"/>
                    <a:pt x="78" y="1"/>
                    <a:pt x="76" y="0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83" y="7"/>
                    <a:pt x="83" y="7"/>
                    <a:pt x="83" y="7"/>
                  </a:cubicBezTo>
                  <a:cubicBezTo>
                    <a:pt x="74" y="11"/>
                    <a:pt x="74" y="11"/>
                    <a:pt x="74" y="11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67" y="42"/>
                    <a:pt x="67" y="42"/>
                    <a:pt x="67" y="42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7" y="1"/>
                    <a:pt x="47" y="1"/>
                    <a:pt x="47" y="1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5" y="1"/>
                    <a:pt x="42" y="1"/>
                    <a:pt x="39" y="1"/>
                  </a:cubicBezTo>
                  <a:cubicBezTo>
                    <a:pt x="39" y="1"/>
                    <a:pt x="39" y="1"/>
                    <a:pt x="38" y="1"/>
                  </a:cubicBezTo>
                  <a:cubicBezTo>
                    <a:pt x="36" y="2"/>
                    <a:pt x="33" y="3"/>
                    <a:pt x="31" y="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0" y="60"/>
                    <a:pt x="2" y="42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11" y="66"/>
                    <a:pt x="11" y="66"/>
                    <a:pt x="11" y="66"/>
                  </a:cubicBezTo>
                  <a:cubicBezTo>
                    <a:pt x="20" y="85"/>
                    <a:pt x="20" y="85"/>
                    <a:pt x="20" y="85"/>
                  </a:cubicBezTo>
                  <a:cubicBezTo>
                    <a:pt x="24" y="82"/>
                    <a:pt x="29" y="80"/>
                    <a:pt x="33" y="78"/>
                  </a:cubicBezTo>
                  <a:cubicBezTo>
                    <a:pt x="33" y="82"/>
                    <a:pt x="33" y="86"/>
                    <a:pt x="33" y="90"/>
                  </a:cubicBezTo>
                  <a:cubicBezTo>
                    <a:pt x="33" y="90"/>
                    <a:pt x="33" y="90"/>
                    <a:pt x="33" y="90"/>
                  </a:cubicBezTo>
                  <a:cubicBezTo>
                    <a:pt x="33" y="90"/>
                    <a:pt x="34" y="90"/>
                    <a:pt x="35" y="90"/>
                  </a:cubicBezTo>
                  <a:cubicBezTo>
                    <a:pt x="37" y="171"/>
                    <a:pt x="37" y="171"/>
                    <a:pt x="37" y="171"/>
                  </a:cubicBezTo>
                  <a:cubicBezTo>
                    <a:pt x="60" y="171"/>
                    <a:pt x="60" y="171"/>
                    <a:pt x="60" y="171"/>
                  </a:cubicBezTo>
                  <a:cubicBezTo>
                    <a:pt x="61" y="161"/>
                    <a:pt x="61" y="148"/>
                    <a:pt x="61" y="134"/>
                  </a:cubicBezTo>
                  <a:cubicBezTo>
                    <a:pt x="58" y="127"/>
                    <a:pt x="56" y="118"/>
                    <a:pt x="56" y="110"/>
                  </a:cubicBezTo>
                  <a:cubicBezTo>
                    <a:pt x="56" y="74"/>
                    <a:pt x="84" y="44"/>
                    <a:pt x="120" y="42"/>
                  </a:cubicBezTo>
                  <a:close/>
                  <a:moveTo>
                    <a:pt x="89" y="33"/>
                  </a:moveTo>
                  <a:cubicBezTo>
                    <a:pt x="89" y="31"/>
                    <a:pt x="89" y="29"/>
                    <a:pt x="89" y="27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6" y="33"/>
                    <a:pt x="96" y="33"/>
                    <a:pt x="96" y="33"/>
                  </a:cubicBezTo>
                  <a:cubicBezTo>
                    <a:pt x="75" y="45"/>
                    <a:pt x="75" y="45"/>
                    <a:pt x="75" y="45"/>
                  </a:cubicBezTo>
                  <a:cubicBezTo>
                    <a:pt x="74" y="42"/>
                    <a:pt x="74" y="42"/>
                    <a:pt x="74" y="42"/>
                  </a:cubicBezTo>
                  <a:lnTo>
                    <a:pt x="89" y="33"/>
                  </a:lnTo>
                  <a:close/>
                  <a:moveTo>
                    <a:pt x="33" y="60"/>
                  </a:moveTo>
                  <a:cubicBezTo>
                    <a:pt x="30" y="55"/>
                    <a:pt x="30" y="55"/>
                    <a:pt x="30" y="55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4" y="44"/>
                    <a:pt x="24" y="44"/>
                    <a:pt x="24" y="44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41"/>
                    <a:pt x="33" y="50"/>
                    <a:pt x="33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3" name="Freeform 304"/>
            <p:cNvSpPr>
              <a:spLocks/>
            </p:cNvSpPr>
            <p:nvPr/>
          </p:nvSpPr>
          <p:spPr bwMode="auto">
            <a:xfrm>
              <a:off x="2897909" y="4668827"/>
              <a:ext cx="60720" cy="74816"/>
            </a:xfrm>
            <a:custGeom>
              <a:avLst/>
              <a:gdLst>
                <a:gd name="T0" fmla="*/ 0 w 24"/>
                <a:gd name="T1" fmla="*/ 0 h 29"/>
                <a:gd name="T2" fmla="*/ 1 w 24"/>
                <a:gd name="T3" fmla="*/ 29 h 29"/>
                <a:gd name="T4" fmla="*/ 24 w 24"/>
                <a:gd name="T5" fmla="*/ 29 h 29"/>
                <a:gd name="T6" fmla="*/ 24 w 24"/>
                <a:gd name="T7" fmla="*/ 26 h 29"/>
                <a:gd name="T8" fmla="*/ 0 w 24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9">
                  <a:moveTo>
                    <a:pt x="0" y="0"/>
                  </a:moveTo>
                  <a:cubicBezTo>
                    <a:pt x="1" y="29"/>
                    <a:pt x="1" y="29"/>
                    <a:pt x="1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8"/>
                    <a:pt x="24" y="27"/>
                    <a:pt x="24" y="26"/>
                  </a:cubicBezTo>
                  <a:cubicBezTo>
                    <a:pt x="14" y="19"/>
                    <a:pt x="6" y="1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4" name="Freeform 305"/>
            <p:cNvSpPr>
              <a:spLocks/>
            </p:cNvSpPr>
            <p:nvPr/>
          </p:nvSpPr>
          <p:spPr bwMode="auto">
            <a:xfrm>
              <a:off x="3035614" y="4422694"/>
              <a:ext cx="54214" cy="41203"/>
            </a:xfrm>
            <a:custGeom>
              <a:avLst/>
              <a:gdLst>
                <a:gd name="T0" fmla="*/ 43 w 50"/>
                <a:gd name="T1" fmla="*/ 0 h 38"/>
                <a:gd name="T2" fmla="*/ 36 w 50"/>
                <a:gd name="T3" fmla="*/ 0 h 38"/>
                <a:gd name="T4" fmla="*/ 14 w 50"/>
                <a:gd name="T5" fmla="*/ 0 h 38"/>
                <a:gd name="T6" fmla="*/ 7 w 50"/>
                <a:gd name="T7" fmla="*/ 0 h 38"/>
                <a:gd name="T8" fmla="*/ 0 w 50"/>
                <a:gd name="T9" fmla="*/ 38 h 38"/>
                <a:gd name="T10" fmla="*/ 14 w 50"/>
                <a:gd name="T11" fmla="*/ 38 h 38"/>
                <a:gd name="T12" fmla="*/ 36 w 50"/>
                <a:gd name="T13" fmla="*/ 38 h 38"/>
                <a:gd name="T14" fmla="*/ 50 w 50"/>
                <a:gd name="T15" fmla="*/ 38 h 38"/>
                <a:gd name="T16" fmla="*/ 43 w 50"/>
                <a:gd name="T17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38">
                  <a:moveTo>
                    <a:pt x="43" y="0"/>
                  </a:moveTo>
                  <a:lnTo>
                    <a:pt x="36" y="0"/>
                  </a:lnTo>
                  <a:lnTo>
                    <a:pt x="14" y="0"/>
                  </a:lnTo>
                  <a:lnTo>
                    <a:pt x="7" y="0"/>
                  </a:lnTo>
                  <a:lnTo>
                    <a:pt x="0" y="38"/>
                  </a:lnTo>
                  <a:lnTo>
                    <a:pt x="14" y="38"/>
                  </a:lnTo>
                  <a:lnTo>
                    <a:pt x="36" y="38"/>
                  </a:lnTo>
                  <a:lnTo>
                    <a:pt x="50" y="38"/>
                  </a:lnTo>
                  <a:lnTo>
                    <a:pt x="4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5" name="Freeform 306"/>
            <p:cNvSpPr>
              <a:spLocks/>
            </p:cNvSpPr>
            <p:nvPr/>
          </p:nvSpPr>
          <p:spPr bwMode="auto">
            <a:xfrm>
              <a:off x="2964051" y="4430285"/>
              <a:ext cx="61805" cy="59636"/>
            </a:xfrm>
            <a:custGeom>
              <a:avLst/>
              <a:gdLst>
                <a:gd name="T0" fmla="*/ 33 w 57"/>
                <a:gd name="T1" fmla="*/ 0 h 55"/>
                <a:gd name="T2" fmla="*/ 26 w 57"/>
                <a:gd name="T3" fmla="*/ 5 h 55"/>
                <a:gd name="T4" fmla="*/ 7 w 57"/>
                <a:gd name="T5" fmla="*/ 14 h 55"/>
                <a:gd name="T6" fmla="*/ 0 w 57"/>
                <a:gd name="T7" fmla="*/ 19 h 55"/>
                <a:gd name="T8" fmla="*/ 14 w 57"/>
                <a:gd name="T9" fmla="*/ 55 h 55"/>
                <a:gd name="T10" fmla="*/ 28 w 57"/>
                <a:gd name="T11" fmla="*/ 47 h 55"/>
                <a:gd name="T12" fmla="*/ 45 w 57"/>
                <a:gd name="T13" fmla="*/ 38 h 55"/>
                <a:gd name="T14" fmla="*/ 57 w 57"/>
                <a:gd name="T15" fmla="*/ 31 h 55"/>
                <a:gd name="T16" fmla="*/ 33 w 57"/>
                <a:gd name="T1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33" y="0"/>
                  </a:moveTo>
                  <a:lnTo>
                    <a:pt x="26" y="5"/>
                  </a:lnTo>
                  <a:lnTo>
                    <a:pt x="7" y="14"/>
                  </a:lnTo>
                  <a:lnTo>
                    <a:pt x="0" y="19"/>
                  </a:lnTo>
                  <a:lnTo>
                    <a:pt x="14" y="55"/>
                  </a:lnTo>
                  <a:lnTo>
                    <a:pt x="28" y="47"/>
                  </a:lnTo>
                  <a:lnTo>
                    <a:pt x="45" y="38"/>
                  </a:lnTo>
                  <a:lnTo>
                    <a:pt x="57" y="31"/>
                  </a:lnTo>
                  <a:lnTo>
                    <a:pt x="3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6" name="Freeform 307"/>
            <p:cNvSpPr>
              <a:spLocks/>
            </p:cNvSpPr>
            <p:nvPr/>
          </p:nvSpPr>
          <p:spPr bwMode="auto">
            <a:xfrm>
              <a:off x="2909837" y="4479077"/>
              <a:ext cx="61805" cy="61805"/>
            </a:xfrm>
            <a:custGeom>
              <a:avLst/>
              <a:gdLst>
                <a:gd name="T0" fmla="*/ 19 w 57"/>
                <a:gd name="T1" fmla="*/ 0 h 57"/>
                <a:gd name="T2" fmla="*/ 15 w 57"/>
                <a:gd name="T3" fmla="*/ 7 h 57"/>
                <a:gd name="T4" fmla="*/ 5 w 57"/>
                <a:gd name="T5" fmla="*/ 26 h 57"/>
                <a:gd name="T6" fmla="*/ 0 w 57"/>
                <a:gd name="T7" fmla="*/ 33 h 57"/>
                <a:gd name="T8" fmla="*/ 31 w 57"/>
                <a:gd name="T9" fmla="*/ 57 h 57"/>
                <a:gd name="T10" fmla="*/ 38 w 57"/>
                <a:gd name="T11" fmla="*/ 45 h 57"/>
                <a:gd name="T12" fmla="*/ 50 w 57"/>
                <a:gd name="T13" fmla="*/ 26 h 57"/>
                <a:gd name="T14" fmla="*/ 57 w 57"/>
                <a:gd name="T15" fmla="*/ 14 h 57"/>
                <a:gd name="T16" fmla="*/ 19 w 57"/>
                <a:gd name="T1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19" y="0"/>
                  </a:moveTo>
                  <a:lnTo>
                    <a:pt x="15" y="7"/>
                  </a:lnTo>
                  <a:lnTo>
                    <a:pt x="5" y="26"/>
                  </a:lnTo>
                  <a:lnTo>
                    <a:pt x="0" y="33"/>
                  </a:lnTo>
                  <a:lnTo>
                    <a:pt x="31" y="57"/>
                  </a:lnTo>
                  <a:lnTo>
                    <a:pt x="38" y="45"/>
                  </a:lnTo>
                  <a:lnTo>
                    <a:pt x="50" y="26"/>
                  </a:lnTo>
                  <a:lnTo>
                    <a:pt x="57" y="14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7" name="Freeform 308"/>
            <p:cNvSpPr>
              <a:spLocks/>
            </p:cNvSpPr>
            <p:nvPr/>
          </p:nvSpPr>
          <p:spPr bwMode="auto">
            <a:xfrm>
              <a:off x="2897909" y="4550640"/>
              <a:ext cx="40119" cy="52046"/>
            </a:xfrm>
            <a:custGeom>
              <a:avLst/>
              <a:gdLst>
                <a:gd name="T0" fmla="*/ 0 w 37"/>
                <a:gd name="T1" fmla="*/ 5 h 48"/>
                <a:gd name="T2" fmla="*/ 0 w 37"/>
                <a:gd name="T3" fmla="*/ 14 h 48"/>
                <a:gd name="T4" fmla="*/ 0 w 37"/>
                <a:gd name="T5" fmla="*/ 33 h 48"/>
                <a:gd name="T6" fmla="*/ 0 w 37"/>
                <a:gd name="T7" fmla="*/ 43 h 48"/>
                <a:gd name="T8" fmla="*/ 37 w 37"/>
                <a:gd name="T9" fmla="*/ 48 h 48"/>
                <a:gd name="T10" fmla="*/ 37 w 37"/>
                <a:gd name="T11" fmla="*/ 33 h 48"/>
                <a:gd name="T12" fmla="*/ 37 w 37"/>
                <a:gd name="T13" fmla="*/ 14 h 48"/>
                <a:gd name="T14" fmla="*/ 37 w 37"/>
                <a:gd name="T15" fmla="*/ 0 h 48"/>
                <a:gd name="T16" fmla="*/ 0 w 37"/>
                <a:gd name="T17" fmla="*/ 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48">
                  <a:moveTo>
                    <a:pt x="0" y="5"/>
                  </a:moveTo>
                  <a:lnTo>
                    <a:pt x="0" y="14"/>
                  </a:lnTo>
                  <a:lnTo>
                    <a:pt x="0" y="33"/>
                  </a:lnTo>
                  <a:lnTo>
                    <a:pt x="0" y="43"/>
                  </a:lnTo>
                  <a:lnTo>
                    <a:pt x="37" y="48"/>
                  </a:lnTo>
                  <a:lnTo>
                    <a:pt x="37" y="33"/>
                  </a:lnTo>
                  <a:lnTo>
                    <a:pt x="37" y="14"/>
                  </a:lnTo>
                  <a:lnTo>
                    <a:pt x="37" y="0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8" name="Freeform 309"/>
            <p:cNvSpPr>
              <a:spLocks/>
            </p:cNvSpPr>
            <p:nvPr/>
          </p:nvSpPr>
          <p:spPr bwMode="auto">
            <a:xfrm>
              <a:off x="2905500" y="4612444"/>
              <a:ext cx="58551" cy="61805"/>
            </a:xfrm>
            <a:custGeom>
              <a:avLst/>
              <a:gdLst>
                <a:gd name="T0" fmla="*/ 0 w 54"/>
                <a:gd name="T1" fmla="*/ 26 h 57"/>
                <a:gd name="T2" fmla="*/ 4 w 54"/>
                <a:gd name="T3" fmla="*/ 33 h 57"/>
                <a:gd name="T4" fmla="*/ 14 w 54"/>
                <a:gd name="T5" fmla="*/ 50 h 57"/>
                <a:gd name="T6" fmla="*/ 19 w 54"/>
                <a:gd name="T7" fmla="*/ 57 h 57"/>
                <a:gd name="T8" fmla="*/ 54 w 54"/>
                <a:gd name="T9" fmla="*/ 43 h 57"/>
                <a:gd name="T10" fmla="*/ 47 w 54"/>
                <a:gd name="T11" fmla="*/ 31 h 57"/>
                <a:gd name="T12" fmla="*/ 37 w 54"/>
                <a:gd name="T13" fmla="*/ 14 h 57"/>
                <a:gd name="T14" fmla="*/ 30 w 54"/>
                <a:gd name="T15" fmla="*/ 0 h 57"/>
                <a:gd name="T16" fmla="*/ 0 w 54"/>
                <a:gd name="T17" fmla="*/ 2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7">
                  <a:moveTo>
                    <a:pt x="0" y="26"/>
                  </a:moveTo>
                  <a:lnTo>
                    <a:pt x="4" y="33"/>
                  </a:lnTo>
                  <a:lnTo>
                    <a:pt x="14" y="50"/>
                  </a:lnTo>
                  <a:lnTo>
                    <a:pt x="19" y="57"/>
                  </a:lnTo>
                  <a:lnTo>
                    <a:pt x="54" y="43"/>
                  </a:lnTo>
                  <a:lnTo>
                    <a:pt x="47" y="31"/>
                  </a:lnTo>
                  <a:lnTo>
                    <a:pt x="37" y="14"/>
                  </a:lnTo>
                  <a:lnTo>
                    <a:pt x="30" y="0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9" name="Freeform 310"/>
            <p:cNvSpPr>
              <a:spLocks/>
            </p:cNvSpPr>
            <p:nvPr/>
          </p:nvSpPr>
          <p:spPr bwMode="auto">
            <a:xfrm>
              <a:off x="2954292" y="4668827"/>
              <a:ext cx="60720" cy="58551"/>
            </a:xfrm>
            <a:custGeom>
              <a:avLst/>
              <a:gdLst>
                <a:gd name="T0" fmla="*/ 0 w 56"/>
                <a:gd name="T1" fmla="*/ 35 h 54"/>
                <a:gd name="T2" fmla="*/ 7 w 56"/>
                <a:gd name="T3" fmla="*/ 40 h 54"/>
                <a:gd name="T4" fmla="*/ 26 w 56"/>
                <a:gd name="T5" fmla="*/ 50 h 54"/>
                <a:gd name="T6" fmla="*/ 30 w 56"/>
                <a:gd name="T7" fmla="*/ 54 h 54"/>
                <a:gd name="T8" fmla="*/ 56 w 56"/>
                <a:gd name="T9" fmla="*/ 24 h 54"/>
                <a:gd name="T10" fmla="*/ 45 w 56"/>
                <a:gd name="T11" fmla="*/ 17 h 54"/>
                <a:gd name="T12" fmla="*/ 26 w 56"/>
                <a:gd name="T13" fmla="*/ 7 h 54"/>
                <a:gd name="T14" fmla="*/ 14 w 56"/>
                <a:gd name="T15" fmla="*/ 0 h 54"/>
                <a:gd name="T16" fmla="*/ 0 w 56"/>
                <a:gd name="T17" fmla="*/ 3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0" y="35"/>
                  </a:moveTo>
                  <a:lnTo>
                    <a:pt x="7" y="40"/>
                  </a:lnTo>
                  <a:lnTo>
                    <a:pt x="26" y="50"/>
                  </a:lnTo>
                  <a:lnTo>
                    <a:pt x="30" y="54"/>
                  </a:lnTo>
                  <a:lnTo>
                    <a:pt x="56" y="24"/>
                  </a:lnTo>
                  <a:lnTo>
                    <a:pt x="45" y="17"/>
                  </a:lnTo>
                  <a:lnTo>
                    <a:pt x="26" y="7"/>
                  </a:lnTo>
                  <a:lnTo>
                    <a:pt x="14" y="0"/>
                  </a:lnTo>
                  <a:lnTo>
                    <a:pt x="0" y="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40" name="Freeform 311"/>
            <p:cNvSpPr>
              <a:spLocks/>
            </p:cNvSpPr>
            <p:nvPr/>
          </p:nvSpPr>
          <p:spPr bwMode="auto">
            <a:xfrm>
              <a:off x="3022602" y="4699187"/>
              <a:ext cx="54214" cy="44456"/>
            </a:xfrm>
            <a:custGeom>
              <a:avLst/>
              <a:gdLst>
                <a:gd name="T0" fmla="*/ 8 w 50"/>
                <a:gd name="T1" fmla="*/ 41 h 41"/>
                <a:gd name="T2" fmla="*/ 15 w 50"/>
                <a:gd name="T3" fmla="*/ 41 h 41"/>
                <a:gd name="T4" fmla="*/ 36 w 50"/>
                <a:gd name="T5" fmla="*/ 41 h 41"/>
                <a:gd name="T6" fmla="*/ 43 w 50"/>
                <a:gd name="T7" fmla="*/ 41 h 41"/>
                <a:gd name="T8" fmla="*/ 50 w 50"/>
                <a:gd name="T9" fmla="*/ 0 h 41"/>
                <a:gd name="T10" fmla="*/ 36 w 50"/>
                <a:gd name="T11" fmla="*/ 0 h 41"/>
                <a:gd name="T12" fmla="*/ 15 w 50"/>
                <a:gd name="T13" fmla="*/ 0 h 41"/>
                <a:gd name="T14" fmla="*/ 0 w 50"/>
                <a:gd name="T15" fmla="*/ 0 h 41"/>
                <a:gd name="T16" fmla="*/ 8 w 50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1">
                  <a:moveTo>
                    <a:pt x="8" y="41"/>
                  </a:moveTo>
                  <a:lnTo>
                    <a:pt x="15" y="41"/>
                  </a:lnTo>
                  <a:lnTo>
                    <a:pt x="36" y="41"/>
                  </a:lnTo>
                  <a:lnTo>
                    <a:pt x="43" y="41"/>
                  </a:lnTo>
                  <a:lnTo>
                    <a:pt x="50" y="0"/>
                  </a:lnTo>
                  <a:lnTo>
                    <a:pt x="36" y="0"/>
                  </a:lnTo>
                  <a:lnTo>
                    <a:pt x="15" y="0"/>
                  </a:lnTo>
                  <a:lnTo>
                    <a:pt x="0" y="0"/>
                  </a:lnTo>
                  <a:lnTo>
                    <a:pt x="8" y="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41" name="Freeform 312"/>
            <p:cNvSpPr>
              <a:spLocks/>
            </p:cNvSpPr>
            <p:nvPr/>
          </p:nvSpPr>
          <p:spPr bwMode="auto">
            <a:xfrm>
              <a:off x="3087659" y="4674248"/>
              <a:ext cx="60720" cy="58551"/>
            </a:xfrm>
            <a:custGeom>
              <a:avLst/>
              <a:gdLst>
                <a:gd name="T0" fmla="*/ 26 w 56"/>
                <a:gd name="T1" fmla="*/ 54 h 54"/>
                <a:gd name="T2" fmla="*/ 30 w 56"/>
                <a:gd name="T3" fmla="*/ 52 h 54"/>
                <a:gd name="T4" fmla="*/ 49 w 56"/>
                <a:gd name="T5" fmla="*/ 40 h 54"/>
                <a:gd name="T6" fmla="*/ 56 w 56"/>
                <a:gd name="T7" fmla="*/ 38 h 54"/>
                <a:gd name="T8" fmla="*/ 42 w 56"/>
                <a:gd name="T9" fmla="*/ 0 h 54"/>
                <a:gd name="T10" fmla="*/ 30 w 56"/>
                <a:gd name="T11" fmla="*/ 7 h 54"/>
                <a:gd name="T12" fmla="*/ 11 w 56"/>
                <a:gd name="T13" fmla="*/ 19 h 54"/>
                <a:gd name="T14" fmla="*/ 0 w 56"/>
                <a:gd name="T15" fmla="*/ 26 h 54"/>
                <a:gd name="T16" fmla="*/ 26 w 56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26" y="54"/>
                  </a:moveTo>
                  <a:lnTo>
                    <a:pt x="30" y="52"/>
                  </a:lnTo>
                  <a:lnTo>
                    <a:pt x="49" y="40"/>
                  </a:lnTo>
                  <a:lnTo>
                    <a:pt x="56" y="38"/>
                  </a:lnTo>
                  <a:lnTo>
                    <a:pt x="42" y="0"/>
                  </a:lnTo>
                  <a:lnTo>
                    <a:pt x="30" y="7"/>
                  </a:lnTo>
                  <a:lnTo>
                    <a:pt x="11" y="19"/>
                  </a:lnTo>
                  <a:lnTo>
                    <a:pt x="0" y="26"/>
                  </a:lnTo>
                  <a:lnTo>
                    <a:pt x="26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42" name="Freeform 313"/>
            <p:cNvSpPr>
              <a:spLocks/>
            </p:cNvSpPr>
            <p:nvPr/>
          </p:nvSpPr>
          <p:spPr bwMode="auto">
            <a:xfrm>
              <a:off x="3144042" y="4625456"/>
              <a:ext cx="58551" cy="58551"/>
            </a:xfrm>
            <a:custGeom>
              <a:avLst/>
              <a:gdLst>
                <a:gd name="T0" fmla="*/ 35 w 54"/>
                <a:gd name="T1" fmla="*/ 54 h 54"/>
                <a:gd name="T2" fmla="*/ 40 w 54"/>
                <a:gd name="T3" fmla="*/ 47 h 54"/>
                <a:gd name="T4" fmla="*/ 49 w 54"/>
                <a:gd name="T5" fmla="*/ 31 h 54"/>
                <a:gd name="T6" fmla="*/ 54 w 54"/>
                <a:gd name="T7" fmla="*/ 23 h 54"/>
                <a:gd name="T8" fmla="*/ 23 w 54"/>
                <a:gd name="T9" fmla="*/ 0 h 54"/>
                <a:gd name="T10" fmla="*/ 16 w 54"/>
                <a:gd name="T11" fmla="*/ 12 h 54"/>
                <a:gd name="T12" fmla="*/ 7 w 54"/>
                <a:gd name="T13" fmla="*/ 28 h 54"/>
                <a:gd name="T14" fmla="*/ 0 w 54"/>
                <a:gd name="T15" fmla="*/ 40 h 54"/>
                <a:gd name="T16" fmla="*/ 35 w 54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4">
                  <a:moveTo>
                    <a:pt x="35" y="54"/>
                  </a:moveTo>
                  <a:lnTo>
                    <a:pt x="40" y="47"/>
                  </a:lnTo>
                  <a:lnTo>
                    <a:pt x="49" y="31"/>
                  </a:lnTo>
                  <a:lnTo>
                    <a:pt x="54" y="23"/>
                  </a:lnTo>
                  <a:lnTo>
                    <a:pt x="23" y="0"/>
                  </a:lnTo>
                  <a:lnTo>
                    <a:pt x="16" y="12"/>
                  </a:lnTo>
                  <a:lnTo>
                    <a:pt x="7" y="28"/>
                  </a:lnTo>
                  <a:lnTo>
                    <a:pt x="0" y="40"/>
                  </a:lnTo>
                  <a:lnTo>
                    <a:pt x="35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43" name="Freeform 314"/>
            <p:cNvSpPr>
              <a:spLocks/>
            </p:cNvSpPr>
            <p:nvPr/>
          </p:nvSpPr>
          <p:spPr bwMode="auto">
            <a:xfrm>
              <a:off x="3174402" y="4563651"/>
              <a:ext cx="43371" cy="50962"/>
            </a:xfrm>
            <a:custGeom>
              <a:avLst/>
              <a:gdLst>
                <a:gd name="T0" fmla="*/ 40 w 40"/>
                <a:gd name="T1" fmla="*/ 43 h 47"/>
                <a:gd name="T2" fmla="*/ 40 w 40"/>
                <a:gd name="T3" fmla="*/ 33 h 47"/>
                <a:gd name="T4" fmla="*/ 40 w 40"/>
                <a:gd name="T5" fmla="*/ 14 h 47"/>
                <a:gd name="T6" fmla="*/ 40 w 40"/>
                <a:gd name="T7" fmla="*/ 5 h 47"/>
                <a:gd name="T8" fmla="*/ 0 w 40"/>
                <a:gd name="T9" fmla="*/ 0 h 47"/>
                <a:gd name="T10" fmla="*/ 0 w 40"/>
                <a:gd name="T11" fmla="*/ 14 h 47"/>
                <a:gd name="T12" fmla="*/ 0 w 40"/>
                <a:gd name="T13" fmla="*/ 33 h 47"/>
                <a:gd name="T14" fmla="*/ 0 w 40"/>
                <a:gd name="T15" fmla="*/ 47 h 47"/>
                <a:gd name="T16" fmla="*/ 40 w 40"/>
                <a:gd name="T17" fmla="*/ 4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47">
                  <a:moveTo>
                    <a:pt x="40" y="43"/>
                  </a:moveTo>
                  <a:lnTo>
                    <a:pt x="40" y="33"/>
                  </a:lnTo>
                  <a:lnTo>
                    <a:pt x="40" y="14"/>
                  </a:lnTo>
                  <a:lnTo>
                    <a:pt x="40" y="5"/>
                  </a:lnTo>
                  <a:lnTo>
                    <a:pt x="0" y="0"/>
                  </a:lnTo>
                  <a:lnTo>
                    <a:pt x="0" y="14"/>
                  </a:lnTo>
                  <a:lnTo>
                    <a:pt x="0" y="33"/>
                  </a:lnTo>
                  <a:lnTo>
                    <a:pt x="0" y="47"/>
                  </a:lnTo>
                  <a:lnTo>
                    <a:pt x="40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44" name="Freeform 315"/>
            <p:cNvSpPr>
              <a:spLocks/>
            </p:cNvSpPr>
            <p:nvPr/>
          </p:nvSpPr>
          <p:spPr bwMode="auto">
            <a:xfrm>
              <a:off x="3148379" y="4492088"/>
              <a:ext cx="59636" cy="58551"/>
            </a:xfrm>
            <a:custGeom>
              <a:avLst/>
              <a:gdLst>
                <a:gd name="T0" fmla="*/ 55 w 55"/>
                <a:gd name="T1" fmla="*/ 31 h 54"/>
                <a:gd name="T2" fmla="*/ 52 w 55"/>
                <a:gd name="T3" fmla="*/ 24 h 54"/>
                <a:gd name="T4" fmla="*/ 40 w 55"/>
                <a:gd name="T5" fmla="*/ 7 h 54"/>
                <a:gd name="T6" fmla="*/ 38 w 55"/>
                <a:gd name="T7" fmla="*/ 0 h 54"/>
                <a:gd name="T8" fmla="*/ 0 w 55"/>
                <a:gd name="T9" fmla="*/ 14 h 54"/>
                <a:gd name="T10" fmla="*/ 7 w 55"/>
                <a:gd name="T11" fmla="*/ 26 h 54"/>
                <a:gd name="T12" fmla="*/ 17 w 55"/>
                <a:gd name="T13" fmla="*/ 42 h 54"/>
                <a:gd name="T14" fmla="*/ 24 w 55"/>
                <a:gd name="T15" fmla="*/ 54 h 54"/>
                <a:gd name="T16" fmla="*/ 55 w 55"/>
                <a:gd name="T17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" h="54">
                  <a:moveTo>
                    <a:pt x="55" y="31"/>
                  </a:moveTo>
                  <a:lnTo>
                    <a:pt x="52" y="24"/>
                  </a:lnTo>
                  <a:lnTo>
                    <a:pt x="40" y="7"/>
                  </a:lnTo>
                  <a:lnTo>
                    <a:pt x="38" y="0"/>
                  </a:lnTo>
                  <a:lnTo>
                    <a:pt x="0" y="14"/>
                  </a:lnTo>
                  <a:lnTo>
                    <a:pt x="7" y="26"/>
                  </a:lnTo>
                  <a:lnTo>
                    <a:pt x="17" y="42"/>
                  </a:lnTo>
                  <a:lnTo>
                    <a:pt x="24" y="54"/>
                  </a:lnTo>
                  <a:lnTo>
                    <a:pt x="55" y="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45" name="Freeform 316"/>
            <p:cNvSpPr>
              <a:spLocks/>
            </p:cNvSpPr>
            <p:nvPr/>
          </p:nvSpPr>
          <p:spPr bwMode="auto">
            <a:xfrm>
              <a:off x="3097418" y="4437874"/>
              <a:ext cx="61805" cy="59636"/>
            </a:xfrm>
            <a:custGeom>
              <a:avLst/>
              <a:gdLst>
                <a:gd name="T0" fmla="*/ 57 w 57"/>
                <a:gd name="T1" fmla="*/ 17 h 55"/>
                <a:gd name="T2" fmla="*/ 50 w 57"/>
                <a:gd name="T3" fmla="*/ 14 h 55"/>
                <a:gd name="T4" fmla="*/ 33 w 57"/>
                <a:gd name="T5" fmla="*/ 3 h 55"/>
                <a:gd name="T6" fmla="*/ 26 w 57"/>
                <a:gd name="T7" fmla="*/ 0 h 55"/>
                <a:gd name="T8" fmla="*/ 0 w 57"/>
                <a:gd name="T9" fmla="*/ 31 h 55"/>
                <a:gd name="T10" fmla="*/ 14 w 57"/>
                <a:gd name="T11" fmla="*/ 38 h 55"/>
                <a:gd name="T12" fmla="*/ 31 w 57"/>
                <a:gd name="T13" fmla="*/ 48 h 55"/>
                <a:gd name="T14" fmla="*/ 43 w 57"/>
                <a:gd name="T15" fmla="*/ 55 h 55"/>
                <a:gd name="T16" fmla="*/ 57 w 57"/>
                <a:gd name="T17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57" y="17"/>
                  </a:moveTo>
                  <a:lnTo>
                    <a:pt x="50" y="14"/>
                  </a:lnTo>
                  <a:lnTo>
                    <a:pt x="33" y="3"/>
                  </a:lnTo>
                  <a:lnTo>
                    <a:pt x="26" y="0"/>
                  </a:lnTo>
                  <a:lnTo>
                    <a:pt x="0" y="31"/>
                  </a:lnTo>
                  <a:lnTo>
                    <a:pt x="14" y="38"/>
                  </a:lnTo>
                  <a:lnTo>
                    <a:pt x="31" y="48"/>
                  </a:lnTo>
                  <a:lnTo>
                    <a:pt x="43" y="55"/>
                  </a:lnTo>
                  <a:lnTo>
                    <a:pt x="57" y="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46" name="Freeform 317"/>
            <p:cNvSpPr>
              <a:spLocks noEditPoints="1"/>
            </p:cNvSpPr>
            <p:nvPr/>
          </p:nvSpPr>
          <p:spPr bwMode="auto">
            <a:xfrm>
              <a:off x="2926101" y="4448717"/>
              <a:ext cx="263481" cy="266734"/>
            </a:xfrm>
            <a:custGeom>
              <a:avLst/>
              <a:gdLst>
                <a:gd name="T0" fmla="*/ 51 w 103"/>
                <a:gd name="T1" fmla="*/ 104 h 104"/>
                <a:gd name="T2" fmla="*/ 0 w 103"/>
                <a:gd name="T3" fmla="*/ 52 h 104"/>
                <a:gd name="T4" fmla="*/ 51 w 103"/>
                <a:gd name="T5" fmla="*/ 0 h 104"/>
                <a:gd name="T6" fmla="*/ 103 w 103"/>
                <a:gd name="T7" fmla="*/ 52 h 104"/>
                <a:gd name="T8" fmla="*/ 51 w 103"/>
                <a:gd name="T9" fmla="*/ 104 h 104"/>
                <a:gd name="T10" fmla="*/ 51 w 103"/>
                <a:gd name="T11" fmla="*/ 16 h 104"/>
                <a:gd name="T12" fmla="*/ 15 w 103"/>
                <a:gd name="T13" fmla="*/ 52 h 104"/>
                <a:gd name="T14" fmla="*/ 51 w 103"/>
                <a:gd name="T15" fmla="*/ 89 h 104"/>
                <a:gd name="T16" fmla="*/ 87 w 103"/>
                <a:gd name="T17" fmla="*/ 52 h 104"/>
                <a:gd name="T18" fmla="*/ 51 w 103"/>
                <a:gd name="T19" fmla="*/ 16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3" h="104">
                  <a:moveTo>
                    <a:pt x="51" y="104"/>
                  </a:moveTo>
                  <a:cubicBezTo>
                    <a:pt x="23" y="104"/>
                    <a:pt x="0" y="81"/>
                    <a:pt x="0" y="52"/>
                  </a:cubicBezTo>
                  <a:cubicBezTo>
                    <a:pt x="0" y="24"/>
                    <a:pt x="23" y="0"/>
                    <a:pt x="51" y="0"/>
                  </a:cubicBezTo>
                  <a:cubicBezTo>
                    <a:pt x="80" y="0"/>
                    <a:pt x="103" y="24"/>
                    <a:pt x="103" y="52"/>
                  </a:cubicBezTo>
                  <a:cubicBezTo>
                    <a:pt x="103" y="81"/>
                    <a:pt x="80" y="104"/>
                    <a:pt x="51" y="104"/>
                  </a:cubicBezTo>
                  <a:close/>
                  <a:moveTo>
                    <a:pt x="51" y="16"/>
                  </a:moveTo>
                  <a:cubicBezTo>
                    <a:pt x="31" y="16"/>
                    <a:pt x="15" y="32"/>
                    <a:pt x="15" y="52"/>
                  </a:cubicBezTo>
                  <a:cubicBezTo>
                    <a:pt x="15" y="73"/>
                    <a:pt x="31" y="89"/>
                    <a:pt x="51" y="89"/>
                  </a:cubicBezTo>
                  <a:cubicBezTo>
                    <a:pt x="71" y="89"/>
                    <a:pt x="87" y="73"/>
                    <a:pt x="87" y="52"/>
                  </a:cubicBezTo>
                  <a:cubicBezTo>
                    <a:pt x="87" y="32"/>
                    <a:pt x="71" y="16"/>
                    <a:pt x="51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47" name="Oval 318"/>
            <p:cNvSpPr>
              <a:spLocks noChangeArrowheads="1"/>
            </p:cNvSpPr>
            <p:nvPr/>
          </p:nvSpPr>
          <p:spPr bwMode="auto">
            <a:xfrm>
              <a:off x="2999832" y="4525702"/>
              <a:ext cx="112766" cy="1127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3565873" y="3209382"/>
            <a:ext cx="321986" cy="219341"/>
            <a:chOff x="4895160" y="4287159"/>
            <a:chExt cx="571418" cy="389258"/>
          </a:xfrm>
          <a:solidFill>
            <a:srgbClr val="1A3F6C"/>
          </a:solidFill>
        </p:grpSpPr>
        <p:sp>
          <p:nvSpPr>
            <p:cNvPr id="49" name="Freeform 327"/>
            <p:cNvSpPr>
              <a:spLocks noEditPoints="1"/>
            </p:cNvSpPr>
            <p:nvPr/>
          </p:nvSpPr>
          <p:spPr bwMode="auto">
            <a:xfrm>
              <a:off x="4895160" y="4287159"/>
              <a:ext cx="438051" cy="389258"/>
            </a:xfrm>
            <a:custGeom>
              <a:avLst/>
              <a:gdLst>
                <a:gd name="T0" fmla="*/ 166 w 171"/>
                <a:gd name="T1" fmla="*/ 0 h 152"/>
                <a:gd name="T2" fmla="*/ 5 w 171"/>
                <a:gd name="T3" fmla="*/ 0 h 152"/>
                <a:gd name="T4" fmla="*/ 0 w 171"/>
                <a:gd name="T5" fmla="*/ 5 h 152"/>
                <a:gd name="T6" fmla="*/ 0 w 171"/>
                <a:gd name="T7" fmla="*/ 146 h 152"/>
                <a:gd name="T8" fmla="*/ 5 w 171"/>
                <a:gd name="T9" fmla="*/ 152 h 152"/>
                <a:gd name="T10" fmla="*/ 166 w 171"/>
                <a:gd name="T11" fmla="*/ 152 h 152"/>
                <a:gd name="T12" fmla="*/ 171 w 171"/>
                <a:gd name="T13" fmla="*/ 146 h 152"/>
                <a:gd name="T14" fmla="*/ 171 w 171"/>
                <a:gd name="T15" fmla="*/ 5 h 152"/>
                <a:gd name="T16" fmla="*/ 166 w 171"/>
                <a:gd name="T17" fmla="*/ 0 h 152"/>
                <a:gd name="T18" fmla="*/ 132 w 171"/>
                <a:gd name="T19" fmla="*/ 12 h 152"/>
                <a:gd name="T20" fmla="*/ 139 w 171"/>
                <a:gd name="T21" fmla="*/ 19 h 152"/>
                <a:gd name="T22" fmla="*/ 132 w 171"/>
                <a:gd name="T23" fmla="*/ 26 h 152"/>
                <a:gd name="T24" fmla="*/ 124 w 171"/>
                <a:gd name="T25" fmla="*/ 19 h 152"/>
                <a:gd name="T26" fmla="*/ 132 w 171"/>
                <a:gd name="T27" fmla="*/ 12 h 152"/>
                <a:gd name="T28" fmla="*/ 110 w 171"/>
                <a:gd name="T29" fmla="*/ 12 h 152"/>
                <a:gd name="T30" fmla="*/ 118 w 171"/>
                <a:gd name="T31" fmla="*/ 19 h 152"/>
                <a:gd name="T32" fmla="*/ 110 w 171"/>
                <a:gd name="T33" fmla="*/ 26 h 152"/>
                <a:gd name="T34" fmla="*/ 103 w 171"/>
                <a:gd name="T35" fmla="*/ 19 h 152"/>
                <a:gd name="T36" fmla="*/ 110 w 171"/>
                <a:gd name="T37" fmla="*/ 12 h 152"/>
                <a:gd name="T38" fmla="*/ 160 w 171"/>
                <a:gd name="T39" fmla="*/ 141 h 152"/>
                <a:gd name="T40" fmla="*/ 11 w 171"/>
                <a:gd name="T41" fmla="*/ 141 h 152"/>
                <a:gd name="T42" fmla="*/ 11 w 171"/>
                <a:gd name="T43" fmla="*/ 38 h 152"/>
                <a:gd name="T44" fmla="*/ 160 w 171"/>
                <a:gd name="T45" fmla="*/ 38 h 152"/>
                <a:gd name="T46" fmla="*/ 160 w 171"/>
                <a:gd name="T47" fmla="*/ 141 h 152"/>
                <a:gd name="T48" fmla="*/ 153 w 171"/>
                <a:gd name="T49" fmla="*/ 26 h 152"/>
                <a:gd name="T50" fmla="*/ 146 w 171"/>
                <a:gd name="T51" fmla="*/ 19 h 152"/>
                <a:gd name="T52" fmla="*/ 153 w 171"/>
                <a:gd name="T53" fmla="*/ 12 h 152"/>
                <a:gd name="T54" fmla="*/ 160 w 171"/>
                <a:gd name="T55" fmla="*/ 19 h 152"/>
                <a:gd name="T56" fmla="*/ 153 w 171"/>
                <a:gd name="T57" fmla="*/ 2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71" h="152">
                  <a:moveTo>
                    <a:pt x="166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0" y="149"/>
                    <a:pt x="2" y="152"/>
                    <a:pt x="5" y="152"/>
                  </a:cubicBezTo>
                  <a:cubicBezTo>
                    <a:pt x="166" y="152"/>
                    <a:pt x="166" y="152"/>
                    <a:pt x="166" y="152"/>
                  </a:cubicBezTo>
                  <a:cubicBezTo>
                    <a:pt x="169" y="152"/>
                    <a:pt x="171" y="149"/>
                    <a:pt x="171" y="146"/>
                  </a:cubicBezTo>
                  <a:cubicBezTo>
                    <a:pt x="171" y="5"/>
                    <a:pt x="171" y="5"/>
                    <a:pt x="171" y="5"/>
                  </a:cubicBezTo>
                  <a:cubicBezTo>
                    <a:pt x="171" y="2"/>
                    <a:pt x="169" y="0"/>
                    <a:pt x="166" y="0"/>
                  </a:cubicBezTo>
                  <a:close/>
                  <a:moveTo>
                    <a:pt x="132" y="12"/>
                  </a:moveTo>
                  <a:cubicBezTo>
                    <a:pt x="136" y="12"/>
                    <a:pt x="139" y="15"/>
                    <a:pt x="139" y="19"/>
                  </a:cubicBezTo>
                  <a:cubicBezTo>
                    <a:pt x="139" y="23"/>
                    <a:pt x="136" y="26"/>
                    <a:pt x="132" y="26"/>
                  </a:cubicBezTo>
                  <a:cubicBezTo>
                    <a:pt x="128" y="26"/>
                    <a:pt x="124" y="23"/>
                    <a:pt x="124" y="19"/>
                  </a:cubicBezTo>
                  <a:cubicBezTo>
                    <a:pt x="124" y="15"/>
                    <a:pt x="128" y="12"/>
                    <a:pt x="132" y="12"/>
                  </a:cubicBezTo>
                  <a:close/>
                  <a:moveTo>
                    <a:pt x="110" y="12"/>
                  </a:moveTo>
                  <a:cubicBezTo>
                    <a:pt x="114" y="12"/>
                    <a:pt x="118" y="15"/>
                    <a:pt x="118" y="19"/>
                  </a:cubicBezTo>
                  <a:cubicBezTo>
                    <a:pt x="118" y="23"/>
                    <a:pt x="114" y="26"/>
                    <a:pt x="110" y="26"/>
                  </a:cubicBezTo>
                  <a:cubicBezTo>
                    <a:pt x="106" y="26"/>
                    <a:pt x="103" y="23"/>
                    <a:pt x="103" y="19"/>
                  </a:cubicBezTo>
                  <a:cubicBezTo>
                    <a:pt x="103" y="15"/>
                    <a:pt x="106" y="12"/>
                    <a:pt x="110" y="12"/>
                  </a:cubicBezTo>
                  <a:close/>
                  <a:moveTo>
                    <a:pt x="160" y="141"/>
                  </a:moveTo>
                  <a:cubicBezTo>
                    <a:pt x="11" y="141"/>
                    <a:pt x="11" y="141"/>
                    <a:pt x="11" y="141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60" y="38"/>
                    <a:pt x="160" y="38"/>
                    <a:pt x="160" y="38"/>
                  </a:cubicBezTo>
                  <a:lnTo>
                    <a:pt x="160" y="141"/>
                  </a:lnTo>
                  <a:close/>
                  <a:moveTo>
                    <a:pt x="153" y="26"/>
                  </a:moveTo>
                  <a:cubicBezTo>
                    <a:pt x="149" y="26"/>
                    <a:pt x="146" y="23"/>
                    <a:pt x="146" y="19"/>
                  </a:cubicBezTo>
                  <a:cubicBezTo>
                    <a:pt x="146" y="15"/>
                    <a:pt x="149" y="12"/>
                    <a:pt x="153" y="12"/>
                  </a:cubicBezTo>
                  <a:cubicBezTo>
                    <a:pt x="157" y="12"/>
                    <a:pt x="160" y="15"/>
                    <a:pt x="160" y="19"/>
                  </a:cubicBezTo>
                  <a:cubicBezTo>
                    <a:pt x="160" y="23"/>
                    <a:pt x="157" y="26"/>
                    <a:pt x="153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50" name="Rectangle 328"/>
            <p:cNvSpPr>
              <a:spLocks noChangeArrowheads="1"/>
            </p:cNvSpPr>
            <p:nvPr/>
          </p:nvSpPr>
          <p:spPr bwMode="auto">
            <a:xfrm>
              <a:off x="4953712" y="4417273"/>
              <a:ext cx="315527" cy="5963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51" name="Rectangle 329"/>
            <p:cNvSpPr>
              <a:spLocks noChangeArrowheads="1"/>
            </p:cNvSpPr>
            <p:nvPr/>
          </p:nvSpPr>
          <p:spPr bwMode="auto">
            <a:xfrm>
              <a:off x="4953712" y="4501847"/>
              <a:ext cx="99754" cy="10517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52" name="Rectangle 330"/>
            <p:cNvSpPr>
              <a:spLocks noChangeArrowheads="1"/>
            </p:cNvSpPr>
            <p:nvPr/>
          </p:nvSpPr>
          <p:spPr bwMode="auto">
            <a:xfrm>
              <a:off x="5071899" y="4505100"/>
              <a:ext cx="107344" cy="1301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53" name="Rectangle 331"/>
            <p:cNvSpPr>
              <a:spLocks noChangeArrowheads="1"/>
            </p:cNvSpPr>
            <p:nvPr/>
          </p:nvSpPr>
          <p:spPr bwMode="auto">
            <a:xfrm>
              <a:off x="5071899" y="4548471"/>
              <a:ext cx="107344" cy="1301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54" name="Rectangle 332"/>
            <p:cNvSpPr>
              <a:spLocks noChangeArrowheads="1"/>
            </p:cNvSpPr>
            <p:nvPr/>
          </p:nvSpPr>
          <p:spPr bwMode="auto">
            <a:xfrm>
              <a:off x="5071899" y="4589674"/>
              <a:ext cx="107344" cy="1518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55" name="Freeform 333"/>
            <p:cNvSpPr>
              <a:spLocks/>
            </p:cNvSpPr>
            <p:nvPr/>
          </p:nvSpPr>
          <p:spPr bwMode="auto">
            <a:xfrm>
              <a:off x="5225867" y="4569073"/>
              <a:ext cx="40119" cy="41203"/>
            </a:xfrm>
            <a:custGeom>
              <a:avLst/>
              <a:gdLst>
                <a:gd name="T0" fmla="*/ 11 w 37"/>
                <a:gd name="T1" fmla="*/ 0 h 38"/>
                <a:gd name="T2" fmla="*/ 11 w 37"/>
                <a:gd name="T3" fmla="*/ 2 h 38"/>
                <a:gd name="T4" fmla="*/ 0 w 37"/>
                <a:gd name="T5" fmla="*/ 38 h 38"/>
                <a:gd name="T6" fmla="*/ 35 w 37"/>
                <a:gd name="T7" fmla="*/ 26 h 38"/>
                <a:gd name="T8" fmla="*/ 37 w 37"/>
                <a:gd name="T9" fmla="*/ 26 h 38"/>
                <a:gd name="T10" fmla="*/ 11 w 37"/>
                <a:gd name="T11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38">
                  <a:moveTo>
                    <a:pt x="11" y="0"/>
                  </a:moveTo>
                  <a:lnTo>
                    <a:pt x="11" y="2"/>
                  </a:lnTo>
                  <a:lnTo>
                    <a:pt x="0" y="38"/>
                  </a:lnTo>
                  <a:lnTo>
                    <a:pt x="35" y="26"/>
                  </a:lnTo>
                  <a:lnTo>
                    <a:pt x="37" y="26"/>
                  </a:ln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56" name="Freeform 334"/>
            <p:cNvSpPr>
              <a:spLocks/>
            </p:cNvSpPr>
            <p:nvPr/>
          </p:nvSpPr>
          <p:spPr bwMode="auto">
            <a:xfrm>
              <a:off x="5389594" y="4366311"/>
              <a:ext cx="76984" cy="79153"/>
            </a:xfrm>
            <a:custGeom>
              <a:avLst/>
              <a:gdLst>
                <a:gd name="T0" fmla="*/ 23 w 30"/>
                <a:gd name="T1" fmla="*/ 31 h 31"/>
                <a:gd name="T2" fmla="*/ 28 w 30"/>
                <a:gd name="T3" fmla="*/ 25 h 31"/>
                <a:gd name="T4" fmla="*/ 28 w 30"/>
                <a:gd name="T5" fmla="*/ 18 h 31"/>
                <a:gd name="T6" fmla="*/ 13 w 30"/>
                <a:gd name="T7" fmla="*/ 2 h 31"/>
                <a:gd name="T8" fmla="*/ 6 w 30"/>
                <a:gd name="T9" fmla="*/ 2 h 31"/>
                <a:gd name="T10" fmla="*/ 0 w 30"/>
                <a:gd name="T11" fmla="*/ 8 h 31"/>
                <a:gd name="T12" fmla="*/ 23 w 30"/>
                <a:gd name="T13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31">
                  <a:moveTo>
                    <a:pt x="23" y="31"/>
                  </a:moveTo>
                  <a:cubicBezTo>
                    <a:pt x="28" y="25"/>
                    <a:pt x="28" y="25"/>
                    <a:pt x="28" y="25"/>
                  </a:cubicBezTo>
                  <a:cubicBezTo>
                    <a:pt x="30" y="23"/>
                    <a:pt x="30" y="20"/>
                    <a:pt x="28" y="18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1" y="0"/>
                    <a:pt x="8" y="0"/>
                    <a:pt x="6" y="2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23" y="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57" name="Freeform 335"/>
            <p:cNvSpPr>
              <a:spLocks/>
            </p:cNvSpPr>
            <p:nvPr/>
          </p:nvSpPr>
          <p:spPr bwMode="auto">
            <a:xfrm>
              <a:off x="5258396" y="4394503"/>
              <a:ext cx="182160" cy="182160"/>
            </a:xfrm>
            <a:custGeom>
              <a:avLst/>
              <a:gdLst>
                <a:gd name="T0" fmla="*/ 49 w 71"/>
                <a:gd name="T1" fmla="*/ 0 h 71"/>
                <a:gd name="T2" fmla="*/ 48 w 71"/>
                <a:gd name="T3" fmla="*/ 0 h 71"/>
                <a:gd name="T4" fmla="*/ 2 w 71"/>
                <a:gd name="T5" fmla="*/ 47 h 71"/>
                <a:gd name="T6" fmla="*/ 2 w 71"/>
                <a:gd name="T7" fmla="*/ 54 h 71"/>
                <a:gd name="T8" fmla="*/ 2 w 71"/>
                <a:gd name="T9" fmla="*/ 55 h 71"/>
                <a:gd name="T10" fmla="*/ 8 w 71"/>
                <a:gd name="T11" fmla="*/ 56 h 71"/>
                <a:gd name="T12" fmla="*/ 9 w 71"/>
                <a:gd name="T13" fmla="*/ 62 h 71"/>
                <a:gd name="T14" fmla="*/ 9 w 71"/>
                <a:gd name="T15" fmla="*/ 62 h 71"/>
                <a:gd name="T16" fmla="*/ 15 w 71"/>
                <a:gd name="T17" fmla="*/ 63 h 71"/>
                <a:gd name="T18" fmla="*/ 16 w 71"/>
                <a:gd name="T19" fmla="*/ 69 h 71"/>
                <a:gd name="T20" fmla="*/ 17 w 71"/>
                <a:gd name="T21" fmla="*/ 69 h 71"/>
                <a:gd name="T22" fmla="*/ 24 w 71"/>
                <a:gd name="T23" fmla="*/ 69 h 71"/>
                <a:gd name="T24" fmla="*/ 71 w 71"/>
                <a:gd name="T25" fmla="*/ 23 h 71"/>
                <a:gd name="T26" fmla="*/ 71 w 71"/>
                <a:gd name="T27" fmla="*/ 22 h 71"/>
                <a:gd name="T28" fmla="*/ 49 w 71"/>
                <a:gd name="T29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1" h="71">
                  <a:moveTo>
                    <a:pt x="49" y="0"/>
                  </a:moveTo>
                  <a:cubicBezTo>
                    <a:pt x="49" y="0"/>
                    <a:pt x="48" y="0"/>
                    <a:pt x="48" y="0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0" y="49"/>
                    <a:pt x="0" y="52"/>
                    <a:pt x="2" y="54"/>
                  </a:cubicBezTo>
                  <a:cubicBezTo>
                    <a:pt x="2" y="55"/>
                    <a:pt x="2" y="55"/>
                    <a:pt x="2" y="55"/>
                  </a:cubicBezTo>
                  <a:cubicBezTo>
                    <a:pt x="4" y="56"/>
                    <a:pt x="6" y="57"/>
                    <a:pt x="8" y="56"/>
                  </a:cubicBezTo>
                  <a:cubicBezTo>
                    <a:pt x="7" y="58"/>
                    <a:pt x="7" y="60"/>
                    <a:pt x="9" y="62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11" y="64"/>
                    <a:pt x="13" y="64"/>
                    <a:pt x="15" y="63"/>
                  </a:cubicBezTo>
                  <a:cubicBezTo>
                    <a:pt x="14" y="65"/>
                    <a:pt x="15" y="67"/>
                    <a:pt x="16" y="69"/>
                  </a:cubicBezTo>
                  <a:cubicBezTo>
                    <a:pt x="17" y="69"/>
                    <a:pt x="17" y="69"/>
                    <a:pt x="17" y="69"/>
                  </a:cubicBezTo>
                  <a:cubicBezTo>
                    <a:pt x="19" y="71"/>
                    <a:pt x="22" y="71"/>
                    <a:pt x="24" y="69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3"/>
                    <a:pt x="71" y="22"/>
                    <a:pt x="71" y="22"/>
                  </a:cubicBezTo>
                  <a:lnTo>
                    <a:pt x="4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</p:grpSp>
      <p:sp>
        <p:nvSpPr>
          <p:cNvPr id="58" name="Freeform 5"/>
          <p:cNvSpPr>
            <a:spLocks/>
          </p:cNvSpPr>
          <p:nvPr/>
        </p:nvSpPr>
        <p:spPr bwMode="auto">
          <a:xfrm>
            <a:off x="6168236" y="2959513"/>
            <a:ext cx="1486292" cy="1317287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rgbClr val="1A3F6C"/>
          </a:solidFill>
          <a:ln w="3175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27000" dist="63500" dir="13500000">
              <a:schemeClr val="accent3">
                <a:lumMod val="50000"/>
                <a:alpha val="8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59" name="Freeform 5"/>
          <p:cNvSpPr>
            <a:spLocks/>
          </p:cNvSpPr>
          <p:nvPr/>
        </p:nvSpPr>
        <p:spPr bwMode="auto">
          <a:xfrm>
            <a:off x="6249105" y="3031188"/>
            <a:ext cx="1324551" cy="1173938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01600" dist="50800" dir="2700000" algn="tl" rotWithShape="0">
              <a:schemeClr val="accent3">
                <a:lumMod val="50000"/>
                <a:alpha val="64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63500" h="190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6394441" y="3531618"/>
            <a:ext cx="1036181" cy="284693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ITC Avant Garde Std Bk" panose="020B0502020202020204" pitchFamily="34" charset="0"/>
              </a:rPr>
              <a:t>添加关键字</a:t>
            </a:r>
            <a:endParaRPr lang="zh-CN" altLang="en-US" sz="100" b="1" dirty="0">
              <a:solidFill>
                <a:schemeClr val="tx1">
                  <a:lumMod val="65000"/>
                  <a:lumOff val="35000"/>
                </a:schemeClr>
              </a:solidFill>
              <a:latin typeface="ITC Avant Garde Std Bk" panose="020B0502020202020204" pitchFamily="34" charset="0"/>
            </a:endParaRPr>
          </a:p>
        </p:txBody>
      </p:sp>
      <p:grpSp>
        <p:nvGrpSpPr>
          <p:cNvPr id="61" name="组合 60"/>
          <p:cNvGrpSpPr/>
          <p:nvPr/>
        </p:nvGrpSpPr>
        <p:grpSpPr>
          <a:xfrm>
            <a:off x="6807867" y="3211806"/>
            <a:ext cx="207026" cy="195550"/>
            <a:chOff x="4882149" y="3025052"/>
            <a:chExt cx="489013" cy="461905"/>
          </a:xfrm>
          <a:solidFill>
            <a:srgbClr val="1A3F6C"/>
          </a:solidFill>
        </p:grpSpPr>
        <p:sp>
          <p:nvSpPr>
            <p:cNvPr id="62" name="Freeform 250"/>
            <p:cNvSpPr>
              <a:spLocks/>
            </p:cNvSpPr>
            <p:nvPr/>
          </p:nvSpPr>
          <p:spPr bwMode="auto">
            <a:xfrm>
              <a:off x="4882149" y="3161672"/>
              <a:ext cx="468411" cy="325285"/>
            </a:xfrm>
            <a:custGeom>
              <a:avLst/>
              <a:gdLst>
                <a:gd name="T0" fmla="*/ 102 w 183"/>
                <a:gd name="T1" fmla="*/ 127 h 127"/>
                <a:gd name="T2" fmla="*/ 65 w 183"/>
                <a:gd name="T3" fmla="*/ 119 h 127"/>
                <a:gd name="T4" fmla="*/ 20 w 183"/>
                <a:gd name="T5" fmla="*/ 0 h 127"/>
                <a:gd name="T6" fmla="*/ 50 w 183"/>
                <a:gd name="T7" fmla="*/ 14 h 127"/>
                <a:gd name="T8" fmla="*/ 78 w 183"/>
                <a:gd name="T9" fmla="*/ 89 h 127"/>
                <a:gd name="T10" fmla="*/ 154 w 183"/>
                <a:gd name="T11" fmla="*/ 60 h 127"/>
                <a:gd name="T12" fmla="*/ 183 w 183"/>
                <a:gd name="T13" fmla="*/ 74 h 127"/>
                <a:gd name="T14" fmla="*/ 134 w 183"/>
                <a:gd name="T15" fmla="*/ 121 h 127"/>
                <a:gd name="T16" fmla="*/ 102 w 183"/>
                <a:gd name="T17" fmla="*/ 127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3" h="127">
                  <a:moveTo>
                    <a:pt x="102" y="127"/>
                  </a:moveTo>
                  <a:cubicBezTo>
                    <a:pt x="89" y="127"/>
                    <a:pt x="77" y="124"/>
                    <a:pt x="65" y="119"/>
                  </a:cubicBezTo>
                  <a:cubicBezTo>
                    <a:pt x="20" y="98"/>
                    <a:pt x="0" y="45"/>
                    <a:pt x="20" y="0"/>
                  </a:cubicBezTo>
                  <a:cubicBezTo>
                    <a:pt x="50" y="14"/>
                    <a:pt x="50" y="14"/>
                    <a:pt x="50" y="14"/>
                  </a:cubicBezTo>
                  <a:cubicBezTo>
                    <a:pt x="37" y="42"/>
                    <a:pt x="50" y="76"/>
                    <a:pt x="78" y="89"/>
                  </a:cubicBezTo>
                  <a:cubicBezTo>
                    <a:pt x="107" y="102"/>
                    <a:pt x="141" y="89"/>
                    <a:pt x="154" y="60"/>
                  </a:cubicBezTo>
                  <a:cubicBezTo>
                    <a:pt x="183" y="74"/>
                    <a:pt x="183" y="74"/>
                    <a:pt x="183" y="74"/>
                  </a:cubicBezTo>
                  <a:cubicBezTo>
                    <a:pt x="174" y="96"/>
                    <a:pt x="156" y="112"/>
                    <a:pt x="134" y="121"/>
                  </a:cubicBezTo>
                  <a:cubicBezTo>
                    <a:pt x="123" y="125"/>
                    <a:pt x="112" y="127"/>
                    <a:pt x="102" y="1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63" name="Freeform 251"/>
            <p:cNvSpPr>
              <a:spLocks/>
            </p:cNvSpPr>
            <p:nvPr/>
          </p:nvSpPr>
          <p:spPr bwMode="auto">
            <a:xfrm>
              <a:off x="4942869" y="3028305"/>
              <a:ext cx="179991" cy="148547"/>
            </a:xfrm>
            <a:custGeom>
              <a:avLst/>
              <a:gdLst>
                <a:gd name="T0" fmla="*/ 70 w 70"/>
                <a:gd name="T1" fmla="*/ 0 h 58"/>
                <a:gd name="T2" fmla="*/ 8 w 70"/>
                <a:gd name="T3" fmla="*/ 33 h 58"/>
                <a:gd name="T4" fmla="*/ 0 w 70"/>
                <a:gd name="T5" fmla="*/ 45 h 58"/>
                <a:gd name="T6" fmla="*/ 30 w 70"/>
                <a:gd name="T7" fmla="*/ 58 h 58"/>
                <a:gd name="T8" fmla="*/ 33 w 70"/>
                <a:gd name="T9" fmla="*/ 53 h 58"/>
                <a:gd name="T10" fmla="*/ 70 w 70"/>
                <a:gd name="T11" fmla="*/ 33 h 58"/>
                <a:gd name="T12" fmla="*/ 70 w 70"/>
                <a:gd name="T13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" h="58">
                  <a:moveTo>
                    <a:pt x="70" y="0"/>
                  </a:moveTo>
                  <a:cubicBezTo>
                    <a:pt x="45" y="2"/>
                    <a:pt x="23" y="14"/>
                    <a:pt x="8" y="33"/>
                  </a:cubicBezTo>
                  <a:cubicBezTo>
                    <a:pt x="5" y="37"/>
                    <a:pt x="2" y="41"/>
                    <a:pt x="0" y="45"/>
                  </a:cubicBezTo>
                  <a:cubicBezTo>
                    <a:pt x="30" y="58"/>
                    <a:pt x="30" y="58"/>
                    <a:pt x="30" y="58"/>
                  </a:cubicBezTo>
                  <a:cubicBezTo>
                    <a:pt x="31" y="57"/>
                    <a:pt x="32" y="55"/>
                    <a:pt x="33" y="53"/>
                  </a:cubicBezTo>
                  <a:cubicBezTo>
                    <a:pt x="42" y="42"/>
                    <a:pt x="55" y="35"/>
                    <a:pt x="70" y="33"/>
                  </a:cubicBezTo>
                  <a:lnTo>
                    <a:pt x="7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64" name="Freeform 252"/>
            <p:cNvSpPr>
              <a:spLocks/>
            </p:cNvSpPr>
            <p:nvPr/>
          </p:nvSpPr>
          <p:spPr bwMode="auto">
            <a:xfrm>
              <a:off x="5284419" y="3276606"/>
              <a:ext cx="86743" cy="54214"/>
            </a:xfrm>
            <a:custGeom>
              <a:avLst/>
              <a:gdLst>
                <a:gd name="T0" fmla="*/ 1 w 34"/>
                <a:gd name="T1" fmla="*/ 0 h 21"/>
                <a:gd name="T2" fmla="*/ 0 w 34"/>
                <a:gd name="T3" fmla="*/ 8 h 21"/>
                <a:gd name="T4" fmla="*/ 29 w 34"/>
                <a:gd name="T5" fmla="*/ 21 h 21"/>
                <a:gd name="T6" fmla="*/ 34 w 34"/>
                <a:gd name="T7" fmla="*/ 0 h 21"/>
                <a:gd name="T8" fmla="*/ 1 w 34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21">
                  <a:moveTo>
                    <a:pt x="1" y="0"/>
                  </a:moveTo>
                  <a:cubicBezTo>
                    <a:pt x="1" y="3"/>
                    <a:pt x="0" y="5"/>
                    <a:pt x="0" y="8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32" y="14"/>
                    <a:pt x="33" y="7"/>
                    <a:pt x="34" y="0"/>
                  </a:cubicBezTo>
                  <a:lnTo>
                    <a:pt x="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65" name="Freeform 253"/>
            <p:cNvSpPr>
              <a:spLocks/>
            </p:cNvSpPr>
            <p:nvPr/>
          </p:nvSpPr>
          <p:spPr bwMode="auto">
            <a:xfrm>
              <a:off x="5143462" y="3025052"/>
              <a:ext cx="227700" cy="230953"/>
            </a:xfrm>
            <a:custGeom>
              <a:avLst/>
              <a:gdLst>
                <a:gd name="T0" fmla="*/ 89 w 89"/>
                <a:gd name="T1" fmla="*/ 90 h 90"/>
                <a:gd name="T2" fmla="*/ 57 w 89"/>
                <a:gd name="T3" fmla="*/ 90 h 90"/>
                <a:gd name="T4" fmla="*/ 0 w 89"/>
                <a:gd name="T5" fmla="*/ 33 h 90"/>
                <a:gd name="T6" fmla="*/ 0 w 89"/>
                <a:gd name="T7" fmla="*/ 0 h 90"/>
                <a:gd name="T8" fmla="*/ 89 w 89"/>
                <a:gd name="T9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" h="90">
                  <a:moveTo>
                    <a:pt x="89" y="90"/>
                  </a:moveTo>
                  <a:cubicBezTo>
                    <a:pt x="57" y="90"/>
                    <a:pt x="57" y="90"/>
                    <a:pt x="57" y="90"/>
                  </a:cubicBezTo>
                  <a:cubicBezTo>
                    <a:pt x="57" y="59"/>
                    <a:pt x="31" y="33"/>
                    <a:pt x="0" y="3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9" y="0"/>
                    <a:pt x="89" y="41"/>
                    <a:pt x="89" y="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66" name="Rectangle 254"/>
            <p:cNvSpPr>
              <a:spLocks noChangeArrowheads="1"/>
            </p:cNvSpPr>
            <p:nvPr/>
          </p:nvSpPr>
          <p:spPr bwMode="auto">
            <a:xfrm>
              <a:off x="5058888" y="3284196"/>
              <a:ext cx="43371" cy="5421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67" name="Rectangle 255"/>
            <p:cNvSpPr>
              <a:spLocks noChangeArrowheads="1"/>
            </p:cNvSpPr>
            <p:nvPr/>
          </p:nvSpPr>
          <p:spPr bwMode="auto">
            <a:xfrm>
              <a:off x="5122860" y="3218054"/>
              <a:ext cx="41203" cy="12035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  <p:sp>
          <p:nvSpPr>
            <p:cNvPr id="68" name="Rectangle 256"/>
            <p:cNvSpPr>
              <a:spLocks noChangeArrowheads="1"/>
            </p:cNvSpPr>
            <p:nvPr/>
          </p:nvSpPr>
          <p:spPr bwMode="auto">
            <a:xfrm>
              <a:off x="5184664" y="3182273"/>
              <a:ext cx="41203" cy="15613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08650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6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1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6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700"/>
                            </p:stCondLst>
                            <p:childTnLst>
                              <p:par>
                                <p:cTn id="7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1" presetClass="entr" presetSubtype="1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1" presetClass="entr" presetSubtype="1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1" presetClass="entr" presetSubtype="1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800"/>
                            </p:stCondLst>
                            <p:childTnLst>
                              <p:par>
                                <p:cTn id="83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500"/>
                            </p:stCondLst>
                            <p:childTnLst>
                              <p:par>
                                <p:cTn id="94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200"/>
                            </p:stCondLst>
                            <p:childTnLst>
                              <p:par>
                                <p:cTn id="10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6900"/>
                            </p:stCondLst>
                            <p:childTnLst>
                              <p:par>
                                <p:cTn id="116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10" grpId="0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/>
      <p:bldP spid="20" grpId="0"/>
      <p:bldP spid="21" grpId="0"/>
      <p:bldP spid="58" grpId="0" animBg="1"/>
      <p:bldP spid="59" grpId="0" animBg="1"/>
      <p:bldP spid="6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34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添加标题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" name="TextBox 35"/>
          <p:cNvSpPr txBox="1"/>
          <p:nvPr/>
        </p:nvSpPr>
        <p:spPr>
          <a:xfrm>
            <a:off x="2390916" y="267886"/>
            <a:ext cx="2056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A3F6C"/>
                </a:solidFill>
                <a:latin typeface="Kozuka Gothic Pro R" pitchFamily="34" charset="-128"/>
                <a:ea typeface="Kozuka Gothic Pro R" pitchFamily="34" charset="-128"/>
              </a:rPr>
              <a:t>Click to add a caption</a:t>
            </a:r>
            <a:endParaRPr lang="zh-CN" altLang="en-US" sz="1600" dirty="0">
              <a:solidFill>
                <a:srgbClr val="1A3F6C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/>
          <p:cNvGrpSpPr/>
          <p:nvPr/>
        </p:nvGrpSpPr>
        <p:grpSpPr>
          <a:xfrm>
            <a:off x="3216869" y="1596106"/>
            <a:ext cx="1351175" cy="1197533"/>
            <a:chOff x="1572165" y="1993205"/>
            <a:chExt cx="1962102" cy="1738992"/>
          </a:xfrm>
        </p:grpSpPr>
        <p:sp>
          <p:nvSpPr>
            <p:cNvPr id="10" name="Freeform 5"/>
            <p:cNvSpPr>
              <a:spLocks/>
            </p:cNvSpPr>
            <p:nvPr/>
          </p:nvSpPr>
          <p:spPr bwMode="auto">
            <a:xfrm>
              <a:off x="1572165" y="1993205"/>
              <a:ext cx="1962102" cy="173899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1A3F6C"/>
            </a:solidFill>
            <a:ln w="3175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accent1">
                  <a:lumMod val="50000"/>
                  <a:alpha val="8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5"/>
            <p:cNvSpPr>
              <a:spLocks/>
            </p:cNvSpPr>
            <p:nvPr/>
          </p:nvSpPr>
          <p:spPr bwMode="auto">
            <a:xfrm>
              <a:off x="1713040" y="2118061"/>
              <a:ext cx="1680353" cy="1489281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101600" dist="50800" dir="2700000" algn="tl" rotWithShape="0">
                <a:schemeClr val="accent1">
                  <a:lumMod val="50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63500" h="190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216869" y="2863970"/>
            <a:ext cx="1351175" cy="1197533"/>
            <a:chOff x="1572165" y="1993205"/>
            <a:chExt cx="1962102" cy="1738992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1572165" y="1993205"/>
              <a:ext cx="1962102" cy="173899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1A3F6C"/>
            </a:solidFill>
            <a:ln w="3175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accent3">
                  <a:lumMod val="50000"/>
                  <a:alpha val="8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5"/>
            <p:cNvSpPr>
              <a:spLocks/>
            </p:cNvSpPr>
            <p:nvPr/>
          </p:nvSpPr>
          <p:spPr bwMode="auto">
            <a:xfrm>
              <a:off x="1713040" y="2118061"/>
              <a:ext cx="1680353" cy="1489281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101600" dist="50800" dir="2700000" algn="tl" rotWithShape="0">
                <a:schemeClr val="accent3">
                  <a:lumMod val="50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63500" h="190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323071" y="2230039"/>
            <a:ext cx="1351175" cy="1197533"/>
            <a:chOff x="1572165" y="1993205"/>
            <a:chExt cx="1962102" cy="1738992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1572165" y="1993205"/>
              <a:ext cx="1962102" cy="173899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1A3F6C"/>
            </a:solidFill>
            <a:ln w="31750"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accent2">
                  <a:lumMod val="50000"/>
                  <a:alpha val="8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5"/>
            <p:cNvSpPr>
              <a:spLocks/>
            </p:cNvSpPr>
            <p:nvPr/>
          </p:nvSpPr>
          <p:spPr bwMode="auto">
            <a:xfrm>
              <a:off x="1713040" y="2118061"/>
              <a:ext cx="1680353" cy="1489281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101600" dist="50800" dir="2700000" algn="tl" rotWithShape="0">
                <a:schemeClr val="accent2">
                  <a:lumMod val="50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63500" h="190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685900" y="2017185"/>
            <a:ext cx="413113" cy="355374"/>
            <a:chOff x="3787022" y="1797643"/>
            <a:chExt cx="550817" cy="473832"/>
          </a:xfrm>
          <a:solidFill>
            <a:srgbClr val="1A3F6C"/>
          </a:solidFill>
        </p:grpSpPr>
        <p:sp>
          <p:nvSpPr>
            <p:cNvPr id="19" name="Oval 217"/>
            <p:cNvSpPr>
              <a:spLocks noChangeArrowheads="1"/>
            </p:cNvSpPr>
            <p:nvPr/>
          </p:nvSpPr>
          <p:spPr bwMode="auto">
            <a:xfrm>
              <a:off x="4007132" y="1931010"/>
              <a:ext cx="108428" cy="13553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" name="Freeform 218"/>
            <p:cNvSpPr>
              <a:spLocks/>
            </p:cNvSpPr>
            <p:nvPr/>
          </p:nvSpPr>
          <p:spPr bwMode="auto">
            <a:xfrm>
              <a:off x="4079779" y="2081725"/>
              <a:ext cx="96502" cy="133367"/>
            </a:xfrm>
            <a:custGeom>
              <a:avLst/>
              <a:gdLst>
                <a:gd name="T0" fmla="*/ 36 w 38"/>
                <a:gd name="T1" fmla="*/ 12 h 52"/>
                <a:gd name="T2" fmla="*/ 24 w 38"/>
                <a:gd name="T3" fmla="*/ 1 h 52"/>
                <a:gd name="T4" fmla="*/ 12 w 38"/>
                <a:gd name="T5" fmla="*/ 1 h 52"/>
                <a:gd name="T6" fmla="*/ 20 w 38"/>
                <a:gd name="T7" fmla="*/ 7 h 52"/>
                <a:gd name="T8" fmla="*/ 9 w 38"/>
                <a:gd name="T9" fmla="*/ 13 h 52"/>
                <a:gd name="T10" fmla="*/ 14 w 38"/>
                <a:gd name="T11" fmla="*/ 21 h 52"/>
                <a:gd name="T12" fmla="*/ 0 w 38"/>
                <a:gd name="T13" fmla="*/ 52 h 52"/>
                <a:gd name="T14" fmla="*/ 0 w 38"/>
                <a:gd name="T15" fmla="*/ 52 h 52"/>
                <a:gd name="T16" fmla="*/ 38 w 38"/>
                <a:gd name="T17" fmla="*/ 37 h 52"/>
                <a:gd name="T18" fmla="*/ 36 w 38"/>
                <a:gd name="T19" fmla="*/ 1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" h="52">
                  <a:moveTo>
                    <a:pt x="36" y="12"/>
                  </a:moveTo>
                  <a:cubicBezTo>
                    <a:pt x="36" y="5"/>
                    <a:pt x="30" y="0"/>
                    <a:pt x="24" y="1"/>
                  </a:cubicBezTo>
                  <a:cubicBezTo>
                    <a:pt x="24" y="1"/>
                    <a:pt x="19" y="1"/>
                    <a:pt x="12" y="1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15" y="51"/>
                    <a:pt x="28" y="45"/>
                    <a:pt x="38" y="37"/>
                  </a:cubicBezTo>
                  <a:lnTo>
                    <a:pt x="36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1" name="Freeform 219"/>
            <p:cNvSpPr>
              <a:spLocks/>
            </p:cNvSpPr>
            <p:nvPr/>
          </p:nvSpPr>
          <p:spPr bwMode="auto">
            <a:xfrm>
              <a:off x="3948581" y="2081725"/>
              <a:ext cx="95417" cy="133367"/>
            </a:xfrm>
            <a:custGeom>
              <a:avLst/>
              <a:gdLst>
                <a:gd name="T0" fmla="*/ 23 w 37"/>
                <a:gd name="T1" fmla="*/ 21 h 52"/>
                <a:gd name="T2" fmla="*/ 28 w 37"/>
                <a:gd name="T3" fmla="*/ 13 h 52"/>
                <a:gd name="T4" fmla="*/ 17 w 37"/>
                <a:gd name="T5" fmla="*/ 7 h 52"/>
                <a:gd name="T6" fmla="*/ 25 w 37"/>
                <a:gd name="T7" fmla="*/ 0 h 52"/>
                <a:gd name="T8" fmla="*/ 15 w 37"/>
                <a:gd name="T9" fmla="*/ 1 h 52"/>
                <a:gd name="T10" fmla="*/ 15 w 37"/>
                <a:gd name="T11" fmla="*/ 1 h 52"/>
                <a:gd name="T12" fmla="*/ 2 w 37"/>
                <a:gd name="T13" fmla="*/ 12 h 52"/>
                <a:gd name="T14" fmla="*/ 0 w 37"/>
                <a:gd name="T15" fmla="*/ 37 h 52"/>
                <a:gd name="T16" fmla="*/ 37 w 37"/>
                <a:gd name="T17" fmla="*/ 52 h 52"/>
                <a:gd name="T18" fmla="*/ 37 w 37"/>
                <a:gd name="T19" fmla="*/ 52 h 52"/>
                <a:gd name="T20" fmla="*/ 23 w 37"/>
                <a:gd name="T21" fmla="*/ 2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7" h="52">
                  <a:moveTo>
                    <a:pt x="23" y="21"/>
                  </a:moveTo>
                  <a:cubicBezTo>
                    <a:pt x="28" y="13"/>
                    <a:pt x="28" y="13"/>
                    <a:pt x="28" y="13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9" y="0"/>
                    <a:pt x="15" y="0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8" y="0"/>
                    <a:pt x="3" y="5"/>
                    <a:pt x="2" y="12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10" y="46"/>
                    <a:pt x="23" y="51"/>
                    <a:pt x="37" y="52"/>
                  </a:cubicBezTo>
                  <a:cubicBezTo>
                    <a:pt x="37" y="52"/>
                    <a:pt x="37" y="52"/>
                    <a:pt x="37" y="52"/>
                  </a:cubicBezTo>
                  <a:lnTo>
                    <a:pt x="23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2" name="Freeform 220"/>
            <p:cNvSpPr>
              <a:spLocks/>
            </p:cNvSpPr>
            <p:nvPr/>
          </p:nvSpPr>
          <p:spPr bwMode="auto">
            <a:xfrm>
              <a:off x="4043998" y="2081725"/>
              <a:ext cx="35782" cy="28191"/>
            </a:xfrm>
            <a:custGeom>
              <a:avLst/>
              <a:gdLst>
                <a:gd name="T0" fmla="*/ 28 w 33"/>
                <a:gd name="T1" fmla="*/ 26 h 26"/>
                <a:gd name="T2" fmla="*/ 28 w 33"/>
                <a:gd name="T3" fmla="*/ 26 h 26"/>
                <a:gd name="T4" fmla="*/ 33 w 33"/>
                <a:gd name="T5" fmla="*/ 24 h 26"/>
                <a:gd name="T6" fmla="*/ 28 w 33"/>
                <a:gd name="T7" fmla="*/ 0 h 26"/>
                <a:gd name="T8" fmla="*/ 7 w 33"/>
                <a:gd name="T9" fmla="*/ 0 h 26"/>
                <a:gd name="T10" fmla="*/ 0 w 33"/>
                <a:gd name="T11" fmla="*/ 24 h 26"/>
                <a:gd name="T12" fmla="*/ 4 w 33"/>
                <a:gd name="T13" fmla="*/ 26 h 26"/>
                <a:gd name="T14" fmla="*/ 4 w 33"/>
                <a:gd name="T15" fmla="*/ 26 h 26"/>
                <a:gd name="T16" fmla="*/ 28 w 33"/>
                <a:gd name="T17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" h="26">
                  <a:moveTo>
                    <a:pt x="28" y="26"/>
                  </a:moveTo>
                  <a:lnTo>
                    <a:pt x="28" y="26"/>
                  </a:lnTo>
                  <a:lnTo>
                    <a:pt x="33" y="24"/>
                  </a:lnTo>
                  <a:lnTo>
                    <a:pt x="28" y="0"/>
                  </a:lnTo>
                  <a:lnTo>
                    <a:pt x="7" y="0"/>
                  </a:lnTo>
                  <a:lnTo>
                    <a:pt x="0" y="24"/>
                  </a:lnTo>
                  <a:lnTo>
                    <a:pt x="4" y="26"/>
                  </a:lnTo>
                  <a:lnTo>
                    <a:pt x="4" y="26"/>
                  </a:lnTo>
                  <a:lnTo>
                    <a:pt x="28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3" name="Freeform 221"/>
            <p:cNvSpPr>
              <a:spLocks/>
            </p:cNvSpPr>
            <p:nvPr/>
          </p:nvSpPr>
          <p:spPr bwMode="auto">
            <a:xfrm>
              <a:off x="4043998" y="2109916"/>
              <a:ext cx="35782" cy="108428"/>
            </a:xfrm>
            <a:custGeom>
              <a:avLst/>
              <a:gdLst>
                <a:gd name="T0" fmla="*/ 12 w 14"/>
                <a:gd name="T1" fmla="*/ 0 h 42"/>
                <a:gd name="T2" fmla="*/ 12 w 14"/>
                <a:gd name="T3" fmla="*/ 0 h 42"/>
                <a:gd name="T4" fmla="*/ 2 w 14"/>
                <a:gd name="T5" fmla="*/ 0 h 42"/>
                <a:gd name="T6" fmla="*/ 2 w 14"/>
                <a:gd name="T7" fmla="*/ 0 h 42"/>
                <a:gd name="T8" fmla="*/ 0 w 14"/>
                <a:gd name="T9" fmla="*/ 41 h 42"/>
                <a:gd name="T10" fmla="*/ 0 w 14"/>
                <a:gd name="T11" fmla="*/ 41 h 42"/>
                <a:gd name="T12" fmla="*/ 7 w 14"/>
                <a:gd name="T13" fmla="*/ 42 h 42"/>
                <a:gd name="T14" fmla="*/ 14 w 14"/>
                <a:gd name="T15" fmla="*/ 41 h 42"/>
                <a:gd name="T16" fmla="*/ 14 w 14"/>
                <a:gd name="T17" fmla="*/ 41 h 42"/>
                <a:gd name="T18" fmla="*/ 12 w 14"/>
                <a:gd name="T1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42">
                  <a:moveTo>
                    <a:pt x="12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3" y="42"/>
                    <a:pt x="5" y="42"/>
                    <a:pt x="7" y="42"/>
                  </a:cubicBezTo>
                  <a:cubicBezTo>
                    <a:pt x="10" y="42"/>
                    <a:pt x="12" y="42"/>
                    <a:pt x="14" y="41"/>
                  </a:cubicBezTo>
                  <a:cubicBezTo>
                    <a:pt x="14" y="41"/>
                    <a:pt x="14" y="41"/>
                    <a:pt x="14" y="41"/>
                  </a:cubicBezTo>
                  <a:lnTo>
                    <a:pt x="1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4" name="Freeform 222"/>
            <p:cNvSpPr>
              <a:spLocks/>
            </p:cNvSpPr>
            <p:nvPr/>
          </p:nvSpPr>
          <p:spPr bwMode="auto">
            <a:xfrm>
              <a:off x="3826056" y="2032933"/>
              <a:ext cx="460821" cy="238542"/>
            </a:xfrm>
            <a:custGeom>
              <a:avLst/>
              <a:gdLst>
                <a:gd name="T0" fmla="*/ 92 w 180"/>
                <a:gd name="T1" fmla="*/ 93 h 93"/>
                <a:gd name="T2" fmla="*/ 0 w 180"/>
                <a:gd name="T3" fmla="*/ 0 h 93"/>
                <a:gd name="T4" fmla="*/ 23 w 180"/>
                <a:gd name="T5" fmla="*/ 0 h 93"/>
                <a:gd name="T6" fmla="*/ 92 w 180"/>
                <a:gd name="T7" fmla="*/ 70 h 93"/>
                <a:gd name="T8" fmla="*/ 158 w 180"/>
                <a:gd name="T9" fmla="*/ 22 h 93"/>
                <a:gd name="T10" fmla="*/ 180 w 180"/>
                <a:gd name="T11" fmla="*/ 30 h 93"/>
                <a:gd name="T12" fmla="*/ 92 w 180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93">
                  <a:moveTo>
                    <a:pt x="92" y="93"/>
                  </a:moveTo>
                  <a:cubicBezTo>
                    <a:pt x="41" y="93"/>
                    <a:pt x="0" y="51"/>
                    <a:pt x="0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39"/>
                    <a:pt x="54" y="70"/>
                    <a:pt x="92" y="70"/>
                  </a:cubicBezTo>
                  <a:cubicBezTo>
                    <a:pt x="122" y="70"/>
                    <a:pt x="149" y="51"/>
                    <a:pt x="158" y="22"/>
                  </a:cubicBezTo>
                  <a:cubicBezTo>
                    <a:pt x="180" y="30"/>
                    <a:pt x="180" y="30"/>
                    <a:pt x="180" y="30"/>
                  </a:cubicBezTo>
                  <a:cubicBezTo>
                    <a:pt x="168" y="67"/>
                    <a:pt x="132" y="93"/>
                    <a:pt x="92" y="9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5" name="Freeform 223"/>
            <p:cNvSpPr>
              <a:spLocks/>
            </p:cNvSpPr>
            <p:nvPr/>
          </p:nvSpPr>
          <p:spPr bwMode="auto">
            <a:xfrm>
              <a:off x="3787022" y="1979802"/>
              <a:ext cx="133367" cy="66142"/>
            </a:xfrm>
            <a:custGeom>
              <a:avLst/>
              <a:gdLst>
                <a:gd name="T0" fmla="*/ 123 w 123"/>
                <a:gd name="T1" fmla="*/ 61 h 61"/>
                <a:gd name="T2" fmla="*/ 62 w 123"/>
                <a:gd name="T3" fmla="*/ 0 h 61"/>
                <a:gd name="T4" fmla="*/ 0 w 123"/>
                <a:gd name="T5" fmla="*/ 61 h 61"/>
                <a:gd name="T6" fmla="*/ 123 w 123"/>
                <a:gd name="T7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61">
                  <a:moveTo>
                    <a:pt x="123" y="61"/>
                  </a:moveTo>
                  <a:lnTo>
                    <a:pt x="62" y="0"/>
                  </a:lnTo>
                  <a:lnTo>
                    <a:pt x="0" y="61"/>
                  </a:lnTo>
                  <a:lnTo>
                    <a:pt x="123" y="6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6" name="Freeform 224"/>
            <p:cNvSpPr>
              <a:spLocks/>
            </p:cNvSpPr>
            <p:nvPr/>
          </p:nvSpPr>
          <p:spPr bwMode="auto">
            <a:xfrm>
              <a:off x="3837984" y="1797643"/>
              <a:ext cx="461905" cy="235290"/>
            </a:xfrm>
            <a:custGeom>
              <a:avLst/>
              <a:gdLst>
                <a:gd name="T0" fmla="*/ 180 w 180"/>
                <a:gd name="T1" fmla="*/ 92 h 92"/>
                <a:gd name="T2" fmla="*/ 157 w 180"/>
                <a:gd name="T3" fmla="*/ 92 h 92"/>
                <a:gd name="T4" fmla="*/ 88 w 180"/>
                <a:gd name="T5" fmla="*/ 23 h 92"/>
                <a:gd name="T6" fmla="*/ 21 w 180"/>
                <a:gd name="T7" fmla="*/ 70 h 92"/>
                <a:gd name="T8" fmla="*/ 0 w 180"/>
                <a:gd name="T9" fmla="*/ 63 h 92"/>
                <a:gd name="T10" fmla="*/ 88 w 180"/>
                <a:gd name="T11" fmla="*/ 0 h 92"/>
                <a:gd name="T12" fmla="*/ 180 w 180"/>
                <a:gd name="T13" fmla="*/ 92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0" h="92">
                  <a:moveTo>
                    <a:pt x="180" y="92"/>
                  </a:moveTo>
                  <a:cubicBezTo>
                    <a:pt x="157" y="92"/>
                    <a:pt x="157" y="92"/>
                    <a:pt x="157" y="92"/>
                  </a:cubicBezTo>
                  <a:cubicBezTo>
                    <a:pt x="157" y="54"/>
                    <a:pt x="126" y="23"/>
                    <a:pt x="88" y="23"/>
                  </a:cubicBezTo>
                  <a:cubicBezTo>
                    <a:pt x="57" y="23"/>
                    <a:pt x="31" y="42"/>
                    <a:pt x="21" y="7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12" y="25"/>
                    <a:pt x="48" y="0"/>
                    <a:pt x="88" y="0"/>
                  </a:cubicBezTo>
                  <a:cubicBezTo>
                    <a:pt x="139" y="0"/>
                    <a:pt x="180" y="41"/>
                    <a:pt x="180" y="9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7" name="Freeform 225"/>
            <p:cNvSpPr>
              <a:spLocks/>
            </p:cNvSpPr>
            <p:nvPr/>
          </p:nvSpPr>
          <p:spPr bwMode="auto">
            <a:xfrm>
              <a:off x="4202303" y="2021005"/>
              <a:ext cx="135536" cy="68310"/>
            </a:xfrm>
            <a:custGeom>
              <a:avLst/>
              <a:gdLst>
                <a:gd name="T0" fmla="*/ 0 w 125"/>
                <a:gd name="T1" fmla="*/ 0 h 63"/>
                <a:gd name="T2" fmla="*/ 64 w 125"/>
                <a:gd name="T3" fmla="*/ 63 h 63"/>
                <a:gd name="T4" fmla="*/ 125 w 125"/>
                <a:gd name="T5" fmla="*/ 0 h 63"/>
                <a:gd name="T6" fmla="*/ 0 w 125"/>
                <a:gd name="T7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5" h="63">
                  <a:moveTo>
                    <a:pt x="0" y="0"/>
                  </a:moveTo>
                  <a:lnTo>
                    <a:pt x="64" y="63"/>
                  </a:lnTo>
                  <a:lnTo>
                    <a:pt x="1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4840075" y="2698284"/>
            <a:ext cx="401728" cy="261041"/>
            <a:chOff x="7058307" y="1859447"/>
            <a:chExt cx="535637" cy="348055"/>
          </a:xfrm>
          <a:solidFill>
            <a:srgbClr val="1A3F6C"/>
          </a:solidFill>
        </p:grpSpPr>
        <p:sp>
          <p:nvSpPr>
            <p:cNvPr id="29" name="Rectangle 240"/>
            <p:cNvSpPr>
              <a:spLocks noChangeArrowheads="1"/>
            </p:cNvSpPr>
            <p:nvPr/>
          </p:nvSpPr>
          <p:spPr bwMode="auto">
            <a:xfrm>
              <a:off x="7112521" y="1997151"/>
              <a:ext cx="127945" cy="1084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0" name="Rectangle 241"/>
            <p:cNvSpPr>
              <a:spLocks noChangeArrowheads="1"/>
            </p:cNvSpPr>
            <p:nvPr/>
          </p:nvSpPr>
          <p:spPr bwMode="auto">
            <a:xfrm>
              <a:off x="7112521" y="2038354"/>
              <a:ext cx="202761" cy="1301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1" name="Rectangle 242"/>
            <p:cNvSpPr>
              <a:spLocks noChangeArrowheads="1"/>
            </p:cNvSpPr>
            <p:nvPr/>
          </p:nvSpPr>
          <p:spPr bwMode="auto">
            <a:xfrm>
              <a:off x="7112521" y="2079556"/>
              <a:ext cx="202761" cy="1301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2" name="Rectangle 243"/>
            <p:cNvSpPr>
              <a:spLocks noChangeArrowheads="1"/>
            </p:cNvSpPr>
            <p:nvPr/>
          </p:nvSpPr>
          <p:spPr bwMode="auto">
            <a:xfrm>
              <a:off x="7112521" y="2120759"/>
              <a:ext cx="202761" cy="1301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3" name="Freeform 244"/>
            <p:cNvSpPr>
              <a:spLocks/>
            </p:cNvSpPr>
            <p:nvPr/>
          </p:nvSpPr>
          <p:spPr bwMode="auto">
            <a:xfrm>
              <a:off x="7428047" y="2038354"/>
              <a:ext cx="24939" cy="71563"/>
            </a:xfrm>
            <a:custGeom>
              <a:avLst/>
              <a:gdLst>
                <a:gd name="T0" fmla="*/ 4 w 10"/>
                <a:gd name="T1" fmla="*/ 28 h 28"/>
                <a:gd name="T2" fmla="*/ 10 w 10"/>
                <a:gd name="T3" fmla="*/ 25 h 28"/>
                <a:gd name="T4" fmla="*/ 10 w 10"/>
                <a:gd name="T5" fmla="*/ 3 h 28"/>
                <a:gd name="T6" fmla="*/ 1 w 10"/>
                <a:gd name="T7" fmla="*/ 0 h 28"/>
                <a:gd name="T8" fmla="*/ 0 w 10"/>
                <a:gd name="T9" fmla="*/ 0 h 28"/>
                <a:gd name="T10" fmla="*/ 0 w 10"/>
                <a:gd name="T11" fmla="*/ 28 h 28"/>
                <a:gd name="T12" fmla="*/ 1 w 10"/>
                <a:gd name="T13" fmla="*/ 28 h 28"/>
                <a:gd name="T14" fmla="*/ 4 w 10"/>
                <a:gd name="T1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" h="28">
                  <a:moveTo>
                    <a:pt x="4" y="28"/>
                  </a:moveTo>
                  <a:cubicBezTo>
                    <a:pt x="6" y="27"/>
                    <a:pt x="8" y="26"/>
                    <a:pt x="10" y="25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7" y="1"/>
                    <a:pt x="4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1" y="28"/>
                  </a:cubicBezTo>
                  <a:cubicBezTo>
                    <a:pt x="2" y="28"/>
                    <a:pt x="3" y="28"/>
                    <a:pt x="4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4" name="Freeform 245"/>
            <p:cNvSpPr>
              <a:spLocks noEditPoints="1"/>
            </p:cNvSpPr>
            <p:nvPr/>
          </p:nvSpPr>
          <p:spPr bwMode="auto">
            <a:xfrm>
              <a:off x="7058307" y="1859447"/>
              <a:ext cx="394679" cy="348055"/>
            </a:xfrm>
            <a:custGeom>
              <a:avLst/>
              <a:gdLst>
                <a:gd name="T0" fmla="*/ 145 w 154"/>
                <a:gd name="T1" fmla="*/ 125 h 136"/>
                <a:gd name="T2" fmla="*/ 144 w 154"/>
                <a:gd name="T3" fmla="*/ 125 h 136"/>
                <a:gd name="T4" fmla="*/ 144 w 154"/>
                <a:gd name="T5" fmla="*/ 127 h 136"/>
                <a:gd name="T6" fmla="*/ 10 w 154"/>
                <a:gd name="T7" fmla="*/ 127 h 136"/>
                <a:gd name="T8" fmla="*/ 10 w 154"/>
                <a:gd name="T9" fmla="*/ 34 h 136"/>
                <a:gd name="T10" fmla="*/ 144 w 154"/>
                <a:gd name="T11" fmla="*/ 34 h 136"/>
                <a:gd name="T12" fmla="*/ 144 w 154"/>
                <a:gd name="T13" fmla="*/ 43 h 136"/>
                <a:gd name="T14" fmla="*/ 145 w 154"/>
                <a:gd name="T15" fmla="*/ 43 h 136"/>
                <a:gd name="T16" fmla="*/ 154 w 154"/>
                <a:gd name="T17" fmla="*/ 44 h 136"/>
                <a:gd name="T18" fmla="*/ 154 w 154"/>
                <a:gd name="T19" fmla="*/ 5 h 136"/>
                <a:gd name="T20" fmla="*/ 149 w 154"/>
                <a:gd name="T21" fmla="*/ 0 h 136"/>
                <a:gd name="T22" fmla="*/ 5 w 154"/>
                <a:gd name="T23" fmla="*/ 0 h 136"/>
                <a:gd name="T24" fmla="*/ 0 w 154"/>
                <a:gd name="T25" fmla="*/ 5 h 136"/>
                <a:gd name="T26" fmla="*/ 0 w 154"/>
                <a:gd name="T27" fmla="*/ 132 h 136"/>
                <a:gd name="T28" fmla="*/ 5 w 154"/>
                <a:gd name="T29" fmla="*/ 136 h 136"/>
                <a:gd name="T30" fmla="*/ 149 w 154"/>
                <a:gd name="T31" fmla="*/ 136 h 136"/>
                <a:gd name="T32" fmla="*/ 154 w 154"/>
                <a:gd name="T33" fmla="*/ 132 h 136"/>
                <a:gd name="T34" fmla="*/ 154 w 154"/>
                <a:gd name="T35" fmla="*/ 124 h 136"/>
                <a:gd name="T36" fmla="*/ 145 w 154"/>
                <a:gd name="T37" fmla="*/ 125 h 136"/>
                <a:gd name="T38" fmla="*/ 137 w 154"/>
                <a:gd name="T39" fmla="*/ 10 h 136"/>
                <a:gd name="T40" fmla="*/ 144 w 154"/>
                <a:gd name="T41" fmla="*/ 17 h 136"/>
                <a:gd name="T42" fmla="*/ 137 w 154"/>
                <a:gd name="T43" fmla="*/ 23 h 136"/>
                <a:gd name="T44" fmla="*/ 131 w 154"/>
                <a:gd name="T45" fmla="*/ 17 h 136"/>
                <a:gd name="T46" fmla="*/ 137 w 154"/>
                <a:gd name="T47" fmla="*/ 10 h 136"/>
                <a:gd name="T48" fmla="*/ 118 w 154"/>
                <a:gd name="T49" fmla="*/ 10 h 136"/>
                <a:gd name="T50" fmla="*/ 125 w 154"/>
                <a:gd name="T51" fmla="*/ 17 h 136"/>
                <a:gd name="T52" fmla="*/ 118 w 154"/>
                <a:gd name="T53" fmla="*/ 23 h 136"/>
                <a:gd name="T54" fmla="*/ 112 w 154"/>
                <a:gd name="T55" fmla="*/ 17 h 136"/>
                <a:gd name="T56" fmla="*/ 118 w 154"/>
                <a:gd name="T57" fmla="*/ 10 h 136"/>
                <a:gd name="T58" fmla="*/ 99 w 154"/>
                <a:gd name="T59" fmla="*/ 10 h 136"/>
                <a:gd name="T60" fmla="*/ 106 w 154"/>
                <a:gd name="T61" fmla="*/ 17 h 136"/>
                <a:gd name="T62" fmla="*/ 99 w 154"/>
                <a:gd name="T63" fmla="*/ 23 h 136"/>
                <a:gd name="T64" fmla="*/ 93 w 154"/>
                <a:gd name="T65" fmla="*/ 17 h 136"/>
                <a:gd name="T66" fmla="*/ 99 w 154"/>
                <a:gd name="T67" fmla="*/ 1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54" h="136">
                  <a:moveTo>
                    <a:pt x="145" y="125"/>
                  </a:moveTo>
                  <a:cubicBezTo>
                    <a:pt x="144" y="125"/>
                    <a:pt x="144" y="125"/>
                    <a:pt x="144" y="125"/>
                  </a:cubicBezTo>
                  <a:cubicBezTo>
                    <a:pt x="144" y="127"/>
                    <a:pt x="144" y="127"/>
                    <a:pt x="144" y="127"/>
                  </a:cubicBezTo>
                  <a:cubicBezTo>
                    <a:pt x="10" y="127"/>
                    <a:pt x="10" y="127"/>
                    <a:pt x="10" y="127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44" y="34"/>
                    <a:pt x="144" y="34"/>
                    <a:pt x="144" y="34"/>
                  </a:cubicBezTo>
                  <a:cubicBezTo>
                    <a:pt x="144" y="43"/>
                    <a:pt x="144" y="43"/>
                    <a:pt x="144" y="43"/>
                  </a:cubicBezTo>
                  <a:cubicBezTo>
                    <a:pt x="144" y="43"/>
                    <a:pt x="144" y="43"/>
                    <a:pt x="145" y="43"/>
                  </a:cubicBezTo>
                  <a:cubicBezTo>
                    <a:pt x="148" y="43"/>
                    <a:pt x="151" y="43"/>
                    <a:pt x="154" y="44"/>
                  </a:cubicBezTo>
                  <a:cubicBezTo>
                    <a:pt x="154" y="5"/>
                    <a:pt x="154" y="5"/>
                    <a:pt x="154" y="5"/>
                  </a:cubicBezTo>
                  <a:cubicBezTo>
                    <a:pt x="154" y="2"/>
                    <a:pt x="152" y="0"/>
                    <a:pt x="14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0" y="134"/>
                    <a:pt x="2" y="136"/>
                    <a:pt x="5" y="136"/>
                  </a:cubicBezTo>
                  <a:cubicBezTo>
                    <a:pt x="149" y="136"/>
                    <a:pt x="149" y="136"/>
                    <a:pt x="149" y="136"/>
                  </a:cubicBezTo>
                  <a:cubicBezTo>
                    <a:pt x="152" y="136"/>
                    <a:pt x="154" y="134"/>
                    <a:pt x="154" y="132"/>
                  </a:cubicBezTo>
                  <a:cubicBezTo>
                    <a:pt x="154" y="124"/>
                    <a:pt x="154" y="124"/>
                    <a:pt x="154" y="124"/>
                  </a:cubicBezTo>
                  <a:cubicBezTo>
                    <a:pt x="151" y="124"/>
                    <a:pt x="148" y="125"/>
                    <a:pt x="145" y="125"/>
                  </a:cubicBezTo>
                  <a:close/>
                  <a:moveTo>
                    <a:pt x="137" y="10"/>
                  </a:moveTo>
                  <a:cubicBezTo>
                    <a:pt x="141" y="10"/>
                    <a:pt x="144" y="13"/>
                    <a:pt x="144" y="17"/>
                  </a:cubicBezTo>
                  <a:cubicBezTo>
                    <a:pt x="144" y="20"/>
                    <a:pt x="141" y="23"/>
                    <a:pt x="137" y="23"/>
                  </a:cubicBezTo>
                  <a:cubicBezTo>
                    <a:pt x="134" y="23"/>
                    <a:pt x="131" y="20"/>
                    <a:pt x="131" y="17"/>
                  </a:cubicBezTo>
                  <a:cubicBezTo>
                    <a:pt x="131" y="13"/>
                    <a:pt x="134" y="10"/>
                    <a:pt x="137" y="10"/>
                  </a:cubicBezTo>
                  <a:close/>
                  <a:moveTo>
                    <a:pt x="118" y="10"/>
                  </a:moveTo>
                  <a:cubicBezTo>
                    <a:pt x="122" y="10"/>
                    <a:pt x="125" y="13"/>
                    <a:pt x="125" y="17"/>
                  </a:cubicBezTo>
                  <a:cubicBezTo>
                    <a:pt x="125" y="20"/>
                    <a:pt x="122" y="23"/>
                    <a:pt x="118" y="23"/>
                  </a:cubicBezTo>
                  <a:cubicBezTo>
                    <a:pt x="115" y="23"/>
                    <a:pt x="112" y="20"/>
                    <a:pt x="112" y="17"/>
                  </a:cubicBezTo>
                  <a:cubicBezTo>
                    <a:pt x="112" y="13"/>
                    <a:pt x="115" y="10"/>
                    <a:pt x="118" y="10"/>
                  </a:cubicBezTo>
                  <a:close/>
                  <a:moveTo>
                    <a:pt x="99" y="10"/>
                  </a:moveTo>
                  <a:cubicBezTo>
                    <a:pt x="103" y="10"/>
                    <a:pt x="106" y="13"/>
                    <a:pt x="106" y="17"/>
                  </a:cubicBezTo>
                  <a:cubicBezTo>
                    <a:pt x="106" y="20"/>
                    <a:pt x="103" y="23"/>
                    <a:pt x="99" y="23"/>
                  </a:cubicBezTo>
                  <a:cubicBezTo>
                    <a:pt x="96" y="23"/>
                    <a:pt x="93" y="20"/>
                    <a:pt x="93" y="17"/>
                  </a:cubicBezTo>
                  <a:cubicBezTo>
                    <a:pt x="93" y="13"/>
                    <a:pt x="96" y="10"/>
                    <a:pt x="99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5" name="Freeform 246"/>
            <p:cNvSpPr>
              <a:spLocks noEditPoints="1"/>
            </p:cNvSpPr>
            <p:nvPr/>
          </p:nvSpPr>
          <p:spPr bwMode="auto">
            <a:xfrm>
              <a:off x="7335884" y="1979802"/>
              <a:ext cx="258060" cy="210351"/>
            </a:xfrm>
            <a:custGeom>
              <a:avLst/>
              <a:gdLst>
                <a:gd name="T0" fmla="*/ 96 w 101"/>
                <a:gd name="T1" fmla="*/ 68 h 82"/>
                <a:gd name="T2" fmla="*/ 77 w 101"/>
                <a:gd name="T3" fmla="*/ 55 h 82"/>
                <a:gd name="T4" fmla="*/ 71 w 101"/>
                <a:gd name="T5" fmla="*/ 54 h 82"/>
                <a:gd name="T6" fmla="*/ 69 w 101"/>
                <a:gd name="T7" fmla="*/ 55 h 82"/>
                <a:gd name="T8" fmla="*/ 66 w 101"/>
                <a:gd name="T9" fmla="*/ 53 h 82"/>
                <a:gd name="T10" fmla="*/ 69 w 101"/>
                <a:gd name="T11" fmla="*/ 29 h 82"/>
                <a:gd name="T12" fmla="*/ 29 w 101"/>
                <a:gd name="T13" fmla="*/ 4 h 82"/>
                <a:gd name="T14" fmla="*/ 4 w 101"/>
                <a:gd name="T15" fmla="*/ 45 h 82"/>
                <a:gd name="T16" fmla="*/ 45 w 101"/>
                <a:gd name="T17" fmla="*/ 70 h 82"/>
                <a:gd name="T18" fmla="*/ 62 w 101"/>
                <a:gd name="T19" fmla="*/ 59 h 82"/>
                <a:gd name="T20" fmla="*/ 66 w 101"/>
                <a:gd name="T21" fmla="*/ 61 h 82"/>
                <a:gd name="T22" fmla="*/ 69 w 101"/>
                <a:gd name="T23" fmla="*/ 68 h 82"/>
                <a:gd name="T24" fmla="*/ 88 w 101"/>
                <a:gd name="T25" fmla="*/ 80 h 82"/>
                <a:gd name="T26" fmla="*/ 94 w 101"/>
                <a:gd name="T27" fmla="*/ 81 h 82"/>
                <a:gd name="T28" fmla="*/ 99 w 101"/>
                <a:gd name="T29" fmla="*/ 78 h 82"/>
                <a:gd name="T30" fmla="*/ 96 w 101"/>
                <a:gd name="T31" fmla="*/ 68 h 82"/>
                <a:gd name="T32" fmla="*/ 42 w 101"/>
                <a:gd name="T33" fmla="*/ 58 h 82"/>
                <a:gd name="T34" fmla="*/ 16 w 101"/>
                <a:gd name="T35" fmla="*/ 42 h 82"/>
                <a:gd name="T36" fmla="*/ 32 w 101"/>
                <a:gd name="T37" fmla="*/ 16 h 82"/>
                <a:gd name="T38" fmla="*/ 58 w 101"/>
                <a:gd name="T39" fmla="*/ 32 h 82"/>
                <a:gd name="T40" fmla="*/ 42 w 101"/>
                <a:gd name="T41" fmla="*/ 58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1" h="82">
                  <a:moveTo>
                    <a:pt x="96" y="68"/>
                  </a:moveTo>
                  <a:cubicBezTo>
                    <a:pt x="77" y="55"/>
                    <a:pt x="77" y="55"/>
                    <a:pt x="77" y="55"/>
                  </a:cubicBezTo>
                  <a:cubicBezTo>
                    <a:pt x="75" y="54"/>
                    <a:pt x="73" y="54"/>
                    <a:pt x="71" y="54"/>
                  </a:cubicBezTo>
                  <a:cubicBezTo>
                    <a:pt x="71" y="54"/>
                    <a:pt x="70" y="55"/>
                    <a:pt x="69" y="55"/>
                  </a:cubicBezTo>
                  <a:cubicBezTo>
                    <a:pt x="66" y="53"/>
                    <a:pt x="66" y="53"/>
                    <a:pt x="66" y="53"/>
                  </a:cubicBezTo>
                  <a:cubicBezTo>
                    <a:pt x="70" y="46"/>
                    <a:pt x="71" y="37"/>
                    <a:pt x="69" y="29"/>
                  </a:cubicBezTo>
                  <a:cubicBezTo>
                    <a:pt x="65" y="11"/>
                    <a:pt x="47" y="0"/>
                    <a:pt x="29" y="4"/>
                  </a:cubicBezTo>
                  <a:cubicBezTo>
                    <a:pt x="11" y="9"/>
                    <a:pt x="0" y="27"/>
                    <a:pt x="4" y="45"/>
                  </a:cubicBezTo>
                  <a:cubicBezTo>
                    <a:pt x="8" y="63"/>
                    <a:pt x="27" y="74"/>
                    <a:pt x="45" y="70"/>
                  </a:cubicBezTo>
                  <a:cubicBezTo>
                    <a:pt x="52" y="68"/>
                    <a:pt x="58" y="64"/>
                    <a:pt x="62" y="59"/>
                  </a:cubicBezTo>
                  <a:cubicBezTo>
                    <a:pt x="66" y="61"/>
                    <a:pt x="66" y="61"/>
                    <a:pt x="66" y="61"/>
                  </a:cubicBezTo>
                  <a:cubicBezTo>
                    <a:pt x="65" y="63"/>
                    <a:pt x="67" y="66"/>
                    <a:pt x="69" y="68"/>
                  </a:cubicBezTo>
                  <a:cubicBezTo>
                    <a:pt x="88" y="80"/>
                    <a:pt x="88" y="80"/>
                    <a:pt x="88" y="80"/>
                  </a:cubicBezTo>
                  <a:cubicBezTo>
                    <a:pt x="90" y="81"/>
                    <a:pt x="92" y="82"/>
                    <a:pt x="94" y="81"/>
                  </a:cubicBezTo>
                  <a:cubicBezTo>
                    <a:pt x="96" y="81"/>
                    <a:pt x="98" y="80"/>
                    <a:pt x="99" y="78"/>
                  </a:cubicBezTo>
                  <a:cubicBezTo>
                    <a:pt x="101" y="75"/>
                    <a:pt x="100" y="70"/>
                    <a:pt x="96" y="68"/>
                  </a:cubicBezTo>
                  <a:close/>
                  <a:moveTo>
                    <a:pt x="42" y="58"/>
                  </a:moveTo>
                  <a:cubicBezTo>
                    <a:pt x="30" y="61"/>
                    <a:pt x="19" y="54"/>
                    <a:pt x="16" y="42"/>
                  </a:cubicBezTo>
                  <a:cubicBezTo>
                    <a:pt x="13" y="30"/>
                    <a:pt x="20" y="19"/>
                    <a:pt x="32" y="16"/>
                  </a:cubicBezTo>
                  <a:cubicBezTo>
                    <a:pt x="43" y="13"/>
                    <a:pt x="55" y="20"/>
                    <a:pt x="58" y="32"/>
                  </a:cubicBezTo>
                  <a:cubicBezTo>
                    <a:pt x="60" y="43"/>
                    <a:pt x="53" y="55"/>
                    <a:pt x="42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715176" y="3318842"/>
            <a:ext cx="401728" cy="296010"/>
            <a:chOff x="5958843" y="1820413"/>
            <a:chExt cx="535637" cy="394680"/>
          </a:xfrm>
          <a:solidFill>
            <a:srgbClr val="1A3F6C"/>
          </a:solidFill>
        </p:grpSpPr>
        <p:sp>
          <p:nvSpPr>
            <p:cNvPr id="37" name="Freeform 248"/>
            <p:cNvSpPr>
              <a:spLocks/>
            </p:cNvSpPr>
            <p:nvPr/>
          </p:nvSpPr>
          <p:spPr bwMode="auto">
            <a:xfrm>
              <a:off x="5958843" y="1820413"/>
              <a:ext cx="376247" cy="358898"/>
            </a:xfrm>
            <a:custGeom>
              <a:avLst/>
              <a:gdLst>
                <a:gd name="T0" fmla="*/ 61 w 147"/>
                <a:gd name="T1" fmla="*/ 105 h 140"/>
                <a:gd name="T2" fmla="*/ 54 w 147"/>
                <a:gd name="T3" fmla="*/ 103 h 140"/>
                <a:gd name="T4" fmla="*/ 53 w 147"/>
                <a:gd name="T5" fmla="*/ 103 h 140"/>
                <a:gd name="T6" fmla="*/ 52 w 147"/>
                <a:gd name="T7" fmla="*/ 103 h 140"/>
                <a:gd name="T8" fmla="*/ 33 w 147"/>
                <a:gd name="T9" fmla="*/ 111 h 140"/>
                <a:gd name="T10" fmla="*/ 38 w 147"/>
                <a:gd name="T11" fmla="*/ 97 h 140"/>
                <a:gd name="T12" fmla="*/ 34 w 147"/>
                <a:gd name="T13" fmla="*/ 94 h 140"/>
                <a:gd name="T14" fmla="*/ 13 w 147"/>
                <a:gd name="T15" fmla="*/ 60 h 140"/>
                <a:gd name="T16" fmla="*/ 79 w 147"/>
                <a:gd name="T17" fmla="*/ 13 h 140"/>
                <a:gd name="T18" fmla="*/ 128 w 147"/>
                <a:gd name="T19" fmla="*/ 29 h 140"/>
                <a:gd name="T20" fmla="*/ 137 w 147"/>
                <a:gd name="T21" fmla="*/ 29 h 140"/>
                <a:gd name="T22" fmla="*/ 147 w 147"/>
                <a:gd name="T23" fmla="*/ 29 h 140"/>
                <a:gd name="T24" fmla="*/ 79 w 147"/>
                <a:gd name="T25" fmla="*/ 0 h 140"/>
                <a:gd name="T26" fmla="*/ 0 w 147"/>
                <a:gd name="T27" fmla="*/ 60 h 140"/>
                <a:gd name="T28" fmla="*/ 22 w 147"/>
                <a:gd name="T29" fmla="*/ 102 h 140"/>
                <a:gd name="T30" fmla="*/ 9 w 147"/>
                <a:gd name="T31" fmla="*/ 140 h 140"/>
                <a:gd name="T32" fmla="*/ 24 w 147"/>
                <a:gd name="T33" fmla="*/ 131 h 140"/>
                <a:gd name="T34" fmla="*/ 51 w 147"/>
                <a:gd name="T35" fmla="*/ 117 h 140"/>
                <a:gd name="T36" fmla="*/ 70 w 147"/>
                <a:gd name="T37" fmla="*/ 120 h 140"/>
                <a:gd name="T38" fmla="*/ 61 w 147"/>
                <a:gd name="T39" fmla="*/ 105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7" h="140">
                  <a:moveTo>
                    <a:pt x="61" y="105"/>
                  </a:moveTo>
                  <a:cubicBezTo>
                    <a:pt x="59" y="105"/>
                    <a:pt x="56" y="104"/>
                    <a:pt x="54" y="103"/>
                  </a:cubicBezTo>
                  <a:cubicBezTo>
                    <a:pt x="53" y="103"/>
                    <a:pt x="53" y="103"/>
                    <a:pt x="53" y="103"/>
                  </a:cubicBezTo>
                  <a:cubicBezTo>
                    <a:pt x="52" y="103"/>
                    <a:pt x="52" y="103"/>
                    <a:pt x="52" y="103"/>
                  </a:cubicBezTo>
                  <a:cubicBezTo>
                    <a:pt x="50" y="103"/>
                    <a:pt x="48" y="103"/>
                    <a:pt x="33" y="111"/>
                  </a:cubicBezTo>
                  <a:cubicBezTo>
                    <a:pt x="38" y="97"/>
                    <a:pt x="38" y="97"/>
                    <a:pt x="38" y="97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21" y="85"/>
                    <a:pt x="13" y="73"/>
                    <a:pt x="13" y="60"/>
                  </a:cubicBezTo>
                  <a:cubicBezTo>
                    <a:pt x="13" y="34"/>
                    <a:pt x="43" y="13"/>
                    <a:pt x="79" y="13"/>
                  </a:cubicBezTo>
                  <a:cubicBezTo>
                    <a:pt x="99" y="13"/>
                    <a:pt x="116" y="19"/>
                    <a:pt x="128" y="29"/>
                  </a:cubicBezTo>
                  <a:cubicBezTo>
                    <a:pt x="131" y="29"/>
                    <a:pt x="134" y="29"/>
                    <a:pt x="137" y="29"/>
                  </a:cubicBezTo>
                  <a:cubicBezTo>
                    <a:pt x="140" y="29"/>
                    <a:pt x="143" y="29"/>
                    <a:pt x="147" y="29"/>
                  </a:cubicBezTo>
                  <a:cubicBezTo>
                    <a:pt x="133" y="12"/>
                    <a:pt x="108" y="0"/>
                    <a:pt x="79" y="0"/>
                  </a:cubicBezTo>
                  <a:cubicBezTo>
                    <a:pt x="35" y="0"/>
                    <a:pt x="0" y="27"/>
                    <a:pt x="0" y="60"/>
                  </a:cubicBezTo>
                  <a:cubicBezTo>
                    <a:pt x="0" y="76"/>
                    <a:pt x="8" y="91"/>
                    <a:pt x="22" y="102"/>
                  </a:cubicBezTo>
                  <a:cubicBezTo>
                    <a:pt x="9" y="140"/>
                    <a:pt x="9" y="140"/>
                    <a:pt x="9" y="140"/>
                  </a:cubicBezTo>
                  <a:cubicBezTo>
                    <a:pt x="24" y="131"/>
                    <a:pt x="24" y="131"/>
                    <a:pt x="24" y="131"/>
                  </a:cubicBezTo>
                  <a:cubicBezTo>
                    <a:pt x="35" y="125"/>
                    <a:pt x="47" y="118"/>
                    <a:pt x="51" y="117"/>
                  </a:cubicBezTo>
                  <a:cubicBezTo>
                    <a:pt x="57" y="118"/>
                    <a:pt x="63" y="119"/>
                    <a:pt x="70" y="120"/>
                  </a:cubicBezTo>
                  <a:cubicBezTo>
                    <a:pt x="66" y="115"/>
                    <a:pt x="63" y="110"/>
                    <a:pt x="61" y="10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38" name="Freeform 249"/>
            <p:cNvSpPr>
              <a:spLocks noEditPoints="1"/>
            </p:cNvSpPr>
            <p:nvPr/>
          </p:nvSpPr>
          <p:spPr bwMode="auto">
            <a:xfrm>
              <a:off x="6125823" y="1912577"/>
              <a:ext cx="368657" cy="302516"/>
            </a:xfrm>
            <a:custGeom>
              <a:avLst/>
              <a:gdLst>
                <a:gd name="T0" fmla="*/ 144 w 144"/>
                <a:gd name="T1" fmla="*/ 53 h 118"/>
                <a:gd name="T2" fmla="*/ 72 w 144"/>
                <a:gd name="T3" fmla="*/ 0 h 118"/>
                <a:gd name="T4" fmla="*/ 0 w 144"/>
                <a:gd name="T5" fmla="*/ 53 h 118"/>
                <a:gd name="T6" fmla="*/ 72 w 144"/>
                <a:gd name="T7" fmla="*/ 107 h 118"/>
                <a:gd name="T8" fmla="*/ 99 w 144"/>
                <a:gd name="T9" fmla="*/ 103 h 118"/>
                <a:gd name="T10" fmla="*/ 130 w 144"/>
                <a:gd name="T11" fmla="*/ 118 h 118"/>
                <a:gd name="T12" fmla="*/ 121 w 144"/>
                <a:gd name="T13" fmla="*/ 93 h 118"/>
                <a:gd name="T14" fmla="*/ 144 w 144"/>
                <a:gd name="T15" fmla="*/ 53 h 118"/>
                <a:gd name="T16" fmla="*/ 44 w 144"/>
                <a:gd name="T17" fmla="*/ 61 h 118"/>
                <a:gd name="T18" fmla="*/ 38 w 144"/>
                <a:gd name="T19" fmla="*/ 57 h 118"/>
                <a:gd name="T20" fmla="*/ 31 w 144"/>
                <a:gd name="T21" fmla="*/ 61 h 118"/>
                <a:gd name="T22" fmla="*/ 33 w 144"/>
                <a:gd name="T23" fmla="*/ 53 h 118"/>
                <a:gd name="T24" fmla="*/ 27 w 144"/>
                <a:gd name="T25" fmla="*/ 48 h 118"/>
                <a:gd name="T26" fmla="*/ 35 w 144"/>
                <a:gd name="T27" fmla="*/ 47 h 118"/>
                <a:gd name="T28" fmla="*/ 38 w 144"/>
                <a:gd name="T29" fmla="*/ 41 h 118"/>
                <a:gd name="T30" fmla="*/ 41 w 144"/>
                <a:gd name="T31" fmla="*/ 47 h 118"/>
                <a:gd name="T32" fmla="*/ 48 w 144"/>
                <a:gd name="T33" fmla="*/ 48 h 118"/>
                <a:gd name="T34" fmla="*/ 43 w 144"/>
                <a:gd name="T35" fmla="*/ 53 h 118"/>
                <a:gd name="T36" fmla="*/ 44 w 144"/>
                <a:gd name="T37" fmla="*/ 61 h 118"/>
                <a:gd name="T38" fmla="*/ 82 w 144"/>
                <a:gd name="T39" fmla="*/ 64 h 118"/>
                <a:gd name="T40" fmla="*/ 72 w 144"/>
                <a:gd name="T41" fmla="*/ 58 h 118"/>
                <a:gd name="T42" fmla="*/ 62 w 144"/>
                <a:gd name="T43" fmla="*/ 64 h 118"/>
                <a:gd name="T44" fmla="*/ 64 w 144"/>
                <a:gd name="T45" fmla="*/ 52 h 118"/>
                <a:gd name="T46" fmla="*/ 56 w 144"/>
                <a:gd name="T47" fmla="*/ 44 h 118"/>
                <a:gd name="T48" fmla="*/ 67 w 144"/>
                <a:gd name="T49" fmla="*/ 43 h 118"/>
                <a:gd name="T50" fmla="*/ 72 w 144"/>
                <a:gd name="T51" fmla="*/ 33 h 118"/>
                <a:gd name="T52" fmla="*/ 77 w 144"/>
                <a:gd name="T53" fmla="*/ 43 h 118"/>
                <a:gd name="T54" fmla="*/ 88 w 144"/>
                <a:gd name="T55" fmla="*/ 44 h 118"/>
                <a:gd name="T56" fmla="*/ 80 w 144"/>
                <a:gd name="T57" fmla="*/ 52 h 118"/>
                <a:gd name="T58" fmla="*/ 82 w 144"/>
                <a:gd name="T59" fmla="*/ 64 h 118"/>
                <a:gd name="T60" fmla="*/ 112 w 144"/>
                <a:gd name="T61" fmla="*/ 61 h 118"/>
                <a:gd name="T62" fmla="*/ 106 w 144"/>
                <a:gd name="T63" fmla="*/ 57 h 118"/>
                <a:gd name="T64" fmla="*/ 99 w 144"/>
                <a:gd name="T65" fmla="*/ 61 h 118"/>
                <a:gd name="T66" fmla="*/ 101 w 144"/>
                <a:gd name="T67" fmla="*/ 53 h 118"/>
                <a:gd name="T68" fmla="*/ 95 w 144"/>
                <a:gd name="T69" fmla="*/ 48 h 118"/>
                <a:gd name="T70" fmla="*/ 103 w 144"/>
                <a:gd name="T71" fmla="*/ 47 h 118"/>
                <a:gd name="T72" fmla="*/ 106 w 144"/>
                <a:gd name="T73" fmla="*/ 41 h 118"/>
                <a:gd name="T74" fmla="*/ 109 w 144"/>
                <a:gd name="T75" fmla="*/ 47 h 118"/>
                <a:gd name="T76" fmla="*/ 116 w 144"/>
                <a:gd name="T77" fmla="*/ 48 h 118"/>
                <a:gd name="T78" fmla="*/ 111 w 144"/>
                <a:gd name="T79" fmla="*/ 53 h 118"/>
                <a:gd name="T80" fmla="*/ 112 w 144"/>
                <a:gd name="T81" fmla="*/ 6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44" h="118">
                  <a:moveTo>
                    <a:pt x="144" y="53"/>
                  </a:moveTo>
                  <a:cubicBezTo>
                    <a:pt x="144" y="24"/>
                    <a:pt x="112" y="0"/>
                    <a:pt x="72" y="0"/>
                  </a:cubicBezTo>
                  <a:cubicBezTo>
                    <a:pt x="32" y="0"/>
                    <a:pt x="0" y="24"/>
                    <a:pt x="0" y="53"/>
                  </a:cubicBezTo>
                  <a:cubicBezTo>
                    <a:pt x="0" y="83"/>
                    <a:pt x="32" y="107"/>
                    <a:pt x="72" y="107"/>
                  </a:cubicBezTo>
                  <a:cubicBezTo>
                    <a:pt x="82" y="107"/>
                    <a:pt x="91" y="105"/>
                    <a:pt x="99" y="103"/>
                  </a:cubicBezTo>
                  <a:cubicBezTo>
                    <a:pt x="102" y="102"/>
                    <a:pt x="130" y="118"/>
                    <a:pt x="130" y="118"/>
                  </a:cubicBezTo>
                  <a:cubicBezTo>
                    <a:pt x="121" y="93"/>
                    <a:pt x="121" y="93"/>
                    <a:pt x="121" y="93"/>
                  </a:cubicBezTo>
                  <a:cubicBezTo>
                    <a:pt x="135" y="83"/>
                    <a:pt x="144" y="69"/>
                    <a:pt x="144" y="53"/>
                  </a:cubicBezTo>
                  <a:close/>
                  <a:moveTo>
                    <a:pt x="44" y="61"/>
                  </a:moveTo>
                  <a:cubicBezTo>
                    <a:pt x="38" y="57"/>
                    <a:pt x="38" y="57"/>
                    <a:pt x="38" y="57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35" y="47"/>
                    <a:pt x="35" y="47"/>
                    <a:pt x="35" y="47"/>
                  </a:cubicBezTo>
                  <a:cubicBezTo>
                    <a:pt x="38" y="41"/>
                    <a:pt x="38" y="41"/>
                    <a:pt x="38" y="41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8" y="48"/>
                    <a:pt x="48" y="48"/>
                    <a:pt x="48" y="48"/>
                  </a:cubicBezTo>
                  <a:cubicBezTo>
                    <a:pt x="43" y="53"/>
                    <a:pt x="43" y="53"/>
                    <a:pt x="43" y="53"/>
                  </a:cubicBezTo>
                  <a:lnTo>
                    <a:pt x="44" y="61"/>
                  </a:lnTo>
                  <a:close/>
                  <a:moveTo>
                    <a:pt x="82" y="64"/>
                  </a:moveTo>
                  <a:cubicBezTo>
                    <a:pt x="72" y="58"/>
                    <a:pt x="72" y="58"/>
                    <a:pt x="72" y="58"/>
                  </a:cubicBezTo>
                  <a:cubicBezTo>
                    <a:pt x="62" y="64"/>
                    <a:pt x="62" y="64"/>
                    <a:pt x="62" y="64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67" y="43"/>
                    <a:pt x="67" y="43"/>
                    <a:pt x="67" y="43"/>
                  </a:cubicBezTo>
                  <a:cubicBezTo>
                    <a:pt x="72" y="33"/>
                    <a:pt x="72" y="33"/>
                    <a:pt x="72" y="33"/>
                  </a:cubicBezTo>
                  <a:cubicBezTo>
                    <a:pt x="77" y="43"/>
                    <a:pt x="77" y="43"/>
                    <a:pt x="77" y="43"/>
                  </a:cubicBezTo>
                  <a:cubicBezTo>
                    <a:pt x="88" y="44"/>
                    <a:pt x="88" y="44"/>
                    <a:pt x="88" y="44"/>
                  </a:cubicBezTo>
                  <a:cubicBezTo>
                    <a:pt x="80" y="52"/>
                    <a:pt x="80" y="52"/>
                    <a:pt x="80" y="52"/>
                  </a:cubicBezTo>
                  <a:lnTo>
                    <a:pt x="82" y="64"/>
                  </a:lnTo>
                  <a:close/>
                  <a:moveTo>
                    <a:pt x="112" y="61"/>
                  </a:moveTo>
                  <a:cubicBezTo>
                    <a:pt x="106" y="57"/>
                    <a:pt x="106" y="57"/>
                    <a:pt x="106" y="57"/>
                  </a:cubicBezTo>
                  <a:cubicBezTo>
                    <a:pt x="99" y="61"/>
                    <a:pt x="99" y="61"/>
                    <a:pt x="99" y="61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95" y="48"/>
                    <a:pt x="95" y="48"/>
                    <a:pt x="95" y="48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106" y="41"/>
                    <a:pt x="106" y="41"/>
                    <a:pt x="106" y="41"/>
                  </a:cubicBezTo>
                  <a:cubicBezTo>
                    <a:pt x="109" y="47"/>
                    <a:pt x="109" y="47"/>
                    <a:pt x="109" y="47"/>
                  </a:cubicBezTo>
                  <a:cubicBezTo>
                    <a:pt x="116" y="48"/>
                    <a:pt x="116" y="48"/>
                    <a:pt x="116" y="48"/>
                  </a:cubicBezTo>
                  <a:cubicBezTo>
                    <a:pt x="111" y="53"/>
                    <a:pt x="111" y="53"/>
                    <a:pt x="111" y="53"/>
                  </a:cubicBezTo>
                  <a:lnTo>
                    <a:pt x="112" y="6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923968" y="1221668"/>
            <a:ext cx="1889158" cy="1091527"/>
            <a:chOff x="1224476" y="1925464"/>
            <a:chExt cx="2366578" cy="1455365"/>
          </a:xfrm>
        </p:grpSpPr>
        <p:sp>
          <p:nvSpPr>
            <p:cNvPr id="40" name="文本框 40"/>
            <p:cNvSpPr txBox="1"/>
            <p:nvPr/>
          </p:nvSpPr>
          <p:spPr bwMode="auto">
            <a:xfrm>
              <a:off x="1224476" y="2395944"/>
              <a:ext cx="2349781" cy="98488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点击输入标题文本</a:t>
              </a:r>
            </a:p>
            <a:p>
              <a:pPr algn="r"/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点击输入本栏的具体文字，简明扼要的说明分项内容，请根据您的具体内容酌情修改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3040430" y="1925464"/>
              <a:ext cx="550624" cy="53347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en-US" altLang="zh-CN" sz="2000" spc="75" dirty="0">
                  <a:solidFill>
                    <a:srgbClr val="1A3F6C"/>
                  </a:solidFill>
                  <a:latin typeface="Impact" panose="020B0806030902050204" pitchFamily="34" charset="0"/>
                  <a:ea typeface="方正正黑简体" panose="02000000000000000000" pitchFamily="2" charset="-122"/>
                </a:rPr>
                <a:t>01</a:t>
              </a:r>
              <a:endParaRPr lang="zh-CN" altLang="en-US" sz="2000" dirty="0">
                <a:solidFill>
                  <a:srgbClr val="1A3F6C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923092" y="2291831"/>
            <a:ext cx="1903706" cy="1071354"/>
            <a:chOff x="1224476" y="1952360"/>
            <a:chExt cx="2384801" cy="1428469"/>
          </a:xfrm>
        </p:grpSpPr>
        <p:sp>
          <p:nvSpPr>
            <p:cNvPr id="43" name="文本框 54"/>
            <p:cNvSpPr txBox="1"/>
            <p:nvPr/>
          </p:nvSpPr>
          <p:spPr bwMode="auto">
            <a:xfrm>
              <a:off x="1224476" y="2395944"/>
              <a:ext cx="2349782" cy="98488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点击输入标题文本</a:t>
              </a:r>
            </a:p>
            <a:p>
              <a:pPr algn="r"/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点击输入本栏的具体文字，简明扼要的说明分项内容，请根据您的具体内容酌情修改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3020500" y="1952360"/>
              <a:ext cx="588777" cy="53347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en-US" altLang="zh-CN" sz="2000" spc="75" dirty="0">
                  <a:solidFill>
                    <a:srgbClr val="1A3F6C"/>
                  </a:solidFill>
                  <a:latin typeface="Impact" panose="020B0806030902050204" pitchFamily="34" charset="0"/>
                  <a:ea typeface="方正正黑简体" panose="02000000000000000000" pitchFamily="2" charset="-122"/>
                </a:rPr>
                <a:t>02</a:t>
              </a:r>
              <a:endParaRPr lang="zh-CN" altLang="en-US" sz="2000" dirty="0">
                <a:solidFill>
                  <a:srgbClr val="1A3F6C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922906" y="3328379"/>
            <a:ext cx="1907535" cy="1084802"/>
            <a:chOff x="1224476" y="1934430"/>
            <a:chExt cx="2389600" cy="1446399"/>
          </a:xfrm>
        </p:grpSpPr>
        <p:sp>
          <p:nvSpPr>
            <p:cNvPr id="46" name="文本框 59"/>
            <p:cNvSpPr txBox="1"/>
            <p:nvPr/>
          </p:nvSpPr>
          <p:spPr bwMode="auto">
            <a:xfrm>
              <a:off x="1224476" y="2395944"/>
              <a:ext cx="2349785" cy="98488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点击输入标题文本</a:t>
              </a:r>
            </a:p>
            <a:p>
              <a:pPr algn="r"/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点击输入本栏的具体文字，简明扼要的说明分项内容，请根据您的具体内容酌情修改</a:t>
              </a:r>
              <a:endPara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3015258" y="1934430"/>
              <a:ext cx="598818" cy="53347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en-US" altLang="zh-CN" sz="2000" spc="75" dirty="0">
                  <a:solidFill>
                    <a:srgbClr val="1A3F6C"/>
                  </a:solidFill>
                  <a:latin typeface="Impact" panose="020B0806030902050204" pitchFamily="34" charset="0"/>
                  <a:ea typeface="方正正黑简体" panose="02000000000000000000" pitchFamily="2" charset="-122"/>
                </a:rPr>
                <a:t>03</a:t>
              </a:r>
              <a:endParaRPr lang="zh-CN" altLang="en-US" sz="2000" dirty="0">
                <a:solidFill>
                  <a:srgbClr val="1A3F6C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48" name="文本框 63"/>
          <p:cNvSpPr txBox="1"/>
          <p:nvPr/>
        </p:nvSpPr>
        <p:spPr>
          <a:xfrm>
            <a:off x="5939078" y="2655700"/>
            <a:ext cx="2149327" cy="68480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9" name="文本框 64"/>
          <p:cNvSpPr txBox="1"/>
          <p:nvPr/>
        </p:nvSpPr>
        <p:spPr>
          <a:xfrm>
            <a:off x="5939077" y="2335994"/>
            <a:ext cx="1900558" cy="28469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点击输入标题文本</a:t>
            </a:r>
          </a:p>
        </p:txBody>
      </p:sp>
      <p:sp>
        <p:nvSpPr>
          <p:cNvPr id="50" name="矩形 49"/>
          <p:cNvSpPr/>
          <p:nvPr/>
        </p:nvSpPr>
        <p:spPr>
          <a:xfrm>
            <a:off x="5936526" y="1608407"/>
            <a:ext cx="882293" cy="74635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n-US" altLang="zh-CN" sz="4400" dirty="0">
                <a:solidFill>
                  <a:srgbClr val="1A3F6C"/>
                </a:solidFill>
                <a:latin typeface="+mn-ea"/>
              </a:rPr>
              <a:t>75</a:t>
            </a:r>
            <a:r>
              <a:rPr lang="en-US" altLang="zh-CN" sz="2800" dirty="0">
                <a:solidFill>
                  <a:srgbClr val="1A3F6C"/>
                </a:solidFill>
                <a:latin typeface="+mn-ea"/>
              </a:rPr>
              <a:t>%</a:t>
            </a:r>
            <a:endParaRPr lang="zh-CN" altLang="en-US" sz="900" dirty="0">
              <a:solidFill>
                <a:srgbClr val="1A3F6C"/>
              </a:solidFill>
              <a:latin typeface="+mn-ea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5936526" y="3422505"/>
            <a:ext cx="2151733" cy="68480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just"/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95012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8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2" accel="60000" fill="hold" nodeType="withEffect" p14:presetBounceEnd="4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accel="60000" fill="hold" nodeType="withEffect" p14:presetBounceEnd="4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5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5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5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6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7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7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0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3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48" grpId="0"/>
          <p:bldP spid="49" grpId="0"/>
          <p:bldP spid="50" grpId="0"/>
          <p:bldP spid="5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8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2" accel="60000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accel="6000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5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5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5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69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7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7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0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3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48" grpId="0"/>
          <p:bldP spid="49" grpId="0"/>
          <p:bldP spid="50" grpId="0"/>
          <p:bldP spid="51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34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添加标题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" name="TextBox 35"/>
          <p:cNvSpPr txBox="1"/>
          <p:nvPr/>
        </p:nvSpPr>
        <p:spPr>
          <a:xfrm>
            <a:off x="2390916" y="267886"/>
            <a:ext cx="2056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A3F6C"/>
                </a:solidFill>
                <a:latin typeface="Kozuka Gothic Pro R" pitchFamily="34" charset="-128"/>
                <a:ea typeface="Kozuka Gothic Pro R" pitchFamily="34" charset="-128"/>
              </a:rPr>
              <a:t>Click to add a caption</a:t>
            </a:r>
            <a:endParaRPr lang="zh-CN" altLang="en-US" sz="1600" dirty="0">
              <a:solidFill>
                <a:srgbClr val="1A3F6C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49"/>
          <p:cNvSpPr txBox="1"/>
          <p:nvPr/>
        </p:nvSpPr>
        <p:spPr>
          <a:xfrm>
            <a:off x="870018" y="2007682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0" name="TextBox 50"/>
          <p:cNvSpPr txBox="1"/>
          <p:nvPr/>
        </p:nvSpPr>
        <p:spPr>
          <a:xfrm>
            <a:off x="1211542" y="2677964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1" name="TextBox 51"/>
          <p:cNvSpPr txBox="1"/>
          <p:nvPr/>
        </p:nvSpPr>
        <p:spPr>
          <a:xfrm>
            <a:off x="1776731" y="3059321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2" name="TextBox 52"/>
          <p:cNvSpPr txBox="1"/>
          <p:nvPr/>
        </p:nvSpPr>
        <p:spPr>
          <a:xfrm>
            <a:off x="3016303" y="3334604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3" name="TextBox 53"/>
          <p:cNvSpPr txBox="1"/>
          <p:nvPr/>
        </p:nvSpPr>
        <p:spPr>
          <a:xfrm>
            <a:off x="7290847" y="2735818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4" name="TextBox 54"/>
          <p:cNvSpPr txBox="1"/>
          <p:nvPr/>
        </p:nvSpPr>
        <p:spPr>
          <a:xfrm>
            <a:off x="6973636" y="2127165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5" name="TextBox 55"/>
          <p:cNvSpPr txBox="1"/>
          <p:nvPr/>
        </p:nvSpPr>
        <p:spPr>
          <a:xfrm>
            <a:off x="6449782" y="1719776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6" name="TextBox 56"/>
          <p:cNvSpPr txBox="1"/>
          <p:nvPr/>
        </p:nvSpPr>
        <p:spPr>
          <a:xfrm>
            <a:off x="5209570" y="1429287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7" name="TextBox 57"/>
          <p:cNvSpPr txBox="1"/>
          <p:nvPr/>
        </p:nvSpPr>
        <p:spPr>
          <a:xfrm>
            <a:off x="4107247" y="1797468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8" name="TextBox 58"/>
          <p:cNvSpPr txBox="1"/>
          <p:nvPr/>
        </p:nvSpPr>
        <p:spPr>
          <a:xfrm>
            <a:off x="3808285" y="2051887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9" name="TextBox 59"/>
          <p:cNvSpPr txBox="1"/>
          <p:nvPr/>
        </p:nvSpPr>
        <p:spPr>
          <a:xfrm>
            <a:off x="3624408" y="2283869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20" name="TextBox 60"/>
          <p:cNvSpPr txBox="1"/>
          <p:nvPr/>
        </p:nvSpPr>
        <p:spPr>
          <a:xfrm>
            <a:off x="4555887" y="2533094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21" name="TextBox 61"/>
          <p:cNvSpPr txBox="1"/>
          <p:nvPr/>
        </p:nvSpPr>
        <p:spPr>
          <a:xfrm>
            <a:off x="4378112" y="2787513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22" name="TextBox 62"/>
          <p:cNvSpPr txBox="1"/>
          <p:nvPr/>
        </p:nvSpPr>
        <p:spPr>
          <a:xfrm>
            <a:off x="4073048" y="3019495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添加文字标题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23" name="TextBox 134"/>
          <p:cNvSpPr txBox="1"/>
          <p:nvPr/>
        </p:nvSpPr>
        <p:spPr>
          <a:xfrm>
            <a:off x="709404" y="3942940"/>
            <a:ext cx="77251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请您添加文字内容，内容详尽简要清晰足够表达标题，准确无误。添加文字内容，内容详尽简要清晰。请您添加</a:t>
            </a:r>
            <a:endParaRPr lang="en-US" altLang="zh-CN" sz="1200" dirty="0" smtClean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 smtClean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文字内容，内容详尽简要清晰足够表达标题，准确无误。添加文字内容，内容详尽简要清晰。请您添加文字内容</a:t>
            </a:r>
            <a:endParaRPr lang="en-US" altLang="zh-CN" sz="1200" dirty="0" smtClean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 smtClean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，内容详尽简要清晰足够表达标题，准确无误。添加文字内容，内容详尽简要清晰。</a:t>
            </a:r>
            <a:endParaRPr lang="en-US" altLang="zh-CN" sz="1200" dirty="0" smtClean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1900238" y="1837587"/>
            <a:ext cx="584200" cy="58420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6470093" y="2011678"/>
            <a:ext cx="525577" cy="5255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2189163" y="2476496"/>
            <a:ext cx="518643" cy="51864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7" name="同心圆 2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</p:grpSp>
      <p:sp>
        <p:nvSpPr>
          <p:cNvPr id="29" name="椭圆 28"/>
          <p:cNvSpPr>
            <a:spLocks noChangeAspect="1"/>
          </p:cNvSpPr>
          <p:nvPr/>
        </p:nvSpPr>
        <p:spPr>
          <a:xfrm>
            <a:off x="2721515" y="2834126"/>
            <a:ext cx="468000" cy="46800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30" name="椭圆 29"/>
          <p:cNvSpPr>
            <a:spLocks noChangeAspect="1"/>
          </p:cNvSpPr>
          <p:nvPr/>
        </p:nvSpPr>
        <p:spPr>
          <a:xfrm>
            <a:off x="5499438" y="1687097"/>
            <a:ext cx="396000" cy="39600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31" name="椭圆 30"/>
          <p:cNvSpPr>
            <a:spLocks noChangeAspect="1"/>
          </p:cNvSpPr>
          <p:nvPr/>
        </p:nvSpPr>
        <p:spPr>
          <a:xfrm>
            <a:off x="3772243" y="2866287"/>
            <a:ext cx="342000" cy="34200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32" name="椭圆 31"/>
          <p:cNvSpPr>
            <a:spLocks noChangeAspect="1"/>
          </p:cNvSpPr>
          <p:nvPr/>
        </p:nvSpPr>
        <p:spPr>
          <a:xfrm>
            <a:off x="4781938" y="2035317"/>
            <a:ext cx="277200" cy="27720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190500" dist="127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</a:endParaRPr>
          </a:p>
        </p:txBody>
      </p:sp>
      <p:sp>
        <p:nvSpPr>
          <p:cNvPr id="33" name="椭圆 32"/>
          <p:cNvSpPr>
            <a:spLocks noChangeAspect="1"/>
          </p:cNvSpPr>
          <p:nvPr/>
        </p:nvSpPr>
        <p:spPr>
          <a:xfrm>
            <a:off x="4389543" y="2500234"/>
            <a:ext cx="216000" cy="216000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190500" dist="127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6742189" y="2554436"/>
            <a:ext cx="583583" cy="58358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5" name="同心圆 3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987876" y="1688018"/>
            <a:ext cx="484598" cy="48459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8" name="同心圆 3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3281017" y="2924185"/>
            <a:ext cx="399491" cy="39949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1" name="同心圆 4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5084782" y="1834061"/>
            <a:ext cx="339856" cy="33985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4" name="同心圆 4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4115409" y="2680345"/>
            <a:ext cx="274133" cy="274133"/>
            <a:chOff x="304800" y="673100"/>
            <a:chExt cx="4000500" cy="4000500"/>
          </a:xfrm>
          <a:effectLst>
            <a:outerShdw blurRad="127000" dist="127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7" name="同心圆 4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  <p:sp>
          <p:nvSpPr>
            <p:cNvPr id="48" name="椭圆 4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4577361" y="2286548"/>
            <a:ext cx="226575" cy="226575"/>
            <a:chOff x="304800" y="673100"/>
            <a:chExt cx="4000500" cy="4000500"/>
          </a:xfrm>
          <a:effectLst>
            <a:outerShdw blurRad="127000" dist="127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50" name="同心圆 4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35669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97531E-6 L 0.55781 1.97531E-6 " pathEditMode="relative" rAng="0" ptsTypes="AA">
                                      <p:cBhvr>
                                        <p:cTn id="34" dur="1000" spd="-100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82" y="0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23457E-6 L -0.56719 0.00278 " pathEditMode="relative" rAng="0" ptsTypes="AA">
                                      <p:cBhvr>
                                        <p:cTn id="38" dur="1000" spd="-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368" y="123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8.33333E-7 -8.64198E-7 L 0.225 0.76111 " pathEditMode="relative" rAng="0" ptsTypes="AA">
                                      <p:cBhvr>
                                        <p:cTn id="47" dur="1000" spd="-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250" y="38056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5.55556E-7 -8.64198E-7 L -0.25 -0.67778 " pathEditMode="relative" rAng="0" ptsTypes="AA">
                                      <p:cBhvr>
                                        <p:cTn id="56" dur="1000" spd="-100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-33889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42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-2.09877E-6 L -0.00937 0.58056 " pathEditMode="relative" rAng="0" ptsTypes="AA">
                                      <p:cBhvr>
                                        <p:cTn id="65" dur="1000" spd="-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9" y="29012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42" presetClass="path" presetSubtype="0" accel="50000" decel="5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2.77778E-6 3.82716E-6 L 0.00157 -0.53056 " pathEditMode="relative" rAng="0" ptsTypes="AA">
                                      <p:cBhvr>
                                        <p:cTn id="79" dur="1000" spd="-10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-26543"/>
                                    </p:animMotion>
                                  </p:childTnLst>
                                </p:cTn>
                              </p:par>
                              <p:par>
                                <p:cTn id="80" presetID="1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42" presetClass="path" presetSubtype="0" accel="50000" decel="5000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4.44444E-6 2.59259E-6 L -0.29844 0.54166 " pathEditMode="relative" rAng="0" ptsTypes="AA">
                                      <p:cBhvr>
                                        <p:cTn id="83" dur="1000" spd="-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31" y="27068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42" presetClass="path" presetSubtype="0" accel="50000" decel="50000" fill="hold" grpId="2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-2.77778E-7 1.97531E-6 L 0.32656 -0.51111 " pathEditMode="relative" rAng="0" ptsTypes="AA">
                                      <p:cBhvr>
                                        <p:cTn id="92" dur="1000" spd="-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19" y="-25556"/>
                                    </p:animMotion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42" presetClass="path" presetSubtype="0" accel="50000" decel="5000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1.11022E-16 1.35802E-6 L 0.1125 0.80278 " pathEditMode="relative" rAng="0" ptsTypes="AA">
                                      <p:cBhvr>
                                        <p:cTn id="101" dur="1000" spd="-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25" y="40123"/>
                                    </p:animMotion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42" presetClass="path" presetSubtype="0" accel="50000" decel="50000" fill="hold" grpId="2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-2.77778E-7 3.7037E-6 L -0.125 -0.68889 " pathEditMode="relative" rAng="0" ptsTypes="AA">
                                      <p:cBhvr>
                                        <p:cTn id="115" dur="1000" spd="-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50" y="-34444"/>
                                    </p:animMotion>
                                  </p:childTnLst>
                                </p:cTn>
                              </p:par>
                              <p:par>
                                <p:cTn id="116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42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1.66667E-6 -1.23457E-7 L 0.4875 0.71111 " pathEditMode="relative" rAng="0" ptsTypes="AA">
                                      <p:cBhvr>
                                        <p:cTn id="119" dur="1000" spd="-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375" y="35556"/>
                                    </p:animMotion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42" presetClass="path" presetSubtype="0" accel="50000" decel="50000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4.72222E-6 4.69136E-6 L -0.51406 -0.62778 " pathEditMode="relative" rAng="0" ptsTypes="AA">
                                      <p:cBhvr>
                                        <p:cTn id="128" dur="1000" spd="-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712" y="-31389"/>
                                    </p:animMotion>
                                  </p:childTnLst>
                                </p:cTn>
                              </p:par>
                              <p:par>
                                <p:cTn id="129" presetID="53" presetClass="entr" presetSubtype="16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53" presetClass="entr" presetSubtype="16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42" presetClass="path" presetSubtype="0" accel="50000" decel="50000" fill="hold" grpId="2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3.05556E-6 2.46914E-6 L 0.59531 -0.52222 " pathEditMode="relative" rAng="0" ptsTypes="AA">
                                      <p:cBhvr>
                                        <p:cTn id="142" dur="1000" spd="-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757" y="-26111"/>
                                    </p:animMotion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53" presetClass="entr" presetSubtype="16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42" presetClass="path" presetSubtype="0" accel="50000" decel="5000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-8.33333E-7 4.93827E-6 L -0.69375 0.72777 " pathEditMode="relative" rAng="0" ptsTypes="AA">
                                      <p:cBhvr>
                                        <p:cTn id="151" dur="1000" spd="-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688" y="36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900"/>
                            </p:stCondLst>
                            <p:childTnLst>
                              <p:par>
                                <p:cTn id="15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7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7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8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4400"/>
                            </p:stCondLst>
                            <p:childTnLst>
                              <p:par>
                                <p:cTn id="21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45002" y="1249593"/>
            <a:ext cx="1788430" cy="1788430"/>
            <a:chOff x="4240335" y="3008435"/>
            <a:chExt cx="3711332" cy="3711332"/>
          </a:xfrm>
        </p:grpSpPr>
        <p:sp>
          <p:nvSpPr>
            <p:cNvPr id="3" name="椭圆 2"/>
            <p:cNvSpPr/>
            <p:nvPr/>
          </p:nvSpPr>
          <p:spPr>
            <a:xfrm>
              <a:off x="4240335" y="3008435"/>
              <a:ext cx="3711332" cy="3711332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5" name="椭圆 4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rgbClr val="1A3F6C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2345502" y="2051726"/>
                <a:ext cx="2116756" cy="211675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152400" dist="635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82550" h="254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7" name="任意多边形 6"/>
          <p:cNvSpPr/>
          <p:nvPr/>
        </p:nvSpPr>
        <p:spPr>
          <a:xfrm>
            <a:off x="-89125" y="-427943"/>
            <a:ext cx="2128342" cy="6001429"/>
          </a:xfrm>
          <a:custGeom>
            <a:avLst/>
            <a:gdLst>
              <a:gd name="connsiteX0" fmla="*/ 0 w 2837789"/>
              <a:gd name="connsiteY0" fmla="*/ 0 h 8001905"/>
              <a:gd name="connsiteX1" fmla="*/ 2837788 w 2837789"/>
              <a:gd name="connsiteY1" fmla="*/ 0 h 8001905"/>
              <a:gd name="connsiteX2" fmla="*/ 2837788 w 2837789"/>
              <a:gd name="connsiteY2" fmla="*/ 1968500 h 8001905"/>
              <a:gd name="connsiteX3" fmla="*/ 2837789 w 2837789"/>
              <a:gd name="connsiteY3" fmla="*/ 1968500 h 8001905"/>
              <a:gd name="connsiteX4" fmla="*/ 2837789 w 2837789"/>
              <a:gd name="connsiteY4" fmla="*/ 2363879 h 8001905"/>
              <a:gd name="connsiteX5" fmla="*/ 2618085 w 2837789"/>
              <a:gd name="connsiteY5" fmla="*/ 2386026 h 8001905"/>
              <a:gd name="connsiteX6" fmla="*/ 1747634 w 2837789"/>
              <a:gd name="connsiteY6" fmla="*/ 3454034 h 8001905"/>
              <a:gd name="connsiteX7" fmla="*/ 2618085 w 2837789"/>
              <a:gd name="connsiteY7" fmla="*/ 4522042 h 8001905"/>
              <a:gd name="connsiteX8" fmla="*/ 2837789 w 2837789"/>
              <a:gd name="connsiteY8" fmla="*/ 4544190 h 8001905"/>
              <a:gd name="connsiteX9" fmla="*/ 2837789 w 2837789"/>
              <a:gd name="connsiteY9" fmla="*/ 6858000 h 8001905"/>
              <a:gd name="connsiteX10" fmla="*/ 2837788 w 2837789"/>
              <a:gd name="connsiteY10" fmla="*/ 6858000 h 8001905"/>
              <a:gd name="connsiteX11" fmla="*/ 2837788 w 2837789"/>
              <a:gd name="connsiteY11" fmla="*/ 8001905 h 8001905"/>
              <a:gd name="connsiteX12" fmla="*/ 0 w 2837789"/>
              <a:gd name="connsiteY12" fmla="*/ 8001905 h 8001905"/>
              <a:gd name="connsiteX13" fmla="*/ 0 w 2837789"/>
              <a:gd name="connsiteY13" fmla="*/ 6858000 h 8001905"/>
              <a:gd name="connsiteX14" fmla="*/ 0 w 2837789"/>
              <a:gd name="connsiteY14" fmla="*/ 6376305 h 8001905"/>
              <a:gd name="connsiteX15" fmla="*/ 0 w 2837789"/>
              <a:gd name="connsiteY15" fmla="*/ 2133600 h 8001905"/>
              <a:gd name="connsiteX16" fmla="*/ 0 w 2837789"/>
              <a:gd name="connsiteY16" fmla="*/ 1968500 h 8001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837789" h="8001905">
                <a:moveTo>
                  <a:pt x="0" y="0"/>
                </a:moveTo>
                <a:lnTo>
                  <a:pt x="2837788" y="0"/>
                </a:lnTo>
                <a:lnTo>
                  <a:pt x="2837788" y="1968500"/>
                </a:lnTo>
                <a:lnTo>
                  <a:pt x="2837789" y="1968500"/>
                </a:lnTo>
                <a:lnTo>
                  <a:pt x="2837789" y="2363879"/>
                </a:lnTo>
                <a:lnTo>
                  <a:pt x="2618085" y="2386026"/>
                </a:lnTo>
                <a:cubicBezTo>
                  <a:pt x="2121320" y="2487680"/>
                  <a:pt x="1747634" y="2927218"/>
                  <a:pt x="1747634" y="3454034"/>
                </a:cubicBezTo>
                <a:cubicBezTo>
                  <a:pt x="1747634" y="3980852"/>
                  <a:pt x="2121320" y="4420389"/>
                  <a:pt x="2618085" y="4522042"/>
                </a:cubicBezTo>
                <a:lnTo>
                  <a:pt x="2837789" y="4544190"/>
                </a:lnTo>
                <a:lnTo>
                  <a:pt x="2837789" y="6858000"/>
                </a:lnTo>
                <a:lnTo>
                  <a:pt x="2837788" y="6858000"/>
                </a:lnTo>
                <a:lnTo>
                  <a:pt x="2837788" y="8001905"/>
                </a:lnTo>
                <a:lnTo>
                  <a:pt x="0" y="8001905"/>
                </a:lnTo>
                <a:lnTo>
                  <a:pt x="0" y="6858000"/>
                </a:lnTo>
                <a:lnTo>
                  <a:pt x="0" y="6376305"/>
                </a:lnTo>
                <a:lnTo>
                  <a:pt x="0" y="2133600"/>
                </a:lnTo>
                <a:lnTo>
                  <a:pt x="0" y="1968500"/>
                </a:lnTo>
                <a:close/>
              </a:path>
            </a:pathLst>
          </a:custGeom>
          <a:solidFill>
            <a:srgbClr val="1A3F6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8" name="圆角矩形 7"/>
          <p:cNvSpPr/>
          <p:nvPr/>
        </p:nvSpPr>
        <p:spPr>
          <a:xfrm>
            <a:off x="3001095" y="3284307"/>
            <a:ext cx="5128673" cy="32168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891915" y="1569133"/>
            <a:ext cx="3603777" cy="117724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sz="7200" dirty="0">
                <a:solidFill>
                  <a:srgbClr val="1A3F6C"/>
                </a:solidFill>
                <a:latin typeface="Impact" panose="020B0806030902050204" pitchFamily="34" charset="0"/>
              </a:rPr>
              <a:t>PART 03</a:t>
            </a:r>
            <a:endParaRPr lang="zh-CN" altLang="en-US" sz="7200" dirty="0">
              <a:solidFill>
                <a:srgbClr val="1A3F6C"/>
              </a:solidFill>
              <a:latin typeface="Impact" panose="020B0806030902050204" pitchFamily="34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899391" y="2833300"/>
            <a:ext cx="24861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ITC Avant Garde Std Bk" panose="020B0502020202020204" pitchFamily="34" charset="0"/>
              </a:rPr>
              <a:t>点击添加标题内容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  <a:latin typeface="ITC Avant Garde Std Bk" panose="020B0502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 bwMode="auto">
          <a:xfrm>
            <a:off x="2926288" y="3383092"/>
            <a:ext cx="5203480" cy="623248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详细内容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点击输入本栏的具体文字，简明扼要的说明分项内容，此为概念图解，请根据您的具体内容酌情修改。详细内容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1786271" y="1916023"/>
            <a:ext cx="505891" cy="433796"/>
            <a:chOff x="3546346" y="2339026"/>
            <a:chExt cx="897787" cy="769842"/>
          </a:xfrm>
          <a:solidFill>
            <a:srgbClr val="1A3F6C"/>
          </a:solidFill>
        </p:grpSpPr>
        <p:sp>
          <p:nvSpPr>
            <p:cNvPr id="13" name="Rectangle 227"/>
            <p:cNvSpPr>
              <a:spLocks noChangeArrowheads="1"/>
            </p:cNvSpPr>
            <p:nvPr/>
          </p:nvSpPr>
          <p:spPr bwMode="auto">
            <a:xfrm>
              <a:off x="3561526" y="3077423"/>
              <a:ext cx="882607" cy="3144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4" name="Freeform 228"/>
            <p:cNvSpPr>
              <a:spLocks/>
            </p:cNvSpPr>
            <p:nvPr/>
          </p:nvSpPr>
          <p:spPr bwMode="auto">
            <a:xfrm>
              <a:off x="3617909" y="2844302"/>
              <a:ext cx="125777" cy="210351"/>
            </a:xfrm>
            <a:custGeom>
              <a:avLst/>
              <a:gdLst>
                <a:gd name="T0" fmla="*/ 6 w 49"/>
                <a:gd name="T1" fmla="*/ 82 h 82"/>
                <a:gd name="T2" fmla="*/ 43 w 49"/>
                <a:gd name="T3" fmla="*/ 82 h 82"/>
                <a:gd name="T4" fmla="*/ 49 w 49"/>
                <a:gd name="T5" fmla="*/ 76 h 82"/>
                <a:gd name="T6" fmla="*/ 49 w 49"/>
                <a:gd name="T7" fmla="*/ 0 h 82"/>
                <a:gd name="T8" fmla="*/ 0 w 49"/>
                <a:gd name="T9" fmla="*/ 49 h 82"/>
                <a:gd name="T10" fmla="*/ 0 w 49"/>
                <a:gd name="T11" fmla="*/ 76 h 82"/>
                <a:gd name="T12" fmla="*/ 6 w 49"/>
                <a:gd name="T13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82">
                  <a:moveTo>
                    <a:pt x="6" y="82"/>
                  </a:moveTo>
                  <a:cubicBezTo>
                    <a:pt x="43" y="82"/>
                    <a:pt x="43" y="82"/>
                    <a:pt x="43" y="82"/>
                  </a:cubicBezTo>
                  <a:cubicBezTo>
                    <a:pt x="46" y="82"/>
                    <a:pt x="49" y="79"/>
                    <a:pt x="49" y="76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9"/>
                    <a:pt x="3" y="82"/>
                    <a:pt x="6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5" name="Freeform 229"/>
            <p:cNvSpPr>
              <a:spLocks/>
            </p:cNvSpPr>
            <p:nvPr/>
          </p:nvSpPr>
          <p:spPr bwMode="auto">
            <a:xfrm>
              <a:off x="3779467" y="2682744"/>
              <a:ext cx="122524" cy="371910"/>
            </a:xfrm>
            <a:custGeom>
              <a:avLst/>
              <a:gdLst>
                <a:gd name="T0" fmla="*/ 5 w 48"/>
                <a:gd name="T1" fmla="*/ 145 h 145"/>
                <a:gd name="T2" fmla="*/ 43 w 48"/>
                <a:gd name="T3" fmla="*/ 145 h 145"/>
                <a:gd name="T4" fmla="*/ 48 w 48"/>
                <a:gd name="T5" fmla="*/ 139 h 145"/>
                <a:gd name="T6" fmla="*/ 48 w 48"/>
                <a:gd name="T7" fmla="*/ 0 h 145"/>
                <a:gd name="T8" fmla="*/ 0 w 48"/>
                <a:gd name="T9" fmla="*/ 49 h 145"/>
                <a:gd name="T10" fmla="*/ 0 w 48"/>
                <a:gd name="T11" fmla="*/ 139 h 145"/>
                <a:gd name="T12" fmla="*/ 5 w 48"/>
                <a:gd name="T13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45">
                  <a:moveTo>
                    <a:pt x="5" y="145"/>
                  </a:moveTo>
                  <a:cubicBezTo>
                    <a:pt x="43" y="145"/>
                    <a:pt x="43" y="145"/>
                    <a:pt x="43" y="145"/>
                  </a:cubicBezTo>
                  <a:cubicBezTo>
                    <a:pt x="46" y="145"/>
                    <a:pt x="48" y="142"/>
                    <a:pt x="48" y="13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139"/>
                    <a:pt x="0" y="139"/>
                    <a:pt x="0" y="139"/>
                  </a:cubicBezTo>
                  <a:cubicBezTo>
                    <a:pt x="0" y="142"/>
                    <a:pt x="2" y="145"/>
                    <a:pt x="5" y="1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6" name="Freeform 230"/>
            <p:cNvSpPr>
              <a:spLocks/>
            </p:cNvSpPr>
            <p:nvPr/>
          </p:nvSpPr>
          <p:spPr bwMode="auto">
            <a:xfrm>
              <a:off x="3938857" y="2713104"/>
              <a:ext cx="124693" cy="341550"/>
            </a:xfrm>
            <a:custGeom>
              <a:avLst/>
              <a:gdLst>
                <a:gd name="T0" fmla="*/ 22 w 49"/>
                <a:gd name="T1" fmla="*/ 22 h 133"/>
                <a:gd name="T2" fmla="*/ 0 w 49"/>
                <a:gd name="T3" fmla="*/ 0 h 133"/>
                <a:gd name="T4" fmla="*/ 0 w 49"/>
                <a:gd name="T5" fmla="*/ 127 h 133"/>
                <a:gd name="T6" fmla="*/ 6 w 49"/>
                <a:gd name="T7" fmla="*/ 133 h 133"/>
                <a:gd name="T8" fmla="*/ 43 w 49"/>
                <a:gd name="T9" fmla="*/ 133 h 133"/>
                <a:gd name="T10" fmla="*/ 49 w 49"/>
                <a:gd name="T11" fmla="*/ 127 h 133"/>
                <a:gd name="T12" fmla="*/ 49 w 49"/>
                <a:gd name="T13" fmla="*/ 26 h 133"/>
                <a:gd name="T14" fmla="*/ 38 w 49"/>
                <a:gd name="T15" fmla="*/ 29 h 133"/>
                <a:gd name="T16" fmla="*/ 22 w 49"/>
                <a:gd name="T17" fmla="*/ 2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133">
                  <a:moveTo>
                    <a:pt x="22" y="2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30"/>
                    <a:pt x="3" y="133"/>
                    <a:pt x="6" y="133"/>
                  </a:cubicBezTo>
                  <a:cubicBezTo>
                    <a:pt x="43" y="133"/>
                    <a:pt x="43" y="133"/>
                    <a:pt x="43" y="133"/>
                  </a:cubicBezTo>
                  <a:cubicBezTo>
                    <a:pt x="46" y="133"/>
                    <a:pt x="49" y="130"/>
                    <a:pt x="49" y="127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6" y="28"/>
                    <a:pt x="42" y="29"/>
                    <a:pt x="38" y="29"/>
                  </a:cubicBezTo>
                  <a:cubicBezTo>
                    <a:pt x="32" y="29"/>
                    <a:pt x="27" y="26"/>
                    <a:pt x="22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7" name="Freeform 231"/>
            <p:cNvSpPr>
              <a:spLocks/>
            </p:cNvSpPr>
            <p:nvPr/>
          </p:nvSpPr>
          <p:spPr bwMode="auto">
            <a:xfrm>
              <a:off x="4100415" y="2624193"/>
              <a:ext cx="122524" cy="430461"/>
            </a:xfrm>
            <a:custGeom>
              <a:avLst/>
              <a:gdLst>
                <a:gd name="T0" fmla="*/ 5 w 48"/>
                <a:gd name="T1" fmla="*/ 168 h 168"/>
                <a:gd name="T2" fmla="*/ 43 w 48"/>
                <a:gd name="T3" fmla="*/ 168 h 168"/>
                <a:gd name="T4" fmla="*/ 48 w 48"/>
                <a:gd name="T5" fmla="*/ 162 h 168"/>
                <a:gd name="T6" fmla="*/ 48 w 48"/>
                <a:gd name="T7" fmla="*/ 0 h 168"/>
                <a:gd name="T8" fmla="*/ 0 w 48"/>
                <a:gd name="T9" fmla="*/ 48 h 168"/>
                <a:gd name="T10" fmla="*/ 0 w 48"/>
                <a:gd name="T11" fmla="*/ 162 h 168"/>
                <a:gd name="T12" fmla="*/ 5 w 48"/>
                <a:gd name="T13" fmla="*/ 16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68">
                  <a:moveTo>
                    <a:pt x="5" y="168"/>
                  </a:moveTo>
                  <a:cubicBezTo>
                    <a:pt x="43" y="168"/>
                    <a:pt x="43" y="168"/>
                    <a:pt x="43" y="168"/>
                  </a:cubicBezTo>
                  <a:cubicBezTo>
                    <a:pt x="46" y="168"/>
                    <a:pt x="48" y="165"/>
                    <a:pt x="48" y="162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5"/>
                    <a:pt x="2" y="168"/>
                    <a:pt x="5" y="1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8" name="Freeform 232"/>
            <p:cNvSpPr>
              <a:spLocks/>
            </p:cNvSpPr>
            <p:nvPr/>
          </p:nvSpPr>
          <p:spPr bwMode="auto">
            <a:xfrm>
              <a:off x="4258721" y="2513596"/>
              <a:ext cx="125777" cy="541058"/>
            </a:xfrm>
            <a:custGeom>
              <a:avLst/>
              <a:gdLst>
                <a:gd name="T0" fmla="*/ 29 w 49"/>
                <a:gd name="T1" fmla="*/ 0 h 211"/>
                <a:gd name="T2" fmla="*/ 0 w 49"/>
                <a:gd name="T3" fmla="*/ 29 h 211"/>
                <a:gd name="T4" fmla="*/ 0 w 49"/>
                <a:gd name="T5" fmla="*/ 205 h 211"/>
                <a:gd name="T6" fmla="*/ 6 w 49"/>
                <a:gd name="T7" fmla="*/ 211 h 211"/>
                <a:gd name="T8" fmla="*/ 43 w 49"/>
                <a:gd name="T9" fmla="*/ 211 h 211"/>
                <a:gd name="T10" fmla="*/ 49 w 49"/>
                <a:gd name="T11" fmla="*/ 205 h 211"/>
                <a:gd name="T12" fmla="*/ 49 w 49"/>
                <a:gd name="T13" fmla="*/ 22 h 211"/>
                <a:gd name="T14" fmla="*/ 29 w 49"/>
                <a:gd name="T15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" h="211">
                  <a:moveTo>
                    <a:pt x="29" y="0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208"/>
                    <a:pt x="3" y="211"/>
                    <a:pt x="6" y="211"/>
                  </a:cubicBezTo>
                  <a:cubicBezTo>
                    <a:pt x="43" y="211"/>
                    <a:pt x="43" y="211"/>
                    <a:pt x="43" y="211"/>
                  </a:cubicBezTo>
                  <a:cubicBezTo>
                    <a:pt x="46" y="211"/>
                    <a:pt x="49" y="208"/>
                    <a:pt x="49" y="205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38" y="21"/>
                    <a:pt x="29" y="12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" name="Freeform 233"/>
            <p:cNvSpPr>
              <a:spLocks/>
            </p:cNvSpPr>
            <p:nvPr/>
          </p:nvSpPr>
          <p:spPr bwMode="auto">
            <a:xfrm>
              <a:off x="3546346" y="2339026"/>
              <a:ext cx="871764" cy="610452"/>
            </a:xfrm>
            <a:custGeom>
              <a:avLst/>
              <a:gdLst>
                <a:gd name="T0" fmla="*/ 20 w 340"/>
                <a:gd name="T1" fmla="*/ 234 h 238"/>
                <a:gd name="T2" fmla="*/ 140 w 340"/>
                <a:gd name="T3" fmla="*/ 113 h 238"/>
                <a:gd name="T4" fmla="*/ 183 w 340"/>
                <a:gd name="T5" fmla="*/ 156 h 238"/>
                <a:gd name="T6" fmla="*/ 199 w 340"/>
                <a:gd name="T7" fmla="*/ 156 h 238"/>
                <a:gd name="T8" fmla="*/ 318 w 340"/>
                <a:gd name="T9" fmla="*/ 37 h 238"/>
                <a:gd name="T10" fmla="*/ 318 w 340"/>
                <a:gd name="T11" fmla="*/ 64 h 238"/>
                <a:gd name="T12" fmla="*/ 329 w 340"/>
                <a:gd name="T13" fmla="*/ 75 h 238"/>
                <a:gd name="T14" fmla="*/ 340 w 340"/>
                <a:gd name="T15" fmla="*/ 64 h 238"/>
                <a:gd name="T16" fmla="*/ 340 w 340"/>
                <a:gd name="T17" fmla="*/ 11 h 238"/>
                <a:gd name="T18" fmla="*/ 337 w 340"/>
                <a:gd name="T19" fmla="*/ 3 h 238"/>
                <a:gd name="T20" fmla="*/ 329 w 340"/>
                <a:gd name="T21" fmla="*/ 0 h 238"/>
                <a:gd name="T22" fmla="*/ 276 w 340"/>
                <a:gd name="T23" fmla="*/ 0 h 238"/>
                <a:gd name="T24" fmla="*/ 265 w 340"/>
                <a:gd name="T25" fmla="*/ 11 h 238"/>
                <a:gd name="T26" fmla="*/ 276 w 340"/>
                <a:gd name="T27" fmla="*/ 22 h 238"/>
                <a:gd name="T28" fmla="*/ 302 w 340"/>
                <a:gd name="T29" fmla="*/ 22 h 238"/>
                <a:gd name="T30" fmla="*/ 191 w 340"/>
                <a:gd name="T31" fmla="*/ 133 h 238"/>
                <a:gd name="T32" fmla="*/ 148 w 340"/>
                <a:gd name="T33" fmla="*/ 90 h 238"/>
                <a:gd name="T34" fmla="*/ 133 w 340"/>
                <a:gd name="T35" fmla="*/ 90 h 238"/>
                <a:gd name="T36" fmla="*/ 4 w 340"/>
                <a:gd name="T37" fmla="*/ 219 h 238"/>
                <a:gd name="T38" fmla="*/ 4 w 340"/>
                <a:gd name="T39" fmla="*/ 234 h 238"/>
                <a:gd name="T40" fmla="*/ 20 w 340"/>
                <a:gd name="T41" fmla="*/ 234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40" h="238">
                  <a:moveTo>
                    <a:pt x="20" y="234"/>
                  </a:moveTo>
                  <a:cubicBezTo>
                    <a:pt x="140" y="113"/>
                    <a:pt x="140" y="113"/>
                    <a:pt x="140" y="113"/>
                  </a:cubicBezTo>
                  <a:cubicBezTo>
                    <a:pt x="183" y="156"/>
                    <a:pt x="183" y="156"/>
                    <a:pt x="183" y="156"/>
                  </a:cubicBezTo>
                  <a:cubicBezTo>
                    <a:pt x="188" y="160"/>
                    <a:pt x="195" y="160"/>
                    <a:pt x="199" y="156"/>
                  </a:cubicBezTo>
                  <a:cubicBezTo>
                    <a:pt x="318" y="37"/>
                    <a:pt x="318" y="37"/>
                    <a:pt x="318" y="37"/>
                  </a:cubicBezTo>
                  <a:cubicBezTo>
                    <a:pt x="318" y="64"/>
                    <a:pt x="318" y="64"/>
                    <a:pt x="318" y="64"/>
                  </a:cubicBezTo>
                  <a:cubicBezTo>
                    <a:pt x="318" y="70"/>
                    <a:pt x="323" y="75"/>
                    <a:pt x="329" y="75"/>
                  </a:cubicBezTo>
                  <a:cubicBezTo>
                    <a:pt x="335" y="75"/>
                    <a:pt x="340" y="70"/>
                    <a:pt x="340" y="64"/>
                  </a:cubicBezTo>
                  <a:cubicBezTo>
                    <a:pt x="340" y="11"/>
                    <a:pt x="340" y="11"/>
                    <a:pt x="340" y="11"/>
                  </a:cubicBezTo>
                  <a:cubicBezTo>
                    <a:pt x="340" y="8"/>
                    <a:pt x="339" y="5"/>
                    <a:pt x="337" y="3"/>
                  </a:cubicBezTo>
                  <a:cubicBezTo>
                    <a:pt x="335" y="1"/>
                    <a:pt x="332" y="0"/>
                    <a:pt x="329" y="0"/>
                  </a:cubicBezTo>
                  <a:cubicBezTo>
                    <a:pt x="276" y="0"/>
                    <a:pt x="276" y="0"/>
                    <a:pt x="276" y="0"/>
                  </a:cubicBezTo>
                  <a:cubicBezTo>
                    <a:pt x="270" y="0"/>
                    <a:pt x="265" y="4"/>
                    <a:pt x="265" y="11"/>
                  </a:cubicBezTo>
                  <a:cubicBezTo>
                    <a:pt x="265" y="17"/>
                    <a:pt x="270" y="22"/>
                    <a:pt x="276" y="22"/>
                  </a:cubicBezTo>
                  <a:cubicBezTo>
                    <a:pt x="302" y="22"/>
                    <a:pt x="302" y="22"/>
                    <a:pt x="302" y="22"/>
                  </a:cubicBezTo>
                  <a:cubicBezTo>
                    <a:pt x="191" y="133"/>
                    <a:pt x="191" y="133"/>
                    <a:pt x="191" y="133"/>
                  </a:cubicBezTo>
                  <a:cubicBezTo>
                    <a:pt x="148" y="90"/>
                    <a:pt x="148" y="90"/>
                    <a:pt x="148" y="90"/>
                  </a:cubicBezTo>
                  <a:cubicBezTo>
                    <a:pt x="144" y="86"/>
                    <a:pt x="137" y="86"/>
                    <a:pt x="133" y="90"/>
                  </a:cubicBezTo>
                  <a:cubicBezTo>
                    <a:pt x="4" y="219"/>
                    <a:pt x="4" y="219"/>
                    <a:pt x="4" y="219"/>
                  </a:cubicBezTo>
                  <a:cubicBezTo>
                    <a:pt x="0" y="223"/>
                    <a:pt x="0" y="230"/>
                    <a:pt x="4" y="234"/>
                  </a:cubicBezTo>
                  <a:cubicBezTo>
                    <a:pt x="8" y="238"/>
                    <a:pt x="15" y="238"/>
                    <a:pt x="20" y="2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85609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0">
        <p:checker/>
      </p:transition>
    </mc:Choice>
    <mc:Fallback xmlns="">
      <p:transition spd="slow" advTm="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878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0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34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添加标题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" name="TextBox 35"/>
          <p:cNvSpPr txBox="1"/>
          <p:nvPr/>
        </p:nvSpPr>
        <p:spPr>
          <a:xfrm>
            <a:off x="2390916" y="267886"/>
            <a:ext cx="2056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A3F6C"/>
                </a:solidFill>
                <a:latin typeface="Kozuka Gothic Pro R" pitchFamily="34" charset="-128"/>
                <a:ea typeface="Kozuka Gothic Pro R" pitchFamily="34" charset="-128"/>
              </a:rPr>
              <a:t>Click to add a caption</a:t>
            </a:r>
            <a:endParaRPr lang="zh-CN" altLang="en-US" sz="1600" dirty="0">
              <a:solidFill>
                <a:srgbClr val="1A3F6C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圆角矩形 8"/>
          <p:cNvSpPr/>
          <p:nvPr/>
        </p:nvSpPr>
        <p:spPr>
          <a:xfrm rot="5400000">
            <a:off x="4064958" y="5027049"/>
            <a:ext cx="1026239" cy="397895"/>
          </a:xfrm>
          <a:prstGeom prst="roundRect">
            <a:avLst>
              <a:gd name="adj" fmla="val 50000"/>
            </a:avLst>
          </a:prstGeom>
          <a:solidFill>
            <a:srgbClr val="1A3F6C"/>
          </a:solidFill>
          <a:ln w="50800">
            <a:gradFill flip="none" rotWithShape="1">
              <a:gsLst>
                <a:gs pos="0">
                  <a:srgbClr val="CDCDCD"/>
                </a:gs>
                <a:gs pos="100000">
                  <a:schemeClr val="bg1"/>
                </a:gs>
              </a:gsLst>
              <a:lin ang="5400000" scaled="1"/>
              <a:tileRect/>
            </a:gradFill>
          </a:ln>
          <a:effectLst>
            <a:innerShdw blurRad="127000" dist="63500" dir="13500000">
              <a:schemeClr val="tx1">
                <a:lumMod val="65000"/>
                <a:lumOff val="35000"/>
                <a:alpha val="49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  <a:latin typeface="+mn-ea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425446" y="3234200"/>
            <a:ext cx="1458945" cy="1458945"/>
            <a:chOff x="4184106" y="2952206"/>
            <a:chExt cx="3823790" cy="3823790"/>
          </a:xfrm>
        </p:grpSpPr>
        <p:sp>
          <p:nvSpPr>
            <p:cNvPr id="11" name="椭圆 10"/>
            <p:cNvSpPr/>
            <p:nvPr/>
          </p:nvSpPr>
          <p:spPr>
            <a:xfrm>
              <a:off x="4184106" y="2952206"/>
              <a:ext cx="3823790" cy="3823790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13" name="椭圆 12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rgbClr val="1A3F6C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1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2386802" y="2093026"/>
                <a:ext cx="2034160" cy="203416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76200" dist="38100" dir="2700000" algn="tl" rotWithShape="0">
                  <a:schemeClr val="accent1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31750" h="127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15" name="组合 14"/>
          <p:cNvGrpSpPr/>
          <p:nvPr/>
        </p:nvGrpSpPr>
        <p:grpSpPr>
          <a:xfrm>
            <a:off x="2084663" y="1514640"/>
            <a:ext cx="1458945" cy="1458945"/>
            <a:chOff x="4184106" y="2952206"/>
            <a:chExt cx="3823790" cy="3823790"/>
          </a:xfrm>
        </p:grpSpPr>
        <p:sp>
          <p:nvSpPr>
            <p:cNvPr id="16" name="椭圆 15"/>
            <p:cNvSpPr/>
            <p:nvPr/>
          </p:nvSpPr>
          <p:spPr>
            <a:xfrm>
              <a:off x="4184106" y="2952206"/>
              <a:ext cx="3823790" cy="3823790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18" name="椭圆 17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rgbClr val="1A3F6C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2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2386802" y="2093026"/>
                <a:ext cx="2034160" cy="203416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76200" dist="38100" dir="2700000" algn="tl" rotWithShape="0">
                  <a:schemeClr val="accent2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31750" h="127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3834470" y="868090"/>
            <a:ext cx="1458945" cy="1458945"/>
            <a:chOff x="4184106" y="2952206"/>
            <a:chExt cx="3823790" cy="3823790"/>
          </a:xfrm>
        </p:grpSpPr>
        <p:sp>
          <p:nvSpPr>
            <p:cNvPr id="21" name="椭圆 20"/>
            <p:cNvSpPr/>
            <p:nvPr/>
          </p:nvSpPr>
          <p:spPr>
            <a:xfrm>
              <a:off x="4184106" y="2952206"/>
              <a:ext cx="3823790" cy="3823790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23" name="椭圆 22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rgbClr val="1A3F6C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2386802" y="2093026"/>
                <a:ext cx="2034160" cy="203416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76200" dist="381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31750" h="127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5455018" y="1505034"/>
            <a:ext cx="1458945" cy="1458945"/>
            <a:chOff x="4184106" y="2952206"/>
            <a:chExt cx="3823790" cy="3823790"/>
          </a:xfrm>
        </p:grpSpPr>
        <p:sp>
          <p:nvSpPr>
            <p:cNvPr id="26" name="椭圆 25"/>
            <p:cNvSpPr/>
            <p:nvPr/>
          </p:nvSpPr>
          <p:spPr>
            <a:xfrm>
              <a:off x="4184106" y="2952206"/>
              <a:ext cx="3823790" cy="3823790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4710167" y="3478267"/>
              <a:ext cx="2771664" cy="2771663"/>
              <a:chOff x="2193190" y="1899413"/>
              <a:chExt cx="2421377" cy="2421376"/>
            </a:xfrm>
            <a:effectLst/>
          </p:grpSpPr>
          <p:sp>
            <p:nvSpPr>
              <p:cNvPr id="28" name="椭圆 27"/>
              <p:cNvSpPr/>
              <p:nvPr/>
            </p:nvSpPr>
            <p:spPr>
              <a:xfrm>
                <a:off x="2193190" y="1899413"/>
                <a:ext cx="2421377" cy="2421376"/>
              </a:xfrm>
              <a:prstGeom prst="ellipse">
                <a:avLst/>
              </a:prstGeom>
              <a:solidFill>
                <a:srgbClr val="1A3F6C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4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29" name="椭圆 28"/>
              <p:cNvSpPr/>
              <p:nvPr/>
            </p:nvSpPr>
            <p:spPr>
              <a:xfrm>
                <a:off x="2386802" y="2093027"/>
                <a:ext cx="2034160" cy="2034159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76200" dist="38100" dir="2700000" algn="tl" rotWithShape="0">
                  <a:schemeClr val="accent4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31750" h="127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6246364" y="3227264"/>
            <a:ext cx="1458945" cy="1458945"/>
            <a:chOff x="4184106" y="2952206"/>
            <a:chExt cx="3823790" cy="3823790"/>
          </a:xfrm>
        </p:grpSpPr>
        <p:sp>
          <p:nvSpPr>
            <p:cNvPr id="31" name="椭圆 30"/>
            <p:cNvSpPr/>
            <p:nvPr/>
          </p:nvSpPr>
          <p:spPr>
            <a:xfrm>
              <a:off x="4184106" y="2952206"/>
              <a:ext cx="3823790" cy="3823790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4710168" y="3478267"/>
              <a:ext cx="2771662" cy="2771664"/>
              <a:chOff x="2193190" y="1899414"/>
              <a:chExt cx="2421375" cy="2421377"/>
            </a:xfrm>
            <a:effectLst/>
          </p:grpSpPr>
          <p:sp>
            <p:nvSpPr>
              <p:cNvPr id="33" name="椭圆 32"/>
              <p:cNvSpPr/>
              <p:nvPr/>
            </p:nvSpPr>
            <p:spPr>
              <a:xfrm>
                <a:off x="2193190" y="1899414"/>
                <a:ext cx="2421375" cy="2421377"/>
              </a:xfrm>
              <a:prstGeom prst="ellipse">
                <a:avLst/>
              </a:prstGeom>
              <a:solidFill>
                <a:srgbClr val="1A3F6C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5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34" name="椭圆 33"/>
              <p:cNvSpPr/>
              <p:nvPr/>
            </p:nvSpPr>
            <p:spPr>
              <a:xfrm>
                <a:off x="2386802" y="2093026"/>
                <a:ext cx="2034160" cy="203416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76200" dist="38100" dir="2700000" algn="tl" rotWithShape="0">
                  <a:schemeClr val="accent5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31750" h="127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cxnSp>
        <p:nvCxnSpPr>
          <p:cNvPr id="35" name="直接连接符 34"/>
          <p:cNvCxnSpPr/>
          <p:nvPr/>
        </p:nvCxnSpPr>
        <p:spPr>
          <a:xfrm flipH="1">
            <a:off x="2822029" y="3972243"/>
            <a:ext cx="1756048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dash"/>
            <a:headEnd type="none" w="lg" len="lg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>
            <a:off x="4578077" y="3972243"/>
            <a:ext cx="1756048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dash"/>
            <a:headEnd type="none" w="lg" len="lg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 rot="16200000" flipV="1">
            <a:off x="3700055" y="3094220"/>
            <a:ext cx="175604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dash"/>
            <a:headEnd type="none" w="lg" len="lg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 rot="2700000" flipH="1">
            <a:off x="3079195" y="3351386"/>
            <a:ext cx="1756048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dash"/>
            <a:headEnd type="none" w="lg" len="lg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 rot="18900000">
            <a:off x="4320911" y="3351386"/>
            <a:ext cx="1756048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dash"/>
            <a:headEnd type="none" w="lg" len="lg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7"/>
          <p:cNvSpPr txBox="1"/>
          <p:nvPr/>
        </p:nvSpPr>
        <p:spPr>
          <a:xfrm>
            <a:off x="1689817" y="3630578"/>
            <a:ext cx="890944" cy="605811"/>
          </a:xfrm>
          <a:prstGeom prst="rect">
            <a:avLst/>
          </a:prstGeom>
          <a:noFill/>
        </p:spPr>
        <p:txBody>
          <a:bodyPr wrap="square" lIns="112274" tIns="56136" rIns="112274" bIns="56136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关键字</a:t>
            </a:r>
          </a:p>
        </p:txBody>
      </p:sp>
      <p:sp>
        <p:nvSpPr>
          <p:cNvPr id="41" name="TextBox 38"/>
          <p:cNvSpPr txBox="1"/>
          <p:nvPr/>
        </p:nvSpPr>
        <p:spPr>
          <a:xfrm>
            <a:off x="2384912" y="1923228"/>
            <a:ext cx="890944" cy="605811"/>
          </a:xfrm>
          <a:prstGeom prst="rect">
            <a:avLst/>
          </a:prstGeom>
          <a:noFill/>
        </p:spPr>
        <p:txBody>
          <a:bodyPr wrap="square" lIns="112274" tIns="56136" rIns="112274" bIns="56136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关键字</a:t>
            </a:r>
          </a:p>
        </p:txBody>
      </p:sp>
      <p:sp>
        <p:nvSpPr>
          <p:cNvPr id="42" name="TextBox 39"/>
          <p:cNvSpPr txBox="1"/>
          <p:nvPr/>
        </p:nvSpPr>
        <p:spPr>
          <a:xfrm>
            <a:off x="4132606" y="1275606"/>
            <a:ext cx="890944" cy="605811"/>
          </a:xfrm>
          <a:prstGeom prst="rect">
            <a:avLst/>
          </a:prstGeom>
          <a:noFill/>
        </p:spPr>
        <p:txBody>
          <a:bodyPr wrap="square" lIns="112274" tIns="56136" rIns="112274" bIns="56136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关键字</a:t>
            </a:r>
          </a:p>
        </p:txBody>
      </p:sp>
      <p:sp>
        <p:nvSpPr>
          <p:cNvPr id="43" name="TextBox 40"/>
          <p:cNvSpPr txBox="1"/>
          <p:nvPr/>
        </p:nvSpPr>
        <p:spPr>
          <a:xfrm>
            <a:off x="5724128" y="1941208"/>
            <a:ext cx="890944" cy="605811"/>
          </a:xfrm>
          <a:prstGeom prst="rect">
            <a:avLst/>
          </a:prstGeom>
          <a:noFill/>
        </p:spPr>
        <p:txBody>
          <a:bodyPr wrap="square" lIns="112274" tIns="56136" rIns="112274" bIns="56136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关键字</a:t>
            </a:r>
          </a:p>
        </p:txBody>
      </p:sp>
      <p:sp>
        <p:nvSpPr>
          <p:cNvPr id="44" name="TextBox 41"/>
          <p:cNvSpPr txBox="1"/>
          <p:nvPr/>
        </p:nvSpPr>
        <p:spPr>
          <a:xfrm>
            <a:off x="6548712" y="3631402"/>
            <a:ext cx="890944" cy="605811"/>
          </a:xfrm>
          <a:prstGeom prst="rect">
            <a:avLst/>
          </a:prstGeom>
          <a:noFill/>
        </p:spPr>
        <p:txBody>
          <a:bodyPr wrap="square" lIns="112274" tIns="56136" rIns="112274" bIns="56136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关键字</a:t>
            </a:r>
          </a:p>
        </p:txBody>
      </p:sp>
      <p:grpSp>
        <p:nvGrpSpPr>
          <p:cNvPr id="45" name="组合 44"/>
          <p:cNvGrpSpPr/>
          <p:nvPr/>
        </p:nvGrpSpPr>
        <p:grpSpPr>
          <a:xfrm>
            <a:off x="3475768" y="2689177"/>
            <a:ext cx="2176351" cy="2176351"/>
            <a:chOff x="2193191" y="1899415"/>
            <a:chExt cx="2421376" cy="2421376"/>
          </a:xfrm>
          <a:effectLst/>
        </p:grpSpPr>
        <p:sp>
          <p:nvSpPr>
            <p:cNvPr id="46" name="椭圆 45"/>
            <p:cNvSpPr/>
            <p:nvPr/>
          </p:nvSpPr>
          <p:spPr>
            <a:xfrm>
              <a:off x="2193191" y="1899415"/>
              <a:ext cx="2421376" cy="2421376"/>
            </a:xfrm>
            <a:prstGeom prst="ellipse">
              <a:avLst/>
            </a:prstGeom>
            <a:solidFill>
              <a:srgbClr val="1A3F6C"/>
            </a:solidFill>
            <a:ln w="3175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accent3">
                  <a:lumMod val="50000"/>
                  <a:alpha val="8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47" name="椭圆 46"/>
            <p:cNvSpPr/>
            <p:nvPr/>
          </p:nvSpPr>
          <p:spPr>
            <a:xfrm>
              <a:off x="2345502" y="2051726"/>
              <a:ext cx="2116756" cy="2116756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165100" dist="88900" dir="2700000" algn="tl" rotWithShape="0">
                <a:schemeClr val="accent3">
                  <a:lumMod val="50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82550" h="317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48" name="矩形 47"/>
          <p:cNvSpPr/>
          <p:nvPr/>
        </p:nvSpPr>
        <p:spPr>
          <a:xfrm>
            <a:off x="3723290" y="3425136"/>
            <a:ext cx="16308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    添加标题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9" name="组合 48"/>
          <p:cNvGrpSpPr/>
          <p:nvPr/>
        </p:nvGrpSpPr>
        <p:grpSpPr>
          <a:xfrm>
            <a:off x="742128" y="1059582"/>
            <a:ext cx="2913592" cy="500137"/>
            <a:chOff x="539552" y="1182027"/>
            <a:chExt cx="2913592" cy="500137"/>
          </a:xfrm>
        </p:grpSpPr>
        <p:sp>
          <p:nvSpPr>
            <p:cNvPr id="50" name="TextBox 46"/>
            <p:cNvSpPr txBox="1"/>
            <p:nvPr/>
          </p:nvSpPr>
          <p:spPr>
            <a:xfrm>
              <a:off x="728900" y="1182027"/>
              <a:ext cx="2724244" cy="50013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300"/>
                </a:lnSpc>
                <a:defRPr sz="10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详写内容</a:t>
              </a:r>
              <a:r>
                <a:rPr lang="en-US" altLang="zh-CN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……</a:t>
              </a: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点击输入本页需要详写的文字内容，简明扼要，此为概念图解，根据您的具体内容酌情修改。</a:t>
              </a:r>
              <a:endPara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51" name="矩形 50"/>
            <p:cNvSpPr/>
            <p:nvPr/>
          </p:nvSpPr>
          <p:spPr>
            <a:xfrm>
              <a:off x="539552" y="1203485"/>
              <a:ext cx="120566" cy="120566"/>
            </a:xfrm>
            <a:prstGeom prst="rect">
              <a:avLst/>
            </a:prstGeom>
            <a:solidFill>
              <a:srgbClr val="1A3F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294812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600"/>
                            </p:stCondLst>
                            <p:childTnLst>
                              <p:par>
                                <p:cTn id="3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1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6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10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600"/>
                            </p:stCondLst>
                            <p:childTnLst>
                              <p:par>
                                <p:cTn id="7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100"/>
                            </p:stCondLst>
                            <p:childTnLst>
                              <p:par>
                                <p:cTn id="8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4600"/>
                            </p:stCondLst>
                            <p:childTnLst>
                              <p:par>
                                <p:cTn id="9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100"/>
                            </p:stCondLst>
                            <p:childTnLst>
                              <p:par>
                                <p:cTn id="10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5600"/>
                            </p:stCondLst>
                            <p:childTnLst>
                              <p:par>
                                <p:cTn id="1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40" grpId="0"/>
      <p:bldP spid="41" grpId="0"/>
      <p:bldP spid="42" grpId="0"/>
      <p:bldP spid="43" grpId="0"/>
      <p:bldP spid="44" grpId="0"/>
      <p:bldP spid="4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34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添加标题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" name="TextBox 35"/>
          <p:cNvSpPr txBox="1"/>
          <p:nvPr/>
        </p:nvSpPr>
        <p:spPr>
          <a:xfrm>
            <a:off x="2390916" y="267886"/>
            <a:ext cx="2056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A3F6C"/>
                </a:solidFill>
                <a:latin typeface="Kozuka Gothic Pro R" pitchFamily="34" charset="-128"/>
                <a:ea typeface="Kozuka Gothic Pro R" pitchFamily="34" charset="-128"/>
              </a:rPr>
              <a:t>Click to add a caption</a:t>
            </a:r>
            <a:endParaRPr lang="zh-CN" altLang="en-US" sz="1600" dirty="0">
              <a:solidFill>
                <a:srgbClr val="1A3F6C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"/>
          <p:cNvSpPr txBox="1"/>
          <p:nvPr/>
        </p:nvSpPr>
        <p:spPr>
          <a:xfrm>
            <a:off x="2627008" y="2478359"/>
            <a:ext cx="76174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500" b="1" dirty="0" smtClean="0">
                <a:latin typeface="微软雅黑" pitchFamily="34" charset="-122"/>
                <a:ea typeface="微软雅黑" pitchFamily="34" charset="-122"/>
              </a:rPr>
              <a:t>现状三</a:t>
            </a:r>
            <a:endParaRPr lang="zh-CN" altLang="en-US" sz="15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TextBox 2"/>
          <p:cNvSpPr txBox="1"/>
          <p:nvPr/>
        </p:nvSpPr>
        <p:spPr>
          <a:xfrm>
            <a:off x="2145392" y="3569150"/>
            <a:ext cx="76174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500" b="1" dirty="0" smtClean="0">
                <a:latin typeface="微软雅黑" pitchFamily="34" charset="-122"/>
                <a:ea typeface="微软雅黑" pitchFamily="34" charset="-122"/>
              </a:rPr>
              <a:t>现状五</a:t>
            </a:r>
            <a:endParaRPr lang="zh-CN" altLang="en-US" sz="15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TextBox 3"/>
          <p:cNvSpPr txBox="1"/>
          <p:nvPr/>
        </p:nvSpPr>
        <p:spPr>
          <a:xfrm>
            <a:off x="6805265" y="2464609"/>
            <a:ext cx="76174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500" b="1" dirty="0" smtClean="0">
                <a:latin typeface="微软雅黑" pitchFamily="34" charset="-122"/>
                <a:ea typeface="微软雅黑" pitchFamily="34" charset="-122"/>
              </a:rPr>
              <a:t>现状四</a:t>
            </a:r>
            <a:endParaRPr lang="zh-CN" altLang="en-US" sz="15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TextBox 4"/>
          <p:cNvSpPr txBox="1"/>
          <p:nvPr/>
        </p:nvSpPr>
        <p:spPr>
          <a:xfrm>
            <a:off x="6330533" y="3572229"/>
            <a:ext cx="76174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500" b="1" dirty="0" smtClean="0">
                <a:latin typeface="微软雅黑" pitchFamily="34" charset="-122"/>
                <a:ea typeface="微软雅黑" pitchFamily="34" charset="-122"/>
              </a:rPr>
              <a:t>现状六</a:t>
            </a:r>
            <a:endParaRPr lang="zh-CN" altLang="en-US" sz="15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椭圆 34"/>
          <p:cNvSpPr/>
          <p:nvPr/>
        </p:nvSpPr>
        <p:spPr>
          <a:xfrm rot="16200000">
            <a:off x="3721110" y="2235708"/>
            <a:ext cx="916299" cy="1178414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10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 rot="5400000">
            <a:off x="5162168" y="2210323"/>
            <a:ext cx="902720" cy="1172844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5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7" name="椭圆 34"/>
          <p:cNvSpPr/>
          <p:nvPr/>
        </p:nvSpPr>
        <p:spPr>
          <a:xfrm rot="5400000">
            <a:off x="4583471" y="3324594"/>
            <a:ext cx="916298" cy="1178413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10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 rot="16200000">
            <a:off x="3181254" y="3300887"/>
            <a:ext cx="902720" cy="1172844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9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5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1" name="TextBox 13"/>
          <p:cNvSpPr txBox="1"/>
          <p:nvPr/>
        </p:nvSpPr>
        <p:spPr>
          <a:xfrm>
            <a:off x="5736609" y="3910305"/>
            <a:ext cx="27238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单击此处添加简短说明，添加简短文字，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  <a:p>
            <a:pPr>
              <a:defRPr/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具体文字添加此处。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TextBox 14"/>
          <p:cNvSpPr txBox="1"/>
          <p:nvPr/>
        </p:nvSpPr>
        <p:spPr>
          <a:xfrm>
            <a:off x="768057" y="2822149"/>
            <a:ext cx="27238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defRPr/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单击此处添加简短说明，添加简短文字，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  <a:p>
            <a:pPr algn="r">
              <a:defRPr/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具体文字添加此处。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TextBox 15"/>
          <p:cNvSpPr txBox="1"/>
          <p:nvPr/>
        </p:nvSpPr>
        <p:spPr>
          <a:xfrm>
            <a:off x="287848" y="3906688"/>
            <a:ext cx="27238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defRPr/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单击此处添加简短说明，添加简短文字，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  <a:p>
            <a:pPr algn="r">
              <a:defRPr/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具体文字添加此处。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TextBox 16"/>
          <p:cNvSpPr txBox="1"/>
          <p:nvPr/>
        </p:nvSpPr>
        <p:spPr>
          <a:xfrm>
            <a:off x="6228184" y="2788935"/>
            <a:ext cx="27238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单击此处添加简短说明，添加简短文字，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  <a:p>
            <a:pPr>
              <a:defRPr/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具体文字添加此处。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TextBox 17"/>
          <p:cNvSpPr txBox="1"/>
          <p:nvPr/>
        </p:nvSpPr>
        <p:spPr>
          <a:xfrm>
            <a:off x="2249924" y="1384489"/>
            <a:ext cx="76174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500" b="1" dirty="0" smtClean="0">
                <a:latin typeface="微软雅黑" pitchFamily="34" charset="-122"/>
                <a:ea typeface="微软雅黑" pitchFamily="34" charset="-122"/>
              </a:rPr>
              <a:t>现状一</a:t>
            </a:r>
            <a:endParaRPr lang="zh-CN" altLang="en-US" sz="15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TextBox 18"/>
          <p:cNvSpPr txBox="1"/>
          <p:nvPr/>
        </p:nvSpPr>
        <p:spPr>
          <a:xfrm>
            <a:off x="6500439" y="1419622"/>
            <a:ext cx="76174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500" b="1" dirty="0" smtClean="0">
                <a:latin typeface="微软雅黑" pitchFamily="34" charset="-122"/>
                <a:ea typeface="微软雅黑" pitchFamily="34" charset="-122"/>
              </a:rPr>
              <a:t>现状二</a:t>
            </a:r>
            <a:endParaRPr lang="zh-CN" altLang="en-US" sz="15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椭圆 34"/>
          <p:cNvSpPr/>
          <p:nvPr/>
        </p:nvSpPr>
        <p:spPr>
          <a:xfrm rot="5400000">
            <a:off x="4599289" y="1164252"/>
            <a:ext cx="916298" cy="1178413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10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 rot="16200000">
            <a:off x="3197072" y="1140545"/>
            <a:ext cx="902720" cy="1172844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9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0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5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10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31" name="TextBox 23"/>
          <p:cNvSpPr txBox="1"/>
          <p:nvPr/>
        </p:nvSpPr>
        <p:spPr>
          <a:xfrm>
            <a:off x="5719077" y="1707654"/>
            <a:ext cx="27238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单击此处添加简短说明，添加简短文字，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  <a:p>
            <a:pPr>
              <a:defRPr/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具体文字添加此处。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TextBox 24"/>
          <p:cNvSpPr txBox="1"/>
          <p:nvPr/>
        </p:nvSpPr>
        <p:spPr>
          <a:xfrm>
            <a:off x="359856" y="1710912"/>
            <a:ext cx="272382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defRPr/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单击此处添加简短说明，添加简短文字，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  <a:p>
            <a:pPr algn="r">
              <a:defRPr/>
            </a:pPr>
            <a:r>
              <a:rPr lang="zh-CN" altLang="en-US" sz="1100" dirty="0">
                <a:latin typeface="微软雅黑" pitchFamily="34" charset="-122"/>
                <a:ea typeface="微软雅黑" pitchFamily="34" charset="-122"/>
              </a:rPr>
              <a:t>具体文字添加此处。</a:t>
            </a:r>
            <a:endParaRPr lang="en-US" altLang="zh-CN" sz="11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KSO_Shape"/>
          <p:cNvSpPr>
            <a:spLocks/>
          </p:cNvSpPr>
          <p:nvPr/>
        </p:nvSpPr>
        <p:spPr bwMode="auto">
          <a:xfrm>
            <a:off x="3517576" y="1507552"/>
            <a:ext cx="553496" cy="470470"/>
          </a:xfrm>
          <a:custGeom>
            <a:avLst/>
            <a:gdLst>
              <a:gd name="T0" fmla="*/ 1221908 w 2276475"/>
              <a:gd name="T1" fmla="*/ 1328927 h 1936751"/>
              <a:gd name="T2" fmla="*/ 1196654 w 2276475"/>
              <a:gd name="T3" fmla="*/ 1388292 h 1936751"/>
              <a:gd name="T4" fmla="*/ 691864 w 2276475"/>
              <a:gd name="T5" fmla="*/ 1376845 h 1936751"/>
              <a:gd name="T6" fmla="*/ 695585 w 2276475"/>
              <a:gd name="T7" fmla="*/ 1314285 h 1936751"/>
              <a:gd name="T8" fmla="*/ 1104489 w 2276475"/>
              <a:gd name="T9" fmla="*/ 1115137 h 1936751"/>
              <a:gd name="T10" fmla="*/ 1117497 w 2276475"/>
              <a:gd name="T11" fmla="*/ 1168850 h 1936751"/>
              <a:gd name="T12" fmla="*/ 811396 w 2276475"/>
              <a:gd name="T13" fmla="*/ 1188695 h 1936751"/>
              <a:gd name="T14" fmla="*/ 783254 w 2276475"/>
              <a:gd name="T15" fmla="*/ 1141068 h 1936751"/>
              <a:gd name="T16" fmla="*/ 309026 w 2276475"/>
              <a:gd name="T17" fmla="*/ 898551 h 1936751"/>
              <a:gd name="T18" fmla="*/ 798665 w 2276475"/>
              <a:gd name="T19" fmla="*/ 935449 h 1936751"/>
              <a:gd name="T20" fmla="*/ 759855 w 2276475"/>
              <a:gd name="T21" fmla="*/ 989335 h 1936751"/>
              <a:gd name="T22" fmla="*/ 259317 w 2276475"/>
              <a:gd name="T23" fmla="*/ 967303 h 1936751"/>
              <a:gd name="T24" fmla="*/ 277393 w 2276475"/>
              <a:gd name="T25" fmla="*/ 906514 h 1936751"/>
              <a:gd name="T26" fmla="*/ 1086287 w 2276475"/>
              <a:gd name="T27" fmla="*/ 817903 h 1936751"/>
              <a:gd name="T28" fmla="*/ 1028372 w 2276475"/>
              <a:gd name="T29" fmla="*/ 919230 h 1936751"/>
              <a:gd name="T30" fmla="*/ 999280 w 2276475"/>
              <a:gd name="T31" fmla="*/ 917630 h 1936751"/>
              <a:gd name="T32" fmla="*/ 289574 w 2276475"/>
              <a:gd name="T33" fmla="*/ 706099 h 1936751"/>
              <a:gd name="T34" fmla="*/ 590631 w 2276475"/>
              <a:gd name="T35" fmla="*/ 735033 h 1936751"/>
              <a:gd name="T36" fmla="*/ 567535 w 2276475"/>
              <a:gd name="T37" fmla="*/ 784938 h 1936751"/>
              <a:gd name="T38" fmla="*/ 259309 w 2276475"/>
              <a:gd name="T39" fmla="*/ 770073 h 1936751"/>
              <a:gd name="T40" fmla="*/ 267273 w 2276475"/>
              <a:gd name="T41" fmla="*/ 715124 h 1936751"/>
              <a:gd name="T42" fmla="*/ 836933 w 2276475"/>
              <a:gd name="T43" fmla="*/ 505684 h 1936751"/>
              <a:gd name="T44" fmla="*/ 846494 w 2276475"/>
              <a:gd name="T45" fmla="*/ 574170 h 1936751"/>
              <a:gd name="T46" fmla="*/ 268069 w 2276475"/>
              <a:gd name="T47" fmla="*/ 592752 h 1936751"/>
              <a:gd name="T48" fmla="*/ 238855 w 2276475"/>
              <a:gd name="T49" fmla="*/ 530105 h 1936751"/>
              <a:gd name="T50" fmla="*/ 1467818 w 2276475"/>
              <a:gd name="T51" fmla="*/ 344025 h 1936751"/>
              <a:gd name="T52" fmla="*/ 1566759 w 2276475"/>
              <a:gd name="T53" fmla="*/ 428438 h 1936751"/>
              <a:gd name="T54" fmla="*/ 1578461 w 2276475"/>
              <a:gd name="T55" fmla="*/ 479936 h 1936751"/>
              <a:gd name="T56" fmla="*/ 1197862 w 2276475"/>
              <a:gd name="T57" fmla="*/ 846789 h 1936751"/>
              <a:gd name="T58" fmla="*/ 1138817 w 2276475"/>
              <a:gd name="T59" fmla="*/ 842806 h 1936751"/>
              <a:gd name="T60" fmla="*/ 1093869 w 2276475"/>
              <a:gd name="T61" fmla="*/ 799538 h 1936751"/>
              <a:gd name="T62" fmla="*/ 1075782 w 2276475"/>
              <a:gd name="T63" fmla="*/ 737423 h 1936751"/>
              <a:gd name="T64" fmla="*/ 1456382 w 2276475"/>
              <a:gd name="T65" fmla="*/ 344821 h 1936751"/>
              <a:gd name="T66" fmla="*/ 199469 w 2276475"/>
              <a:gd name="T67" fmla="*/ 367345 h 1936751"/>
              <a:gd name="T68" fmla="*/ 114475 w 2276475"/>
              <a:gd name="T69" fmla="*/ 448541 h 1936751"/>
              <a:gd name="T70" fmla="*/ 103321 w 2276475"/>
              <a:gd name="T71" fmla="*/ 1407238 h 1936751"/>
              <a:gd name="T72" fmla="*/ 171315 w 2276475"/>
              <a:gd name="T73" fmla="*/ 1503559 h 1936751"/>
              <a:gd name="T74" fmla="*/ 1382734 w 2276475"/>
              <a:gd name="T75" fmla="*/ 1530890 h 1936751"/>
              <a:gd name="T76" fmla="*/ 1488975 w 2276475"/>
              <a:gd name="T77" fmla="*/ 1477289 h 1936751"/>
              <a:gd name="T78" fmla="*/ 1531737 w 2276475"/>
              <a:gd name="T79" fmla="*/ 1365845 h 1936751"/>
              <a:gd name="T80" fmla="*/ 1605841 w 2276475"/>
              <a:gd name="T81" fmla="*/ 1539381 h 1936751"/>
              <a:gd name="T82" fmla="*/ 1513146 w 2276475"/>
              <a:gd name="T83" fmla="*/ 1611821 h 1936751"/>
              <a:gd name="T84" fmla="*/ 101461 w 2276475"/>
              <a:gd name="T85" fmla="*/ 1605982 h 1936751"/>
              <a:gd name="T86" fmla="*/ 16468 w 2276475"/>
              <a:gd name="T87" fmla="*/ 1525317 h 1936751"/>
              <a:gd name="T88" fmla="*/ 5312 w 2276475"/>
              <a:gd name="T89" fmla="*/ 391226 h 1936751"/>
              <a:gd name="T90" fmla="*/ 73307 w 2276475"/>
              <a:gd name="T91" fmla="*/ 295170 h 1936751"/>
              <a:gd name="T92" fmla="*/ 1746529 w 2276475"/>
              <a:gd name="T93" fmla="*/ 88926 h 1936751"/>
              <a:gd name="T94" fmla="*/ 1805153 w 2276475"/>
              <a:gd name="T95" fmla="*/ 114614 h 1936751"/>
              <a:gd name="T96" fmla="*/ 1838312 w 2276475"/>
              <a:gd name="T97" fmla="*/ 176846 h 1936751"/>
              <a:gd name="T98" fmla="*/ 1821600 w 2276475"/>
              <a:gd name="T99" fmla="*/ 237490 h 1936751"/>
              <a:gd name="T100" fmla="*/ 1620792 w 2276475"/>
              <a:gd name="T101" fmla="*/ 421806 h 1936751"/>
              <a:gd name="T102" fmla="*/ 1543068 w 2276475"/>
              <a:gd name="T103" fmla="*/ 339447 h 1936751"/>
              <a:gd name="T104" fmla="*/ 1506460 w 2276475"/>
              <a:gd name="T105" fmla="*/ 289925 h 1936751"/>
              <a:gd name="T106" fmla="*/ 1716818 w 2276475"/>
              <a:gd name="T107" fmla="*/ 92634 h 1936751"/>
              <a:gd name="T108" fmla="*/ 1893521 w 2276475"/>
              <a:gd name="T109" fmla="*/ 35131 h 1936751"/>
              <a:gd name="T110" fmla="*/ 1889783 w 2276475"/>
              <a:gd name="T111" fmla="*/ 106078 h 1936751"/>
              <a:gd name="T112" fmla="*/ 1844400 w 2276475"/>
              <a:gd name="T113" fmla="*/ 105545 h 1936751"/>
              <a:gd name="T114" fmla="*/ 1793944 w 2276475"/>
              <a:gd name="T115" fmla="*/ 59669 h 1936751"/>
              <a:gd name="T116" fmla="*/ 1847069 w 2276475"/>
              <a:gd name="T117" fmla="*/ 16194 h 1936751"/>
              <a:gd name="T118" fmla="*/ 1697756 w 2276475"/>
              <a:gd name="T119" fmla="*/ 22017 h 1936751"/>
              <a:gd name="T120" fmla="*/ 1364698 w 2276475"/>
              <a:gd name="T121" fmla="*/ 383050 h 1936751"/>
              <a:gd name="T122" fmla="*/ 1317840 w 2276475"/>
              <a:gd name="T123" fmla="*/ 375887 h 1936751"/>
              <a:gd name="T124" fmla="*/ 1320237 w 2276475"/>
              <a:gd name="T125" fmla="*/ 329200 h 193675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6475" h="1936751">
                <a:moveTo>
                  <a:pt x="872202" y="1555750"/>
                </a:moveTo>
                <a:lnTo>
                  <a:pt x="879190" y="1555750"/>
                </a:lnTo>
                <a:lnTo>
                  <a:pt x="1397284" y="1555750"/>
                </a:lnTo>
                <a:lnTo>
                  <a:pt x="1404272" y="1555750"/>
                </a:lnTo>
                <a:lnTo>
                  <a:pt x="1410943" y="1557024"/>
                </a:lnTo>
                <a:lnTo>
                  <a:pt x="1417614" y="1557979"/>
                </a:lnTo>
                <a:lnTo>
                  <a:pt x="1423649" y="1560208"/>
                </a:lnTo>
                <a:lnTo>
                  <a:pt x="1430002" y="1562437"/>
                </a:lnTo>
                <a:lnTo>
                  <a:pt x="1435403" y="1565303"/>
                </a:lnTo>
                <a:lnTo>
                  <a:pt x="1440485" y="1568168"/>
                </a:lnTo>
                <a:lnTo>
                  <a:pt x="1445567" y="1571989"/>
                </a:lnTo>
                <a:lnTo>
                  <a:pt x="1450015" y="1576128"/>
                </a:lnTo>
                <a:lnTo>
                  <a:pt x="1453509" y="1580268"/>
                </a:lnTo>
                <a:lnTo>
                  <a:pt x="1457321" y="1584726"/>
                </a:lnTo>
                <a:lnTo>
                  <a:pt x="1460180" y="1589502"/>
                </a:lnTo>
                <a:lnTo>
                  <a:pt x="1462403" y="1594915"/>
                </a:lnTo>
                <a:lnTo>
                  <a:pt x="1463674" y="1600009"/>
                </a:lnTo>
                <a:lnTo>
                  <a:pt x="1464944" y="1605741"/>
                </a:lnTo>
                <a:lnTo>
                  <a:pt x="1465262" y="1611472"/>
                </a:lnTo>
                <a:lnTo>
                  <a:pt x="1464944" y="1617203"/>
                </a:lnTo>
                <a:lnTo>
                  <a:pt x="1463674" y="1622935"/>
                </a:lnTo>
                <a:lnTo>
                  <a:pt x="1462403" y="1628029"/>
                </a:lnTo>
                <a:lnTo>
                  <a:pt x="1460180" y="1633124"/>
                </a:lnTo>
                <a:lnTo>
                  <a:pt x="1457321" y="1638218"/>
                </a:lnTo>
                <a:lnTo>
                  <a:pt x="1453509" y="1642358"/>
                </a:lnTo>
                <a:lnTo>
                  <a:pt x="1450015" y="1646815"/>
                </a:lnTo>
                <a:lnTo>
                  <a:pt x="1445567" y="1650955"/>
                </a:lnTo>
                <a:lnTo>
                  <a:pt x="1440485" y="1654457"/>
                </a:lnTo>
                <a:lnTo>
                  <a:pt x="1435403" y="1657641"/>
                </a:lnTo>
                <a:lnTo>
                  <a:pt x="1430002" y="1660507"/>
                </a:lnTo>
                <a:lnTo>
                  <a:pt x="1423649" y="1662736"/>
                </a:lnTo>
                <a:lnTo>
                  <a:pt x="1417614" y="1664328"/>
                </a:lnTo>
                <a:lnTo>
                  <a:pt x="1410943" y="1665920"/>
                </a:lnTo>
                <a:lnTo>
                  <a:pt x="1404272" y="1666875"/>
                </a:lnTo>
                <a:lnTo>
                  <a:pt x="1397284" y="1666875"/>
                </a:lnTo>
                <a:lnTo>
                  <a:pt x="879190" y="1666875"/>
                </a:lnTo>
                <a:lnTo>
                  <a:pt x="872202" y="1666875"/>
                </a:lnTo>
                <a:lnTo>
                  <a:pt x="865531" y="1665920"/>
                </a:lnTo>
                <a:lnTo>
                  <a:pt x="858860" y="1664328"/>
                </a:lnTo>
                <a:lnTo>
                  <a:pt x="852507" y="1662736"/>
                </a:lnTo>
                <a:lnTo>
                  <a:pt x="846790" y="1660507"/>
                </a:lnTo>
                <a:lnTo>
                  <a:pt x="841389" y="1657641"/>
                </a:lnTo>
                <a:lnTo>
                  <a:pt x="835989" y="1654139"/>
                </a:lnTo>
                <a:lnTo>
                  <a:pt x="831224" y="1650955"/>
                </a:lnTo>
                <a:lnTo>
                  <a:pt x="826777" y="1646815"/>
                </a:lnTo>
                <a:lnTo>
                  <a:pt x="822648" y="1642358"/>
                </a:lnTo>
                <a:lnTo>
                  <a:pt x="819471" y="1637900"/>
                </a:lnTo>
                <a:lnTo>
                  <a:pt x="816612" y="1633124"/>
                </a:lnTo>
                <a:lnTo>
                  <a:pt x="814389" y="1628029"/>
                </a:lnTo>
                <a:lnTo>
                  <a:pt x="812483" y="1622935"/>
                </a:lnTo>
                <a:lnTo>
                  <a:pt x="811530" y="1617203"/>
                </a:lnTo>
                <a:lnTo>
                  <a:pt x="811212" y="1611472"/>
                </a:lnTo>
                <a:lnTo>
                  <a:pt x="811530" y="1605741"/>
                </a:lnTo>
                <a:lnTo>
                  <a:pt x="812483" y="1600009"/>
                </a:lnTo>
                <a:lnTo>
                  <a:pt x="814389" y="1594915"/>
                </a:lnTo>
                <a:lnTo>
                  <a:pt x="816612" y="1589820"/>
                </a:lnTo>
                <a:lnTo>
                  <a:pt x="819471" y="1584726"/>
                </a:lnTo>
                <a:lnTo>
                  <a:pt x="822648" y="1580268"/>
                </a:lnTo>
                <a:lnTo>
                  <a:pt x="826777" y="1576128"/>
                </a:lnTo>
                <a:lnTo>
                  <a:pt x="831224" y="1571989"/>
                </a:lnTo>
                <a:lnTo>
                  <a:pt x="835989" y="1568168"/>
                </a:lnTo>
                <a:lnTo>
                  <a:pt x="841389" y="1565303"/>
                </a:lnTo>
                <a:lnTo>
                  <a:pt x="846790" y="1562437"/>
                </a:lnTo>
                <a:lnTo>
                  <a:pt x="852507" y="1560208"/>
                </a:lnTo>
                <a:lnTo>
                  <a:pt x="858860" y="1558298"/>
                </a:lnTo>
                <a:lnTo>
                  <a:pt x="865531" y="1557024"/>
                </a:lnTo>
                <a:lnTo>
                  <a:pt x="872202" y="1555750"/>
                </a:lnTo>
                <a:close/>
                <a:moveTo>
                  <a:pt x="984211" y="1325563"/>
                </a:moveTo>
                <a:lnTo>
                  <a:pt x="1292263" y="1325563"/>
                </a:lnTo>
                <a:lnTo>
                  <a:pt x="1297339" y="1325880"/>
                </a:lnTo>
                <a:lnTo>
                  <a:pt x="1302415" y="1326513"/>
                </a:lnTo>
                <a:lnTo>
                  <a:pt x="1307174" y="1327779"/>
                </a:lnTo>
                <a:lnTo>
                  <a:pt x="1311615" y="1329361"/>
                </a:lnTo>
                <a:lnTo>
                  <a:pt x="1315740" y="1331260"/>
                </a:lnTo>
                <a:lnTo>
                  <a:pt x="1319864" y="1333792"/>
                </a:lnTo>
                <a:lnTo>
                  <a:pt x="1323671" y="1336640"/>
                </a:lnTo>
                <a:lnTo>
                  <a:pt x="1327161" y="1340121"/>
                </a:lnTo>
                <a:lnTo>
                  <a:pt x="1330333" y="1343286"/>
                </a:lnTo>
                <a:lnTo>
                  <a:pt x="1332871" y="1347400"/>
                </a:lnTo>
                <a:lnTo>
                  <a:pt x="1335409" y="1351198"/>
                </a:lnTo>
                <a:lnTo>
                  <a:pt x="1337630" y="1355629"/>
                </a:lnTo>
                <a:lnTo>
                  <a:pt x="1339216" y="1360059"/>
                </a:lnTo>
                <a:lnTo>
                  <a:pt x="1340485" y="1364807"/>
                </a:lnTo>
                <a:lnTo>
                  <a:pt x="1341437" y="1369870"/>
                </a:lnTo>
                <a:lnTo>
                  <a:pt x="1341437" y="1374934"/>
                </a:lnTo>
                <a:lnTo>
                  <a:pt x="1341437" y="1379681"/>
                </a:lnTo>
                <a:lnTo>
                  <a:pt x="1340485" y="1384745"/>
                </a:lnTo>
                <a:lnTo>
                  <a:pt x="1339216" y="1389492"/>
                </a:lnTo>
                <a:lnTo>
                  <a:pt x="1337630" y="1393923"/>
                </a:lnTo>
                <a:lnTo>
                  <a:pt x="1335409" y="1398037"/>
                </a:lnTo>
                <a:lnTo>
                  <a:pt x="1332871" y="1402151"/>
                </a:lnTo>
                <a:lnTo>
                  <a:pt x="1330016" y="1405632"/>
                </a:lnTo>
                <a:lnTo>
                  <a:pt x="1327161" y="1409430"/>
                </a:lnTo>
                <a:lnTo>
                  <a:pt x="1323671" y="1412595"/>
                </a:lnTo>
                <a:lnTo>
                  <a:pt x="1319864" y="1415443"/>
                </a:lnTo>
                <a:lnTo>
                  <a:pt x="1315740" y="1417659"/>
                </a:lnTo>
                <a:lnTo>
                  <a:pt x="1311615" y="1419874"/>
                </a:lnTo>
                <a:lnTo>
                  <a:pt x="1306857" y="1421773"/>
                </a:lnTo>
                <a:lnTo>
                  <a:pt x="1302415" y="1422722"/>
                </a:lnTo>
                <a:lnTo>
                  <a:pt x="1297339" y="1423672"/>
                </a:lnTo>
                <a:lnTo>
                  <a:pt x="1292263" y="1423988"/>
                </a:lnTo>
                <a:lnTo>
                  <a:pt x="984211" y="1423988"/>
                </a:lnTo>
                <a:lnTo>
                  <a:pt x="979453" y="1423672"/>
                </a:lnTo>
                <a:lnTo>
                  <a:pt x="974377" y="1422722"/>
                </a:lnTo>
                <a:lnTo>
                  <a:pt x="969618" y="1421773"/>
                </a:lnTo>
                <a:lnTo>
                  <a:pt x="965176" y="1419874"/>
                </a:lnTo>
                <a:lnTo>
                  <a:pt x="960735" y="1417659"/>
                </a:lnTo>
                <a:lnTo>
                  <a:pt x="956928" y="1415443"/>
                </a:lnTo>
                <a:lnTo>
                  <a:pt x="952803" y="1412595"/>
                </a:lnTo>
                <a:lnTo>
                  <a:pt x="949631" y="1409430"/>
                </a:lnTo>
                <a:lnTo>
                  <a:pt x="946141" y="1405632"/>
                </a:lnTo>
                <a:lnTo>
                  <a:pt x="943286" y="1402151"/>
                </a:lnTo>
                <a:lnTo>
                  <a:pt x="941065" y="1398037"/>
                </a:lnTo>
                <a:lnTo>
                  <a:pt x="938844" y="1393923"/>
                </a:lnTo>
                <a:lnTo>
                  <a:pt x="937258" y="1389492"/>
                </a:lnTo>
                <a:lnTo>
                  <a:pt x="935989" y="1384745"/>
                </a:lnTo>
                <a:lnTo>
                  <a:pt x="935355" y="1379681"/>
                </a:lnTo>
                <a:lnTo>
                  <a:pt x="935037" y="1374934"/>
                </a:lnTo>
                <a:lnTo>
                  <a:pt x="935355" y="1369870"/>
                </a:lnTo>
                <a:lnTo>
                  <a:pt x="935989" y="1364807"/>
                </a:lnTo>
                <a:lnTo>
                  <a:pt x="937258" y="1360059"/>
                </a:lnTo>
                <a:lnTo>
                  <a:pt x="938844" y="1355629"/>
                </a:lnTo>
                <a:lnTo>
                  <a:pt x="940748" y="1351198"/>
                </a:lnTo>
                <a:lnTo>
                  <a:pt x="943286" y="1347400"/>
                </a:lnTo>
                <a:lnTo>
                  <a:pt x="946141" y="1343286"/>
                </a:lnTo>
                <a:lnTo>
                  <a:pt x="949631" y="1340121"/>
                </a:lnTo>
                <a:lnTo>
                  <a:pt x="952803" y="1336640"/>
                </a:lnTo>
                <a:lnTo>
                  <a:pt x="956928" y="1333792"/>
                </a:lnTo>
                <a:lnTo>
                  <a:pt x="960735" y="1331260"/>
                </a:lnTo>
                <a:lnTo>
                  <a:pt x="965176" y="1329361"/>
                </a:lnTo>
                <a:lnTo>
                  <a:pt x="969618" y="1327779"/>
                </a:lnTo>
                <a:lnTo>
                  <a:pt x="974377" y="1326513"/>
                </a:lnTo>
                <a:lnTo>
                  <a:pt x="979453" y="1325880"/>
                </a:lnTo>
                <a:lnTo>
                  <a:pt x="984211" y="1325563"/>
                </a:lnTo>
                <a:close/>
                <a:moveTo>
                  <a:pt x="369286" y="1074738"/>
                </a:moveTo>
                <a:lnTo>
                  <a:pt x="887697" y="1074738"/>
                </a:lnTo>
                <a:lnTo>
                  <a:pt x="894368" y="1075056"/>
                </a:lnTo>
                <a:lnTo>
                  <a:pt x="901356" y="1076008"/>
                </a:lnTo>
                <a:lnTo>
                  <a:pt x="908027" y="1077278"/>
                </a:lnTo>
                <a:lnTo>
                  <a:pt x="914063" y="1079183"/>
                </a:lnTo>
                <a:lnTo>
                  <a:pt x="920098" y="1081406"/>
                </a:lnTo>
                <a:lnTo>
                  <a:pt x="925816" y="1084263"/>
                </a:lnTo>
                <a:lnTo>
                  <a:pt x="930898" y="1087438"/>
                </a:lnTo>
                <a:lnTo>
                  <a:pt x="935663" y="1090931"/>
                </a:lnTo>
                <a:lnTo>
                  <a:pt x="940110" y="1094741"/>
                </a:lnTo>
                <a:lnTo>
                  <a:pt x="944240" y="1099186"/>
                </a:lnTo>
                <a:lnTo>
                  <a:pt x="947416" y="1103948"/>
                </a:lnTo>
                <a:lnTo>
                  <a:pt x="950275" y="1108711"/>
                </a:lnTo>
                <a:lnTo>
                  <a:pt x="952499" y="1113791"/>
                </a:lnTo>
                <a:lnTo>
                  <a:pt x="954405" y="1118871"/>
                </a:lnTo>
                <a:lnTo>
                  <a:pt x="955358" y="1124903"/>
                </a:lnTo>
                <a:lnTo>
                  <a:pt x="955675" y="1130301"/>
                </a:lnTo>
                <a:lnTo>
                  <a:pt x="955358" y="1136016"/>
                </a:lnTo>
                <a:lnTo>
                  <a:pt x="954405" y="1141413"/>
                </a:lnTo>
                <a:lnTo>
                  <a:pt x="952499" y="1147128"/>
                </a:lnTo>
                <a:lnTo>
                  <a:pt x="950275" y="1152208"/>
                </a:lnTo>
                <a:lnTo>
                  <a:pt x="947416" y="1156971"/>
                </a:lnTo>
                <a:lnTo>
                  <a:pt x="944240" y="1161098"/>
                </a:lnTo>
                <a:lnTo>
                  <a:pt x="940110" y="1165543"/>
                </a:lnTo>
                <a:lnTo>
                  <a:pt x="935663" y="1169671"/>
                </a:lnTo>
                <a:lnTo>
                  <a:pt x="930898" y="1173163"/>
                </a:lnTo>
                <a:lnTo>
                  <a:pt x="925816" y="1176656"/>
                </a:lnTo>
                <a:lnTo>
                  <a:pt x="920098" y="1179196"/>
                </a:lnTo>
                <a:lnTo>
                  <a:pt x="914063" y="1181736"/>
                </a:lnTo>
                <a:lnTo>
                  <a:pt x="908027" y="1183323"/>
                </a:lnTo>
                <a:lnTo>
                  <a:pt x="901356" y="1184593"/>
                </a:lnTo>
                <a:lnTo>
                  <a:pt x="894368" y="1185546"/>
                </a:lnTo>
                <a:lnTo>
                  <a:pt x="887697" y="1185863"/>
                </a:lnTo>
                <a:lnTo>
                  <a:pt x="369286" y="1185863"/>
                </a:lnTo>
                <a:lnTo>
                  <a:pt x="362615" y="1185546"/>
                </a:lnTo>
                <a:lnTo>
                  <a:pt x="355944" y="1184593"/>
                </a:lnTo>
                <a:lnTo>
                  <a:pt x="349273" y="1183323"/>
                </a:lnTo>
                <a:lnTo>
                  <a:pt x="343238" y="1181736"/>
                </a:lnTo>
                <a:lnTo>
                  <a:pt x="337203" y="1179196"/>
                </a:lnTo>
                <a:lnTo>
                  <a:pt x="331485" y="1176656"/>
                </a:lnTo>
                <a:lnTo>
                  <a:pt x="326402" y="1173163"/>
                </a:lnTo>
                <a:lnTo>
                  <a:pt x="321637" y="1169671"/>
                </a:lnTo>
                <a:lnTo>
                  <a:pt x="317190" y="1165543"/>
                </a:lnTo>
                <a:lnTo>
                  <a:pt x="313378" y="1161098"/>
                </a:lnTo>
                <a:lnTo>
                  <a:pt x="309884" y="1156971"/>
                </a:lnTo>
                <a:lnTo>
                  <a:pt x="307025" y="1152208"/>
                </a:lnTo>
                <a:lnTo>
                  <a:pt x="304802" y="1147128"/>
                </a:lnTo>
                <a:lnTo>
                  <a:pt x="302896" y="1141413"/>
                </a:lnTo>
                <a:lnTo>
                  <a:pt x="301943" y="1136016"/>
                </a:lnTo>
                <a:lnTo>
                  <a:pt x="301625" y="1130301"/>
                </a:lnTo>
                <a:lnTo>
                  <a:pt x="301943" y="1124903"/>
                </a:lnTo>
                <a:lnTo>
                  <a:pt x="302896" y="1119188"/>
                </a:lnTo>
                <a:lnTo>
                  <a:pt x="304802" y="1113791"/>
                </a:lnTo>
                <a:lnTo>
                  <a:pt x="307025" y="1108711"/>
                </a:lnTo>
                <a:lnTo>
                  <a:pt x="309884" y="1103948"/>
                </a:lnTo>
                <a:lnTo>
                  <a:pt x="313378" y="1099186"/>
                </a:lnTo>
                <a:lnTo>
                  <a:pt x="317190" y="1094741"/>
                </a:lnTo>
                <a:lnTo>
                  <a:pt x="321637" y="1091248"/>
                </a:lnTo>
                <a:lnTo>
                  <a:pt x="326402" y="1087438"/>
                </a:lnTo>
                <a:lnTo>
                  <a:pt x="331485" y="1084263"/>
                </a:lnTo>
                <a:lnTo>
                  <a:pt x="337203" y="1081406"/>
                </a:lnTo>
                <a:lnTo>
                  <a:pt x="343238" y="1079183"/>
                </a:lnTo>
                <a:lnTo>
                  <a:pt x="349273" y="1077278"/>
                </a:lnTo>
                <a:lnTo>
                  <a:pt x="355944" y="1076008"/>
                </a:lnTo>
                <a:lnTo>
                  <a:pt x="362615" y="1075056"/>
                </a:lnTo>
                <a:lnTo>
                  <a:pt x="369286" y="1074738"/>
                </a:lnTo>
                <a:close/>
                <a:moveTo>
                  <a:pt x="1261435" y="965200"/>
                </a:moveTo>
                <a:lnTo>
                  <a:pt x="1264624" y="965200"/>
                </a:lnTo>
                <a:lnTo>
                  <a:pt x="1267814" y="965200"/>
                </a:lnTo>
                <a:lnTo>
                  <a:pt x="1271322" y="965838"/>
                </a:lnTo>
                <a:lnTo>
                  <a:pt x="1275149" y="967114"/>
                </a:lnTo>
                <a:lnTo>
                  <a:pt x="1278977" y="968390"/>
                </a:lnTo>
                <a:lnTo>
                  <a:pt x="1282804" y="969984"/>
                </a:lnTo>
                <a:lnTo>
                  <a:pt x="1290777" y="973811"/>
                </a:lnTo>
                <a:lnTo>
                  <a:pt x="1298113" y="978277"/>
                </a:lnTo>
                <a:lnTo>
                  <a:pt x="1304491" y="982742"/>
                </a:lnTo>
                <a:lnTo>
                  <a:pt x="1308637" y="986250"/>
                </a:lnTo>
                <a:lnTo>
                  <a:pt x="1312784" y="990715"/>
                </a:lnTo>
                <a:lnTo>
                  <a:pt x="1317249" y="997094"/>
                </a:lnTo>
                <a:lnTo>
                  <a:pt x="1321395" y="1004429"/>
                </a:lnTo>
                <a:lnTo>
                  <a:pt x="1325222" y="1012403"/>
                </a:lnTo>
                <a:lnTo>
                  <a:pt x="1326817" y="1016549"/>
                </a:lnTo>
                <a:lnTo>
                  <a:pt x="1328092" y="1020057"/>
                </a:lnTo>
                <a:lnTo>
                  <a:pt x="1329368" y="1024203"/>
                </a:lnTo>
                <a:lnTo>
                  <a:pt x="1330006" y="1027711"/>
                </a:lnTo>
                <a:lnTo>
                  <a:pt x="1330325" y="1030901"/>
                </a:lnTo>
                <a:lnTo>
                  <a:pt x="1330006" y="1034090"/>
                </a:lnTo>
                <a:lnTo>
                  <a:pt x="1329368" y="1036004"/>
                </a:lnTo>
                <a:lnTo>
                  <a:pt x="1327774" y="1038236"/>
                </a:lnTo>
                <a:lnTo>
                  <a:pt x="1228904" y="1099472"/>
                </a:lnTo>
                <a:lnTo>
                  <a:pt x="1226990" y="1101066"/>
                </a:lnTo>
                <a:lnTo>
                  <a:pt x="1225396" y="1102342"/>
                </a:lnTo>
                <a:lnTo>
                  <a:pt x="1223163" y="1103618"/>
                </a:lnTo>
                <a:lnTo>
                  <a:pt x="1220930" y="1104575"/>
                </a:lnTo>
                <a:lnTo>
                  <a:pt x="1219017" y="1105213"/>
                </a:lnTo>
                <a:lnTo>
                  <a:pt x="1216784" y="1105850"/>
                </a:lnTo>
                <a:lnTo>
                  <a:pt x="1212000" y="1106488"/>
                </a:lnTo>
                <a:lnTo>
                  <a:pt x="1207854" y="1105850"/>
                </a:lnTo>
                <a:lnTo>
                  <a:pt x="1205622" y="1105213"/>
                </a:lnTo>
                <a:lnTo>
                  <a:pt x="1203389" y="1104575"/>
                </a:lnTo>
                <a:lnTo>
                  <a:pt x="1201475" y="1103618"/>
                </a:lnTo>
                <a:lnTo>
                  <a:pt x="1199243" y="1102342"/>
                </a:lnTo>
                <a:lnTo>
                  <a:pt x="1197329" y="1101066"/>
                </a:lnTo>
                <a:lnTo>
                  <a:pt x="1195735" y="1099472"/>
                </a:lnTo>
                <a:lnTo>
                  <a:pt x="1194140" y="1097558"/>
                </a:lnTo>
                <a:lnTo>
                  <a:pt x="1192864" y="1095963"/>
                </a:lnTo>
                <a:lnTo>
                  <a:pt x="1191588" y="1093731"/>
                </a:lnTo>
                <a:lnTo>
                  <a:pt x="1190632" y="1091817"/>
                </a:lnTo>
                <a:lnTo>
                  <a:pt x="1189356" y="1087352"/>
                </a:lnTo>
                <a:lnTo>
                  <a:pt x="1189037" y="1082887"/>
                </a:lnTo>
                <a:lnTo>
                  <a:pt x="1189356" y="1078741"/>
                </a:lnTo>
                <a:lnTo>
                  <a:pt x="1190632" y="1074276"/>
                </a:lnTo>
                <a:lnTo>
                  <a:pt x="1191588" y="1072043"/>
                </a:lnTo>
                <a:lnTo>
                  <a:pt x="1192864" y="1070130"/>
                </a:lnTo>
                <a:lnTo>
                  <a:pt x="1194140" y="1068535"/>
                </a:lnTo>
                <a:lnTo>
                  <a:pt x="1195735" y="1066621"/>
                </a:lnTo>
                <a:lnTo>
                  <a:pt x="1257289" y="967433"/>
                </a:lnTo>
                <a:lnTo>
                  <a:pt x="1258884" y="965838"/>
                </a:lnTo>
                <a:lnTo>
                  <a:pt x="1261435" y="965200"/>
                </a:lnTo>
                <a:close/>
                <a:moveTo>
                  <a:pt x="346041" y="844550"/>
                </a:moveTo>
                <a:lnTo>
                  <a:pt x="350799" y="844550"/>
                </a:lnTo>
                <a:lnTo>
                  <a:pt x="658851" y="844550"/>
                </a:lnTo>
                <a:lnTo>
                  <a:pt x="663927" y="844550"/>
                </a:lnTo>
                <a:lnTo>
                  <a:pt x="669003" y="845185"/>
                </a:lnTo>
                <a:lnTo>
                  <a:pt x="673762" y="846773"/>
                </a:lnTo>
                <a:lnTo>
                  <a:pt x="678204" y="848043"/>
                </a:lnTo>
                <a:lnTo>
                  <a:pt x="682645" y="850265"/>
                </a:lnTo>
                <a:lnTo>
                  <a:pt x="686452" y="852805"/>
                </a:lnTo>
                <a:lnTo>
                  <a:pt x="690259" y="855345"/>
                </a:lnTo>
                <a:lnTo>
                  <a:pt x="693749" y="858838"/>
                </a:lnTo>
                <a:lnTo>
                  <a:pt x="697239" y="862330"/>
                </a:lnTo>
                <a:lnTo>
                  <a:pt x="699777" y="865823"/>
                </a:lnTo>
                <a:lnTo>
                  <a:pt x="702315" y="869950"/>
                </a:lnTo>
                <a:lnTo>
                  <a:pt x="704218" y="874395"/>
                </a:lnTo>
                <a:lnTo>
                  <a:pt x="705804" y="879158"/>
                </a:lnTo>
                <a:lnTo>
                  <a:pt x="707391" y="883920"/>
                </a:lnTo>
                <a:lnTo>
                  <a:pt x="708025" y="888683"/>
                </a:lnTo>
                <a:lnTo>
                  <a:pt x="708025" y="893763"/>
                </a:lnTo>
                <a:lnTo>
                  <a:pt x="708025" y="898843"/>
                </a:lnTo>
                <a:lnTo>
                  <a:pt x="707391" y="903605"/>
                </a:lnTo>
                <a:lnTo>
                  <a:pt x="705804" y="908368"/>
                </a:lnTo>
                <a:lnTo>
                  <a:pt x="704218" y="912495"/>
                </a:lnTo>
                <a:lnTo>
                  <a:pt x="702315" y="916940"/>
                </a:lnTo>
                <a:lnTo>
                  <a:pt x="699777" y="921068"/>
                </a:lnTo>
                <a:lnTo>
                  <a:pt x="697239" y="924878"/>
                </a:lnTo>
                <a:lnTo>
                  <a:pt x="693749" y="928370"/>
                </a:lnTo>
                <a:lnTo>
                  <a:pt x="690259" y="931545"/>
                </a:lnTo>
                <a:lnTo>
                  <a:pt x="686452" y="934403"/>
                </a:lnTo>
                <a:lnTo>
                  <a:pt x="682645" y="936943"/>
                </a:lnTo>
                <a:lnTo>
                  <a:pt x="678204" y="938848"/>
                </a:lnTo>
                <a:lnTo>
                  <a:pt x="673762" y="940753"/>
                </a:lnTo>
                <a:lnTo>
                  <a:pt x="669003" y="941705"/>
                </a:lnTo>
                <a:lnTo>
                  <a:pt x="663927" y="942658"/>
                </a:lnTo>
                <a:lnTo>
                  <a:pt x="658851" y="942975"/>
                </a:lnTo>
                <a:lnTo>
                  <a:pt x="350799" y="942975"/>
                </a:lnTo>
                <a:lnTo>
                  <a:pt x="346041" y="942658"/>
                </a:lnTo>
                <a:lnTo>
                  <a:pt x="340965" y="941705"/>
                </a:lnTo>
                <a:lnTo>
                  <a:pt x="336206" y="940753"/>
                </a:lnTo>
                <a:lnTo>
                  <a:pt x="331764" y="938848"/>
                </a:lnTo>
                <a:lnTo>
                  <a:pt x="327323" y="936943"/>
                </a:lnTo>
                <a:lnTo>
                  <a:pt x="323516" y="934403"/>
                </a:lnTo>
                <a:lnTo>
                  <a:pt x="319391" y="931545"/>
                </a:lnTo>
                <a:lnTo>
                  <a:pt x="316219" y="928370"/>
                </a:lnTo>
                <a:lnTo>
                  <a:pt x="312729" y="924878"/>
                </a:lnTo>
                <a:lnTo>
                  <a:pt x="309874" y="921068"/>
                </a:lnTo>
                <a:lnTo>
                  <a:pt x="307653" y="916940"/>
                </a:lnTo>
                <a:lnTo>
                  <a:pt x="305432" y="912495"/>
                </a:lnTo>
                <a:lnTo>
                  <a:pt x="303846" y="908368"/>
                </a:lnTo>
                <a:lnTo>
                  <a:pt x="302577" y="903605"/>
                </a:lnTo>
                <a:lnTo>
                  <a:pt x="301943" y="898843"/>
                </a:lnTo>
                <a:lnTo>
                  <a:pt x="301625" y="893763"/>
                </a:lnTo>
                <a:lnTo>
                  <a:pt x="301943" y="888683"/>
                </a:lnTo>
                <a:lnTo>
                  <a:pt x="302577" y="883920"/>
                </a:lnTo>
                <a:lnTo>
                  <a:pt x="303846" y="879158"/>
                </a:lnTo>
                <a:lnTo>
                  <a:pt x="305432" y="874395"/>
                </a:lnTo>
                <a:lnTo>
                  <a:pt x="307336" y="869950"/>
                </a:lnTo>
                <a:lnTo>
                  <a:pt x="309874" y="865823"/>
                </a:lnTo>
                <a:lnTo>
                  <a:pt x="312729" y="862330"/>
                </a:lnTo>
                <a:lnTo>
                  <a:pt x="316219" y="858838"/>
                </a:lnTo>
                <a:lnTo>
                  <a:pt x="319391" y="855345"/>
                </a:lnTo>
                <a:lnTo>
                  <a:pt x="323516" y="852805"/>
                </a:lnTo>
                <a:lnTo>
                  <a:pt x="327323" y="850265"/>
                </a:lnTo>
                <a:lnTo>
                  <a:pt x="331764" y="848043"/>
                </a:lnTo>
                <a:lnTo>
                  <a:pt x="336206" y="846773"/>
                </a:lnTo>
                <a:lnTo>
                  <a:pt x="340965" y="845185"/>
                </a:lnTo>
                <a:lnTo>
                  <a:pt x="346041" y="844550"/>
                </a:lnTo>
                <a:close/>
                <a:moveTo>
                  <a:pt x="344144" y="590550"/>
                </a:moveTo>
                <a:lnTo>
                  <a:pt x="960782" y="590550"/>
                </a:lnTo>
                <a:lnTo>
                  <a:pt x="966812" y="591185"/>
                </a:lnTo>
                <a:lnTo>
                  <a:pt x="973159" y="592138"/>
                </a:lnTo>
                <a:lnTo>
                  <a:pt x="978871" y="593725"/>
                </a:lnTo>
                <a:lnTo>
                  <a:pt x="984584" y="595630"/>
                </a:lnTo>
                <a:lnTo>
                  <a:pt x="990296" y="598488"/>
                </a:lnTo>
                <a:lnTo>
                  <a:pt x="995374" y="601345"/>
                </a:lnTo>
                <a:lnTo>
                  <a:pt x="1000135" y="604838"/>
                </a:lnTo>
                <a:lnTo>
                  <a:pt x="1004260" y="608965"/>
                </a:lnTo>
                <a:lnTo>
                  <a:pt x="1008386" y="613410"/>
                </a:lnTo>
                <a:lnTo>
                  <a:pt x="1011560" y="617855"/>
                </a:lnTo>
                <a:lnTo>
                  <a:pt x="1015051" y="623253"/>
                </a:lnTo>
                <a:lnTo>
                  <a:pt x="1017590" y="628650"/>
                </a:lnTo>
                <a:lnTo>
                  <a:pt x="1019811" y="634048"/>
                </a:lnTo>
                <a:lnTo>
                  <a:pt x="1021081" y="639763"/>
                </a:lnTo>
                <a:lnTo>
                  <a:pt x="1021715" y="646113"/>
                </a:lnTo>
                <a:lnTo>
                  <a:pt x="1022350" y="652145"/>
                </a:lnTo>
                <a:lnTo>
                  <a:pt x="1021715" y="658813"/>
                </a:lnTo>
                <a:lnTo>
                  <a:pt x="1021081" y="664528"/>
                </a:lnTo>
                <a:lnTo>
                  <a:pt x="1019811" y="670878"/>
                </a:lnTo>
                <a:lnTo>
                  <a:pt x="1017590" y="676275"/>
                </a:lnTo>
                <a:lnTo>
                  <a:pt x="1015051" y="681673"/>
                </a:lnTo>
                <a:lnTo>
                  <a:pt x="1011560" y="686753"/>
                </a:lnTo>
                <a:lnTo>
                  <a:pt x="1008386" y="691515"/>
                </a:lnTo>
                <a:lnTo>
                  <a:pt x="1004260" y="695960"/>
                </a:lnTo>
                <a:lnTo>
                  <a:pt x="1000135" y="700088"/>
                </a:lnTo>
                <a:lnTo>
                  <a:pt x="995374" y="703580"/>
                </a:lnTo>
                <a:lnTo>
                  <a:pt x="990296" y="706438"/>
                </a:lnTo>
                <a:lnTo>
                  <a:pt x="984584" y="708978"/>
                </a:lnTo>
                <a:lnTo>
                  <a:pt x="978871" y="711200"/>
                </a:lnTo>
                <a:lnTo>
                  <a:pt x="973159" y="712788"/>
                </a:lnTo>
                <a:lnTo>
                  <a:pt x="966812" y="713740"/>
                </a:lnTo>
                <a:lnTo>
                  <a:pt x="960782" y="714375"/>
                </a:lnTo>
                <a:lnTo>
                  <a:pt x="344144" y="714375"/>
                </a:lnTo>
                <a:lnTo>
                  <a:pt x="338114" y="713740"/>
                </a:lnTo>
                <a:lnTo>
                  <a:pt x="331767" y="712788"/>
                </a:lnTo>
                <a:lnTo>
                  <a:pt x="326054" y="711200"/>
                </a:lnTo>
                <a:lnTo>
                  <a:pt x="320342" y="708978"/>
                </a:lnTo>
                <a:lnTo>
                  <a:pt x="314946" y="706438"/>
                </a:lnTo>
                <a:lnTo>
                  <a:pt x="309869" y="703580"/>
                </a:lnTo>
                <a:lnTo>
                  <a:pt x="305108" y="700088"/>
                </a:lnTo>
                <a:lnTo>
                  <a:pt x="300982" y="695960"/>
                </a:lnTo>
                <a:lnTo>
                  <a:pt x="296857" y="691515"/>
                </a:lnTo>
                <a:lnTo>
                  <a:pt x="293366" y="686753"/>
                </a:lnTo>
                <a:lnTo>
                  <a:pt x="290192" y="681673"/>
                </a:lnTo>
                <a:lnTo>
                  <a:pt x="287653" y="676275"/>
                </a:lnTo>
                <a:lnTo>
                  <a:pt x="285432" y="670878"/>
                </a:lnTo>
                <a:lnTo>
                  <a:pt x="284162" y="664528"/>
                </a:lnTo>
                <a:lnTo>
                  <a:pt x="282893" y="658813"/>
                </a:lnTo>
                <a:lnTo>
                  <a:pt x="282575" y="652145"/>
                </a:lnTo>
                <a:lnTo>
                  <a:pt x="282893" y="646113"/>
                </a:lnTo>
                <a:lnTo>
                  <a:pt x="284162" y="639763"/>
                </a:lnTo>
                <a:lnTo>
                  <a:pt x="285432" y="634048"/>
                </a:lnTo>
                <a:lnTo>
                  <a:pt x="287653" y="628650"/>
                </a:lnTo>
                <a:lnTo>
                  <a:pt x="290192" y="623253"/>
                </a:lnTo>
                <a:lnTo>
                  <a:pt x="293366" y="617855"/>
                </a:lnTo>
                <a:lnTo>
                  <a:pt x="296857" y="613410"/>
                </a:lnTo>
                <a:lnTo>
                  <a:pt x="300982" y="608965"/>
                </a:lnTo>
                <a:lnTo>
                  <a:pt x="305108" y="604838"/>
                </a:lnTo>
                <a:lnTo>
                  <a:pt x="309869" y="601345"/>
                </a:lnTo>
                <a:lnTo>
                  <a:pt x="314946" y="598488"/>
                </a:lnTo>
                <a:lnTo>
                  <a:pt x="320342" y="595630"/>
                </a:lnTo>
                <a:lnTo>
                  <a:pt x="326054" y="593725"/>
                </a:lnTo>
                <a:lnTo>
                  <a:pt x="331767" y="592138"/>
                </a:lnTo>
                <a:lnTo>
                  <a:pt x="338114" y="591185"/>
                </a:lnTo>
                <a:lnTo>
                  <a:pt x="344144" y="590550"/>
                </a:lnTo>
                <a:close/>
                <a:moveTo>
                  <a:pt x="1750865" y="411163"/>
                </a:moveTo>
                <a:lnTo>
                  <a:pt x="1754043" y="411481"/>
                </a:lnTo>
                <a:lnTo>
                  <a:pt x="1757540" y="411798"/>
                </a:lnTo>
                <a:lnTo>
                  <a:pt x="1760718" y="413068"/>
                </a:lnTo>
                <a:lnTo>
                  <a:pt x="1764214" y="414021"/>
                </a:lnTo>
                <a:lnTo>
                  <a:pt x="1767710" y="414973"/>
                </a:lnTo>
                <a:lnTo>
                  <a:pt x="1770889" y="416878"/>
                </a:lnTo>
                <a:lnTo>
                  <a:pt x="1777563" y="421006"/>
                </a:lnTo>
                <a:lnTo>
                  <a:pt x="1784555" y="425768"/>
                </a:lnTo>
                <a:lnTo>
                  <a:pt x="1790912" y="431166"/>
                </a:lnTo>
                <a:lnTo>
                  <a:pt x="1797904" y="437198"/>
                </a:lnTo>
                <a:lnTo>
                  <a:pt x="1812207" y="451486"/>
                </a:lnTo>
                <a:lnTo>
                  <a:pt x="1827145" y="466408"/>
                </a:lnTo>
                <a:lnTo>
                  <a:pt x="1836680" y="476251"/>
                </a:lnTo>
                <a:lnTo>
                  <a:pt x="1851935" y="491173"/>
                </a:lnTo>
                <a:lnTo>
                  <a:pt x="1865920" y="505461"/>
                </a:lnTo>
                <a:lnTo>
                  <a:pt x="1872277" y="512446"/>
                </a:lnTo>
                <a:lnTo>
                  <a:pt x="1877680" y="519431"/>
                </a:lnTo>
                <a:lnTo>
                  <a:pt x="1882447" y="525781"/>
                </a:lnTo>
                <a:lnTo>
                  <a:pt x="1886579" y="532766"/>
                </a:lnTo>
                <a:lnTo>
                  <a:pt x="1888486" y="536258"/>
                </a:lnTo>
                <a:lnTo>
                  <a:pt x="1889439" y="539433"/>
                </a:lnTo>
                <a:lnTo>
                  <a:pt x="1891029" y="542608"/>
                </a:lnTo>
                <a:lnTo>
                  <a:pt x="1891664" y="546101"/>
                </a:lnTo>
                <a:lnTo>
                  <a:pt x="1891982" y="549593"/>
                </a:lnTo>
                <a:lnTo>
                  <a:pt x="1892300" y="552768"/>
                </a:lnTo>
                <a:lnTo>
                  <a:pt x="1892300" y="556261"/>
                </a:lnTo>
                <a:lnTo>
                  <a:pt x="1891664" y="559753"/>
                </a:lnTo>
                <a:lnTo>
                  <a:pt x="1891029" y="562928"/>
                </a:lnTo>
                <a:lnTo>
                  <a:pt x="1889757" y="566738"/>
                </a:lnTo>
                <a:lnTo>
                  <a:pt x="1888486" y="570231"/>
                </a:lnTo>
                <a:lnTo>
                  <a:pt x="1886261" y="574041"/>
                </a:lnTo>
                <a:lnTo>
                  <a:pt x="1884036" y="577533"/>
                </a:lnTo>
                <a:lnTo>
                  <a:pt x="1881176" y="581343"/>
                </a:lnTo>
                <a:lnTo>
                  <a:pt x="1877680" y="585153"/>
                </a:lnTo>
                <a:lnTo>
                  <a:pt x="1874184" y="588963"/>
                </a:lnTo>
                <a:lnTo>
                  <a:pt x="1476895" y="985838"/>
                </a:lnTo>
                <a:lnTo>
                  <a:pt x="1472763" y="989966"/>
                </a:lnTo>
                <a:lnTo>
                  <a:pt x="1468313" y="993458"/>
                </a:lnTo>
                <a:lnTo>
                  <a:pt x="1464182" y="996633"/>
                </a:lnTo>
                <a:lnTo>
                  <a:pt x="1459732" y="999808"/>
                </a:lnTo>
                <a:lnTo>
                  <a:pt x="1455282" y="1002348"/>
                </a:lnTo>
                <a:lnTo>
                  <a:pt x="1450515" y="1004888"/>
                </a:lnTo>
                <a:lnTo>
                  <a:pt x="1446065" y="1007111"/>
                </a:lnTo>
                <a:lnTo>
                  <a:pt x="1440980" y="1009016"/>
                </a:lnTo>
                <a:lnTo>
                  <a:pt x="1436212" y="1010921"/>
                </a:lnTo>
                <a:lnTo>
                  <a:pt x="1431445" y="1012826"/>
                </a:lnTo>
                <a:lnTo>
                  <a:pt x="1426360" y="1013778"/>
                </a:lnTo>
                <a:lnTo>
                  <a:pt x="1421274" y="1015366"/>
                </a:lnTo>
                <a:lnTo>
                  <a:pt x="1416507" y="1016001"/>
                </a:lnTo>
                <a:lnTo>
                  <a:pt x="1411422" y="1016953"/>
                </a:lnTo>
                <a:lnTo>
                  <a:pt x="1406336" y="1017271"/>
                </a:lnTo>
                <a:lnTo>
                  <a:pt x="1401569" y="1017588"/>
                </a:lnTo>
                <a:lnTo>
                  <a:pt x="1396484" y="1017588"/>
                </a:lnTo>
                <a:lnTo>
                  <a:pt x="1391716" y="1017271"/>
                </a:lnTo>
                <a:lnTo>
                  <a:pt x="1386949" y="1016953"/>
                </a:lnTo>
                <a:lnTo>
                  <a:pt x="1382499" y="1015683"/>
                </a:lnTo>
                <a:lnTo>
                  <a:pt x="1377731" y="1015048"/>
                </a:lnTo>
                <a:lnTo>
                  <a:pt x="1373282" y="1013461"/>
                </a:lnTo>
                <a:lnTo>
                  <a:pt x="1368832" y="1012191"/>
                </a:lnTo>
                <a:lnTo>
                  <a:pt x="1364700" y="1010286"/>
                </a:lnTo>
                <a:lnTo>
                  <a:pt x="1360886" y="1008063"/>
                </a:lnTo>
                <a:lnTo>
                  <a:pt x="1357072" y="1005523"/>
                </a:lnTo>
                <a:lnTo>
                  <a:pt x="1353576" y="1002983"/>
                </a:lnTo>
                <a:lnTo>
                  <a:pt x="1350080" y="1000126"/>
                </a:lnTo>
                <a:lnTo>
                  <a:pt x="1347220" y="996633"/>
                </a:lnTo>
                <a:lnTo>
                  <a:pt x="1344359" y="993458"/>
                </a:lnTo>
                <a:lnTo>
                  <a:pt x="1341817" y="989331"/>
                </a:lnTo>
                <a:lnTo>
                  <a:pt x="1339274" y="985521"/>
                </a:lnTo>
                <a:lnTo>
                  <a:pt x="1337367" y="981076"/>
                </a:lnTo>
                <a:lnTo>
                  <a:pt x="1335778" y="976313"/>
                </a:lnTo>
                <a:lnTo>
                  <a:pt x="1326561" y="967106"/>
                </a:lnTo>
                <a:lnTo>
                  <a:pt x="1322111" y="965518"/>
                </a:lnTo>
                <a:lnTo>
                  <a:pt x="1317979" y="963296"/>
                </a:lnTo>
                <a:lnTo>
                  <a:pt x="1314165" y="961073"/>
                </a:lnTo>
                <a:lnTo>
                  <a:pt x="1310351" y="958851"/>
                </a:lnTo>
                <a:lnTo>
                  <a:pt x="1307173" y="956311"/>
                </a:lnTo>
                <a:lnTo>
                  <a:pt x="1303995" y="953453"/>
                </a:lnTo>
                <a:lnTo>
                  <a:pt x="1301134" y="950913"/>
                </a:lnTo>
                <a:lnTo>
                  <a:pt x="1298274" y="948056"/>
                </a:lnTo>
                <a:lnTo>
                  <a:pt x="1295731" y="944563"/>
                </a:lnTo>
                <a:lnTo>
                  <a:pt x="1293824" y="941706"/>
                </a:lnTo>
                <a:lnTo>
                  <a:pt x="1291599" y="938531"/>
                </a:lnTo>
                <a:lnTo>
                  <a:pt x="1289692" y="935038"/>
                </a:lnTo>
                <a:lnTo>
                  <a:pt x="1288103" y="931546"/>
                </a:lnTo>
                <a:lnTo>
                  <a:pt x="1286832" y="928371"/>
                </a:lnTo>
                <a:lnTo>
                  <a:pt x="1284607" y="921068"/>
                </a:lnTo>
                <a:lnTo>
                  <a:pt x="1283336" y="913448"/>
                </a:lnTo>
                <a:lnTo>
                  <a:pt x="1282700" y="905511"/>
                </a:lnTo>
                <a:lnTo>
                  <a:pt x="1283018" y="897573"/>
                </a:lnTo>
                <a:lnTo>
                  <a:pt x="1283971" y="889953"/>
                </a:lnTo>
                <a:lnTo>
                  <a:pt x="1285560" y="882016"/>
                </a:lnTo>
                <a:lnTo>
                  <a:pt x="1287785" y="874078"/>
                </a:lnTo>
                <a:lnTo>
                  <a:pt x="1290646" y="866141"/>
                </a:lnTo>
                <a:lnTo>
                  <a:pt x="1294142" y="858521"/>
                </a:lnTo>
                <a:lnTo>
                  <a:pt x="1298909" y="849948"/>
                </a:lnTo>
                <a:lnTo>
                  <a:pt x="1304313" y="841376"/>
                </a:lnTo>
                <a:lnTo>
                  <a:pt x="1310351" y="833756"/>
                </a:lnTo>
                <a:lnTo>
                  <a:pt x="1317026" y="826136"/>
                </a:lnTo>
                <a:lnTo>
                  <a:pt x="1714315" y="429261"/>
                </a:lnTo>
                <a:lnTo>
                  <a:pt x="1718446" y="425768"/>
                </a:lnTo>
                <a:lnTo>
                  <a:pt x="1721943" y="422276"/>
                </a:lnTo>
                <a:lnTo>
                  <a:pt x="1726074" y="419736"/>
                </a:lnTo>
                <a:lnTo>
                  <a:pt x="1729571" y="417196"/>
                </a:lnTo>
                <a:lnTo>
                  <a:pt x="1733384" y="415608"/>
                </a:lnTo>
                <a:lnTo>
                  <a:pt x="1736881" y="414021"/>
                </a:lnTo>
                <a:lnTo>
                  <a:pt x="1740377" y="412433"/>
                </a:lnTo>
                <a:lnTo>
                  <a:pt x="1743873" y="411798"/>
                </a:lnTo>
                <a:lnTo>
                  <a:pt x="1747051" y="411481"/>
                </a:lnTo>
                <a:lnTo>
                  <a:pt x="1750865" y="411163"/>
                </a:lnTo>
                <a:close/>
                <a:moveTo>
                  <a:pt x="198373" y="319088"/>
                </a:moveTo>
                <a:lnTo>
                  <a:pt x="1557783" y="319088"/>
                </a:lnTo>
                <a:lnTo>
                  <a:pt x="1453042" y="423822"/>
                </a:lnTo>
                <a:lnTo>
                  <a:pt x="315492" y="423822"/>
                </a:lnTo>
                <a:lnTo>
                  <a:pt x="305336" y="424140"/>
                </a:lnTo>
                <a:lnTo>
                  <a:pt x="295179" y="424774"/>
                </a:lnTo>
                <a:lnTo>
                  <a:pt x="285340" y="426361"/>
                </a:lnTo>
                <a:lnTo>
                  <a:pt x="275500" y="427631"/>
                </a:lnTo>
                <a:lnTo>
                  <a:pt x="265979" y="429852"/>
                </a:lnTo>
                <a:lnTo>
                  <a:pt x="256457" y="433026"/>
                </a:lnTo>
                <a:lnTo>
                  <a:pt x="247570" y="435882"/>
                </a:lnTo>
                <a:lnTo>
                  <a:pt x="238365" y="439374"/>
                </a:lnTo>
                <a:lnTo>
                  <a:pt x="229478" y="443499"/>
                </a:lnTo>
                <a:lnTo>
                  <a:pt x="221226" y="447943"/>
                </a:lnTo>
                <a:lnTo>
                  <a:pt x="212973" y="452703"/>
                </a:lnTo>
                <a:lnTo>
                  <a:pt x="204721" y="457781"/>
                </a:lnTo>
                <a:lnTo>
                  <a:pt x="196786" y="463494"/>
                </a:lnTo>
                <a:lnTo>
                  <a:pt x="189486" y="469207"/>
                </a:lnTo>
                <a:lnTo>
                  <a:pt x="182186" y="475554"/>
                </a:lnTo>
                <a:lnTo>
                  <a:pt x="175203" y="481902"/>
                </a:lnTo>
                <a:lnTo>
                  <a:pt x="168855" y="488884"/>
                </a:lnTo>
                <a:lnTo>
                  <a:pt x="162507" y="496184"/>
                </a:lnTo>
                <a:lnTo>
                  <a:pt x="156794" y="503483"/>
                </a:lnTo>
                <a:lnTo>
                  <a:pt x="151398" y="511100"/>
                </a:lnTo>
                <a:lnTo>
                  <a:pt x="145685" y="519670"/>
                </a:lnTo>
                <a:lnTo>
                  <a:pt x="140924" y="527604"/>
                </a:lnTo>
                <a:lnTo>
                  <a:pt x="136798" y="536490"/>
                </a:lnTo>
                <a:lnTo>
                  <a:pt x="132672" y="545060"/>
                </a:lnTo>
                <a:lnTo>
                  <a:pt x="129498" y="554263"/>
                </a:lnTo>
                <a:lnTo>
                  <a:pt x="126007" y="563150"/>
                </a:lnTo>
                <a:lnTo>
                  <a:pt x="123468" y="572671"/>
                </a:lnTo>
                <a:lnTo>
                  <a:pt x="121246" y="582193"/>
                </a:lnTo>
                <a:lnTo>
                  <a:pt x="119659" y="592031"/>
                </a:lnTo>
                <a:lnTo>
                  <a:pt x="118072" y="601870"/>
                </a:lnTo>
                <a:lnTo>
                  <a:pt x="117437" y="612026"/>
                </a:lnTo>
                <a:lnTo>
                  <a:pt x="117437" y="622182"/>
                </a:lnTo>
                <a:lnTo>
                  <a:pt x="117437" y="1633658"/>
                </a:lnTo>
                <a:lnTo>
                  <a:pt x="117437" y="1643814"/>
                </a:lnTo>
                <a:lnTo>
                  <a:pt x="118072" y="1653970"/>
                </a:lnTo>
                <a:lnTo>
                  <a:pt x="119659" y="1663808"/>
                </a:lnTo>
                <a:lnTo>
                  <a:pt x="121246" y="1673647"/>
                </a:lnTo>
                <a:lnTo>
                  <a:pt x="123468" y="1683168"/>
                </a:lnTo>
                <a:lnTo>
                  <a:pt x="126007" y="1692689"/>
                </a:lnTo>
                <a:lnTo>
                  <a:pt x="129498" y="1701576"/>
                </a:lnTo>
                <a:lnTo>
                  <a:pt x="132672" y="1710780"/>
                </a:lnTo>
                <a:lnTo>
                  <a:pt x="136798" y="1719666"/>
                </a:lnTo>
                <a:lnTo>
                  <a:pt x="140924" y="1728235"/>
                </a:lnTo>
                <a:lnTo>
                  <a:pt x="145685" y="1736170"/>
                </a:lnTo>
                <a:lnTo>
                  <a:pt x="151398" y="1744739"/>
                </a:lnTo>
                <a:lnTo>
                  <a:pt x="156794" y="1752356"/>
                </a:lnTo>
                <a:lnTo>
                  <a:pt x="162507" y="1759656"/>
                </a:lnTo>
                <a:lnTo>
                  <a:pt x="168855" y="1766955"/>
                </a:lnTo>
                <a:lnTo>
                  <a:pt x="175203" y="1773938"/>
                </a:lnTo>
                <a:lnTo>
                  <a:pt x="182186" y="1780285"/>
                </a:lnTo>
                <a:lnTo>
                  <a:pt x="189486" y="1786633"/>
                </a:lnTo>
                <a:lnTo>
                  <a:pt x="196786" y="1792345"/>
                </a:lnTo>
                <a:lnTo>
                  <a:pt x="204721" y="1798375"/>
                </a:lnTo>
                <a:lnTo>
                  <a:pt x="212973" y="1803453"/>
                </a:lnTo>
                <a:lnTo>
                  <a:pt x="221226" y="1808214"/>
                </a:lnTo>
                <a:lnTo>
                  <a:pt x="229478" y="1812340"/>
                </a:lnTo>
                <a:lnTo>
                  <a:pt x="238365" y="1816466"/>
                </a:lnTo>
                <a:lnTo>
                  <a:pt x="247570" y="1819640"/>
                </a:lnTo>
                <a:lnTo>
                  <a:pt x="256457" y="1823131"/>
                </a:lnTo>
                <a:lnTo>
                  <a:pt x="265979" y="1825670"/>
                </a:lnTo>
                <a:lnTo>
                  <a:pt x="275500" y="1827891"/>
                </a:lnTo>
                <a:lnTo>
                  <a:pt x="285340" y="1829478"/>
                </a:lnTo>
                <a:lnTo>
                  <a:pt x="295179" y="1831065"/>
                </a:lnTo>
                <a:lnTo>
                  <a:pt x="305336" y="1831700"/>
                </a:lnTo>
                <a:lnTo>
                  <a:pt x="315492" y="1831700"/>
                </a:lnTo>
                <a:lnTo>
                  <a:pt x="1632371" y="1831700"/>
                </a:lnTo>
                <a:lnTo>
                  <a:pt x="1642527" y="1831700"/>
                </a:lnTo>
                <a:lnTo>
                  <a:pt x="1652367" y="1831065"/>
                </a:lnTo>
                <a:lnTo>
                  <a:pt x="1662523" y="1829478"/>
                </a:lnTo>
                <a:lnTo>
                  <a:pt x="1672045" y="1827891"/>
                </a:lnTo>
                <a:lnTo>
                  <a:pt x="1681885" y="1825670"/>
                </a:lnTo>
                <a:lnTo>
                  <a:pt x="1691089" y="1823131"/>
                </a:lnTo>
                <a:lnTo>
                  <a:pt x="1700611" y="1819640"/>
                </a:lnTo>
                <a:lnTo>
                  <a:pt x="1709181" y="1816466"/>
                </a:lnTo>
                <a:lnTo>
                  <a:pt x="1718385" y="1812340"/>
                </a:lnTo>
                <a:lnTo>
                  <a:pt x="1726637" y="1808214"/>
                </a:lnTo>
                <a:lnTo>
                  <a:pt x="1735207" y="1803453"/>
                </a:lnTo>
                <a:lnTo>
                  <a:pt x="1743142" y="1798375"/>
                </a:lnTo>
                <a:lnTo>
                  <a:pt x="1750760" y="1792345"/>
                </a:lnTo>
                <a:lnTo>
                  <a:pt x="1758377" y="1786633"/>
                </a:lnTo>
                <a:lnTo>
                  <a:pt x="1765677" y="1780285"/>
                </a:lnTo>
                <a:lnTo>
                  <a:pt x="1772660" y="1773938"/>
                </a:lnTo>
                <a:lnTo>
                  <a:pt x="1779325" y="1766955"/>
                </a:lnTo>
                <a:lnTo>
                  <a:pt x="1785356" y="1759973"/>
                </a:lnTo>
                <a:lnTo>
                  <a:pt x="1791069" y="1752356"/>
                </a:lnTo>
                <a:lnTo>
                  <a:pt x="1796782" y="1744739"/>
                </a:lnTo>
                <a:lnTo>
                  <a:pt x="1801861" y="1736805"/>
                </a:lnTo>
                <a:lnTo>
                  <a:pt x="1806621" y="1728235"/>
                </a:lnTo>
                <a:lnTo>
                  <a:pt x="1810748" y="1719666"/>
                </a:lnTo>
                <a:lnTo>
                  <a:pt x="1814874" y="1710780"/>
                </a:lnTo>
                <a:lnTo>
                  <a:pt x="1818683" y="1702211"/>
                </a:lnTo>
                <a:lnTo>
                  <a:pt x="1821857" y="1692689"/>
                </a:lnTo>
                <a:lnTo>
                  <a:pt x="1824396" y="1683168"/>
                </a:lnTo>
                <a:lnTo>
                  <a:pt x="1826617" y="1673647"/>
                </a:lnTo>
                <a:lnTo>
                  <a:pt x="1828522" y="1663808"/>
                </a:lnTo>
                <a:lnTo>
                  <a:pt x="1829474" y="1653970"/>
                </a:lnTo>
                <a:lnTo>
                  <a:pt x="1830109" y="1643814"/>
                </a:lnTo>
                <a:lnTo>
                  <a:pt x="1830426" y="1633658"/>
                </a:lnTo>
                <a:lnTo>
                  <a:pt x="1830426" y="1113162"/>
                </a:lnTo>
                <a:lnTo>
                  <a:pt x="1830426" y="773570"/>
                </a:lnTo>
                <a:lnTo>
                  <a:pt x="1947863" y="656458"/>
                </a:lnTo>
                <a:lnTo>
                  <a:pt x="1947863" y="1738391"/>
                </a:lnTo>
                <a:lnTo>
                  <a:pt x="1947546" y="1748865"/>
                </a:lnTo>
                <a:lnTo>
                  <a:pt x="1946911" y="1758704"/>
                </a:lnTo>
                <a:lnTo>
                  <a:pt x="1945324" y="1768860"/>
                </a:lnTo>
                <a:lnTo>
                  <a:pt x="1943419" y="1778063"/>
                </a:lnTo>
                <a:lnTo>
                  <a:pt x="1941198" y="1787902"/>
                </a:lnTo>
                <a:lnTo>
                  <a:pt x="1938659" y="1797423"/>
                </a:lnTo>
                <a:lnTo>
                  <a:pt x="1935802" y="1806627"/>
                </a:lnTo>
                <a:lnTo>
                  <a:pt x="1932311" y="1815831"/>
                </a:lnTo>
                <a:lnTo>
                  <a:pt x="1928184" y="1824400"/>
                </a:lnTo>
                <a:lnTo>
                  <a:pt x="1923741" y="1832969"/>
                </a:lnTo>
                <a:lnTo>
                  <a:pt x="1918980" y="1841221"/>
                </a:lnTo>
                <a:lnTo>
                  <a:pt x="1913902" y="1849156"/>
                </a:lnTo>
                <a:lnTo>
                  <a:pt x="1908188" y="1856773"/>
                </a:lnTo>
                <a:lnTo>
                  <a:pt x="1902475" y="1864707"/>
                </a:lnTo>
                <a:lnTo>
                  <a:pt x="1896127" y="1871689"/>
                </a:lnTo>
                <a:lnTo>
                  <a:pt x="1889462" y="1878671"/>
                </a:lnTo>
                <a:lnTo>
                  <a:pt x="1882797" y="1885336"/>
                </a:lnTo>
                <a:lnTo>
                  <a:pt x="1875497" y="1891366"/>
                </a:lnTo>
                <a:lnTo>
                  <a:pt x="1868197" y="1897397"/>
                </a:lnTo>
                <a:lnTo>
                  <a:pt x="1860579" y="1902792"/>
                </a:lnTo>
                <a:lnTo>
                  <a:pt x="1852327" y="1907870"/>
                </a:lnTo>
                <a:lnTo>
                  <a:pt x="1844074" y="1912631"/>
                </a:lnTo>
                <a:lnTo>
                  <a:pt x="1835187" y="1917074"/>
                </a:lnTo>
                <a:lnTo>
                  <a:pt x="1826617" y="1920882"/>
                </a:lnTo>
                <a:lnTo>
                  <a:pt x="1817413" y="1924691"/>
                </a:lnTo>
                <a:lnTo>
                  <a:pt x="1808209" y="1927865"/>
                </a:lnTo>
                <a:lnTo>
                  <a:pt x="1799004" y="1930404"/>
                </a:lnTo>
                <a:lnTo>
                  <a:pt x="1789482" y="1932625"/>
                </a:lnTo>
                <a:lnTo>
                  <a:pt x="1779643" y="1934530"/>
                </a:lnTo>
                <a:lnTo>
                  <a:pt x="1769803" y="1935482"/>
                </a:lnTo>
                <a:lnTo>
                  <a:pt x="1759647" y="1936434"/>
                </a:lnTo>
                <a:lnTo>
                  <a:pt x="1749173" y="1936751"/>
                </a:lnTo>
                <a:lnTo>
                  <a:pt x="198373" y="1936751"/>
                </a:lnTo>
                <a:lnTo>
                  <a:pt x="188216" y="1936434"/>
                </a:lnTo>
                <a:lnTo>
                  <a:pt x="178377" y="1935482"/>
                </a:lnTo>
                <a:lnTo>
                  <a:pt x="168538" y="1934530"/>
                </a:lnTo>
                <a:lnTo>
                  <a:pt x="158699" y="1932625"/>
                </a:lnTo>
                <a:lnTo>
                  <a:pt x="148859" y="1930404"/>
                </a:lnTo>
                <a:lnTo>
                  <a:pt x="139655" y="1927865"/>
                </a:lnTo>
                <a:lnTo>
                  <a:pt x="130133" y="1924691"/>
                </a:lnTo>
                <a:lnTo>
                  <a:pt x="121246" y="1920882"/>
                </a:lnTo>
                <a:lnTo>
                  <a:pt x="112359" y="1917074"/>
                </a:lnTo>
                <a:lnTo>
                  <a:pt x="103789" y="1912631"/>
                </a:lnTo>
                <a:lnTo>
                  <a:pt x="95537" y="1907870"/>
                </a:lnTo>
                <a:lnTo>
                  <a:pt x="87602" y="1902792"/>
                </a:lnTo>
                <a:lnTo>
                  <a:pt x="79984" y="1897397"/>
                </a:lnTo>
                <a:lnTo>
                  <a:pt x="72049" y="1891366"/>
                </a:lnTo>
                <a:lnTo>
                  <a:pt x="65067" y="1885336"/>
                </a:lnTo>
                <a:lnTo>
                  <a:pt x="58084" y="1878671"/>
                </a:lnTo>
                <a:lnTo>
                  <a:pt x="51418" y="1871689"/>
                </a:lnTo>
                <a:lnTo>
                  <a:pt x="45388" y="1864707"/>
                </a:lnTo>
                <a:lnTo>
                  <a:pt x="39357" y="1856773"/>
                </a:lnTo>
                <a:lnTo>
                  <a:pt x="33962" y="1849156"/>
                </a:lnTo>
                <a:lnTo>
                  <a:pt x="28883" y="1841221"/>
                </a:lnTo>
                <a:lnTo>
                  <a:pt x="24122" y="1832969"/>
                </a:lnTo>
                <a:lnTo>
                  <a:pt x="19679" y="1824400"/>
                </a:lnTo>
                <a:lnTo>
                  <a:pt x="15870" y="1815831"/>
                </a:lnTo>
                <a:lnTo>
                  <a:pt x="12061" y="1806627"/>
                </a:lnTo>
                <a:lnTo>
                  <a:pt x="8887" y="1797423"/>
                </a:lnTo>
                <a:lnTo>
                  <a:pt x="6348" y="1787902"/>
                </a:lnTo>
                <a:lnTo>
                  <a:pt x="4126" y="1778063"/>
                </a:lnTo>
                <a:lnTo>
                  <a:pt x="2222" y="1768860"/>
                </a:lnTo>
                <a:lnTo>
                  <a:pt x="1270" y="1758704"/>
                </a:lnTo>
                <a:lnTo>
                  <a:pt x="318" y="1748865"/>
                </a:lnTo>
                <a:lnTo>
                  <a:pt x="0" y="1738391"/>
                </a:lnTo>
                <a:lnTo>
                  <a:pt x="0" y="517448"/>
                </a:lnTo>
                <a:lnTo>
                  <a:pt x="318" y="507292"/>
                </a:lnTo>
                <a:lnTo>
                  <a:pt x="1270" y="497453"/>
                </a:lnTo>
                <a:lnTo>
                  <a:pt x="2222" y="487297"/>
                </a:lnTo>
                <a:lnTo>
                  <a:pt x="4126" y="477776"/>
                </a:lnTo>
                <a:lnTo>
                  <a:pt x="6348" y="467937"/>
                </a:lnTo>
                <a:lnTo>
                  <a:pt x="8887" y="458416"/>
                </a:lnTo>
                <a:lnTo>
                  <a:pt x="12061" y="449212"/>
                </a:lnTo>
                <a:lnTo>
                  <a:pt x="15870" y="440008"/>
                </a:lnTo>
                <a:lnTo>
                  <a:pt x="19679" y="431439"/>
                </a:lnTo>
                <a:lnTo>
                  <a:pt x="24122" y="423187"/>
                </a:lnTo>
                <a:lnTo>
                  <a:pt x="28883" y="414618"/>
                </a:lnTo>
                <a:lnTo>
                  <a:pt x="33962" y="406684"/>
                </a:lnTo>
                <a:lnTo>
                  <a:pt x="39357" y="399067"/>
                </a:lnTo>
                <a:lnTo>
                  <a:pt x="45388" y="391450"/>
                </a:lnTo>
                <a:lnTo>
                  <a:pt x="51418" y="384150"/>
                </a:lnTo>
                <a:lnTo>
                  <a:pt x="58084" y="377168"/>
                </a:lnTo>
                <a:lnTo>
                  <a:pt x="65067" y="370503"/>
                </a:lnTo>
                <a:lnTo>
                  <a:pt x="72049" y="364473"/>
                </a:lnTo>
                <a:lnTo>
                  <a:pt x="79984" y="358443"/>
                </a:lnTo>
                <a:lnTo>
                  <a:pt x="87602" y="353047"/>
                </a:lnTo>
                <a:lnTo>
                  <a:pt x="95537" y="347969"/>
                </a:lnTo>
                <a:lnTo>
                  <a:pt x="103789" y="343209"/>
                </a:lnTo>
                <a:lnTo>
                  <a:pt x="112359" y="338766"/>
                </a:lnTo>
                <a:lnTo>
                  <a:pt x="121246" y="334957"/>
                </a:lnTo>
                <a:lnTo>
                  <a:pt x="130133" y="331149"/>
                </a:lnTo>
                <a:lnTo>
                  <a:pt x="139655" y="328292"/>
                </a:lnTo>
                <a:lnTo>
                  <a:pt x="148859" y="325436"/>
                </a:lnTo>
                <a:lnTo>
                  <a:pt x="158699" y="323214"/>
                </a:lnTo>
                <a:lnTo>
                  <a:pt x="168538" y="321310"/>
                </a:lnTo>
                <a:lnTo>
                  <a:pt x="178377" y="320358"/>
                </a:lnTo>
                <a:lnTo>
                  <a:pt x="188216" y="319723"/>
                </a:lnTo>
                <a:lnTo>
                  <a:pt x="198373" y="319088"/>
                </a:lnTo>
                <a:close/>
                <a:moveTo>
                  <a:pt x="2076641" y="106363"/>
                </a:moveTo>
                <a:lnTo>
                  <a:pt x="2082030" y="106363"/>
                </a:lnTo>
                <a:lnTo>
                  <a:pt x="2087102" y="106363"/>
                </a:lnTo>
                <a:lnTo>
                  <a:pt x="2092174" y="106679"/>
                </a:lnTo>
                <a:lnTo>
                  <a:pt x="2097246" y="107313"/>
                </a:lnTo>
                <a:lnTo>
                  <a:pt x="2102318" y="108263"/>
                </a:lnTo>
                <a:lnTo>
                  <a:pt x="2107390" y="109213"/>
                </a:lnTo>
                <a:lnTo>
                  <a:pt x="2112145" y="110797"/>
                </a:lnTo>
                <a:lnTo>
                  <a:pt x="2117217" y="112064"/>
                </a:lnTo>
                <a:lnTo>
                  <a:pt x="2121972" y="113965"/>
                </a:lnTo>
                <a:lnTo>
                  <a:pt x="2126727" y="116182"/>
                </a:lnTo>
                <a:lnTo>
                  <a:pt x="2131482" y="118399"/>
                </a:lnTo>
                <a:lnTo>
                  <a:pt x="2136237" y="120933"/>
                </a:lnTo>
                <a:lnTo>
                  <a:pt x="2140358" y="123784"/>
                </a:lnTo>
                <a:lnTo>
                  <a:pt x="2144796" y="126634"/>
                </a:lnTo>
                <a:lnTo>
                  <a:pt x="2148916" y="130119"/>
                </a:lnTo>
                <a:lnTo>
                  <a:pt x="2153354" y="133603"/>
                </a:lnTo>
                <a:lnTo>
                  <a:pt x="2157158" y="137087"/>
                </a:lnTo>
                <a:lnTo>
                  <a:pt x="2166351" y="146589"/>
                </a:lnTo>
                <a:lnTo>
                  <a:pt x="2169838" y="150707"/>
                </a:lnTo>
                <a:lnTo>
                  <a:pt x="2173642" y="154825"/>
                </a:lnTo>
                <a:lnTo>
                  <a:pt x="2176812" y="158626"/>
                </a:lnTo>
                <a:lnTo>
                  <a:pt x="2179665" y="163060"/>
                </a:lnTo>
                <a:lnTo>
                  <a:pt x="2182835" y="167811"/>
                </a:lnTo>
                <a:lnTo>
                  <a:pt x="2185371" y="172246"/>
                </a:lnTo>
                <a:lnTo>
                  <a:pt x="2187273" y="176997"/>
                </a:lnTo>
                <a:lnTo>
                  <a:pt x="2189492" y="181748"/>
                </a:lnTo>
                <a:lnTo>
                  <a:pt x="2191394" y="186183"/>
                </a:lnTo>
                <a:lnTo>
                  <a:pt x="2192979" y="191567"/>
                </a:lnTo>
                <a:lnTo>
                  <a:pt x="2194247" y="196002"/>
                </a:lnTo>
                <a:lnTo>
                  <a:pt x="2195515" y="201387"/>
                </a:lnTo>
                <a:lnTo>
                  <a:pt x="2196149" y="206454"/>
                </a:lnTo>
                <a:lnTo>
                  <a:pt x="2196783" y="211522"/>
                </a:lnTo>
                <a:lnTo>
                  <a:pt x="2197100" y="216590"/>
                </a:lnTo>
                <a:lnTo>
                  <a:pt x="2197100" y="221658"/>
                </a:lnTo>
                <a:lnTo>
                  <a:pt x="2197100" y="226726"/>
                </a:lnTo>
                <a:lnTo>
                  <a:pt x="2196783" y="231794"/>
                </a:lnTo>
                <a:lnTo>
                  <a:pt x="2196149" y="236862"/>
                </a:lnTo>
                <a:lnTo>
                  <a:pt x="2195515" y="241613"/>
                </a:lnTo>
                <a:lnTo>
                  <a:pt x="2194247" y="246681"/>
                </a:lnTo>
                <a:lnTo>
                  <a:pt x="2192979" y="251749"/>
                </a:lnTo>
                <a:lnTo>
                  <a:pt x="2191394" y="256500"/>
                </a:lnTo>
                <a:lnTo>
                  <a:pt x="2189492" y="261251"/>
                </a:lnTo>
                <a:lnTo>
                  <a:pt x="2187273" y="266319"/>
                </a:lnTo>
                <a:lnTo>
                  <a:pt x="2185371" y="270754"/>
                </a:lnTo>
                <a:lnTo>
                  <a:pt x="2182835" y="275505"/>
                </a:lnTo>
                <a:lnTo>
                  <a:pt x="2179665" y="279623"/>
                </a:lnTo>
                <a:lnTo>
                  <a:pt x="2176812" y="284057"/>
                </a:lnTo>
                <a:lnTo>
                  <a:pt x="2173642" y="288492"/>
                </a:lnTo>
                <a:lnTo>
                  <a:pt x="2169838" y="292609"/>
                </a:lnTo>
                <a:lnTo>
                  <a:pt x="2166351" y="296410"/>
                </a:lnTo>
                <a:lnTo>
                  <a:pt x="1970764" y="491843"/>
                </a:lnTo>
                <a:lnTo>
                  <a:pt x="1967277" y="495010"/>
                </a:lnTo>
                <a:lnTo>
                  <a:pt x="1963473" y="498178"/>
                </a:lnTo>
                <a:lnTo>
                  <a:pt x="1959986" y="500712"/>
                </a:lnTo>
                <a:lnTo>
                  <a:pt x="1956816" y="502612"/>
                </a:lnTo>
                <a:lnTo>
                  <a:pt x="1953329" y="504513"/>
                </a:lnTo>
                <a:lnTo>
                  <a:pt x="1950476" y="505463"/>
                </a:lnTo>
                <a:lnTo>
                  <a:pt x="1947623" y="505780"/>
                </a:lnTo>
                <a:lnTo>
                  <a:pt x="1944771" y="506413"/>
                </a:lnTo>
                <a:lnTo>
                  <a:pt x="1941918" y="505780"/>
                </a:lnTo>
                <a:lnTo>
                  <a:pt x="1939382" y="505463"/>
                </a:lnTo>
                <a:lnTo>
                  <a:pt x="1936846" y="504513"/>
                </a:lnTo>
                <a:lnTo>
                  <a:pt x="1933993" y="502929"/>
                </a:lnTo>
                <a:lnTo>
                  <a:pt x="1931457" y="501662"/>
                </a:lnTo>
                <a:lnTo>
                  <a:pt x="1928921" y="499445"/>
                </a:lnTo>
                <a:lnTo>
                  <a:pt x="1924166" y="494694"/>
                </a:lnTo>
                <a:lnTo>
                  <a:pt x="1919094" y="489309"/>
                </a:lnTo>
                <a:lnTo>
                  <a:pt x="1914022" y="482657"/>
                </a:lnTo>
                <a:lnTo>
                  <a:pt x="1903561" y="467770"/>
                </a:lnTo>
                <a:lnTo>
                  <a:pt x="1897855" y="459852"/>
                </a:lnTo>
                <a:lnTo>
                  <a:pt x="1891515" y="451616"/>
                </a:lnTo>
                <a:lnTo>
                  <a:pt x="1884541" y="443698"/>
                </a:lnTo>
                <a:lnTo>
                  <a:pt x="1877250" y="435779"/>
                </a:lnTo>
                <a:lnTo>
                  <a:pt x="1868057" y="426277"/>
                </a:lnTo>
                <a:lnTo>
                  <a:pt x="1859815" y="418991"/>
                </a:lnTo>
                <a:lnTo>
                  <a:pt x="1851890" y="412023"/>
                </a:lnTo>
                <a:lnTo>
                  <a:pt x="1843966" y="406005"/>
                </a:lnTo>
                <a:lnTo>
                  <a:pt x="1836041" y="399987"/>
                </a:lnTo>
                <a:lnTo>
                  <a:pt x="1820825" y="389217"/>
                </a:lnTo>
                <a:lnTo>
                  <a:pt x="1814485" y="384466"/>
                </a:lnTo>
                <a:lnTo>
                  <a:pt x="1808462" y="379398"/>
                </a:lnTo>
                <a:lnTo>
                  <a:pt x="1804024" y="374647"/>
                </a:lnTo>
                <a:lnTo>
                  <a:pt x="1802122" y="372113"/>
                </a:lnTo>
                <a:lnTo>
                  <a:pt x="1800220" y="369579"/>
                </a:lnTo>
                <a:lnTo>
                  <a:pt x="1798635" y="367045"/>
                </a:lnTo>
                <a:lnTo>
                  <a:pt x="1798001" y="364511"/>
                </a:lnTo>
                <a:lnTo>
                  <a:pt x="1797367" y="361660"/>
                </a:lnTo>
                <a:lnTo>
                  <a:pt x="1797050" y="359126"/>
                </a:lnTo>
                <a:lnTo>
                  <a:pt x="1797367" y="355959"/>
                </a:lnTo>
                <a:lnTo>
                  <a:pt x="1797684" y="353108"/>
                </a:lnTo>
                <a:lnTo>
                  <a:pt x="1798635" y="349941"/>
                </a:lnTo>
                <a:lnTo>
                  <a:pt x="1800220" y="346773"/>
                </a:lnTo>
                <a:lnTo>
                  <a:pt x="1802439" y="343289"/>
                </a:lnTo>
                <a:lnTo>
                  <a:pt x="1804975" y="340122"/>
                </a:lnTo>
                <a:lnTo>
                  <a:pt x="1807828" y="336637"/>
                </a:lnTo>
                <a:lnTo>
                  <a:pt x="1811632" y="332520"/>
                </a:lnTo>
                <a:lnTo>
                  <a:pt x="2006902" y="137087"/>
                </a:lnTo>
                <a:lnTo>
                  <a:pt x="2011023" y="133603"/>
                </a:lnTo>
                <a:lnTo>
                  <a:pt x="2014827" y="130119"/>
                </a:lnTo>
                <a:lnTo>
                  <a:pt x="2019265" y="126634"/>
                </a:lnTo>
                <a:lnTo>
                  <a:pt x="2023703" y="123784"/>
                </a:lnTo>
                <a:lnTo>
                  <a:pt x="2028141" y="120933"/>
                </a:lnTo>
                <a:lnTo>
                  <a:pt x="2032896" y="118399"/>
                </a:lnTo>
                <a:lnTo>
                  <a:pt x="2037017" y="116182"/>
                </a:lnTo>
                <a:lnTo>
                  <a:pt x="2041772" y="113965"/>
                </a:lnTo>
                <a:lnTo>
                  <a:pt x="2046843" y="112064"/>
                </a:lnTo>
                <a:lnTo>
                  <a:pt x="2051598" y="110797"/>
                </a:lnTo>
                <a:lnTo>
                  <a:pt x="2056670" y="109213"/>
                </a:lnTo>
                <a:lnTo>
                  <a:pt x="2061425" y="108263"/>
                </a:lnTo>
                <a:lnTo>
                  <a:pt x="2066497" y="107313"/>
                </a:lnTo>
                <a:lnTo>
                  <a:pt x="2071569" y="106679"/>
                </a:lnTo>
                <a:lnTo>
                  <a:pt x="2076641" y="106363"/>
                </a:lnTo>
                <a:close/>
                <a:moveTo>
                  <a:pt x="2213628" y="19050"/>
                </a:moveTo>
                <a:lnTo>
                  <a:pt x="2219371" y="19369"/>
                </a:lnTo>
                <a:lnTo>
                  <a:pt x="2225751" y="20007"/>
                </a:lnTo>
                <a:lnTo>
                  <a:pt x="2231493" y="21602"/>
                </a:lnTo>
                <a:lnTo>
                  <a:pt x="2237236" y="23516"/>
                </a:lnTo>
                <a:lnTo>
                  <a:pt x="2242978" y="26387"/>
                </a:lnTo>
                <a:lnTo>
                  <a:pt x="2248401" y="29258"/>
                </a:lnTo>
                <a:lnTo>
                  <a:pt x="2253506" y="33087"/>
                </a:lnTo>
                <a:lnTo>
                  <a:pt x="2258291" y="37234"/>
                </a:lnTo>
                <a:lnTo>
                  <a:pt x="2262757" y="42019"/>
                </a:lnTo>
                <a:lnTo>
                  <a:pt x="2266266" y="47123"/>
                </a:lnTo>
                <a:lnTo>
                  <a:pt x="2269457" y="52547"/>
                </a:lnTo>
                <a:lnTo>
                  <a:pt x="2272009" y="58608"/>
                </a:lnTo>
                <a:lnTo>
                  <a:pt x="2273923" y="64350"/>
                </a:lnTo>
                <a:lnTo>
                  <a:pt x="2275518" y="70412"/>
                </a:lnTo>
                <a:lnTo>
                  <a:pt x="2276475" y="76154"/>
                </a:lnTo>
                <a:lnTo>
                  <a:pt x="2276475" y="82216"/>
                </a:lnTo>
                <a:lnTo>
                  <a:pt x="2276475" y="88277"/>
                </a:lnTo>
                <a:lnTo>
                  <a:pt x="2275518" y="94338"/>
                </a:lnTo>
                <a:lnTo>
                  <a:pt x="2273923" y="100400"/>
                </a:lnTo>
                <a:lnTo>
                  <a:pt x="2272009" y="106142"/>
                </a:lnTo>
                <a:lnTo>
                  <a:pt x="2269457" y="111565"/>
                </a:lnTo>
                <a:lnTo>
                  <a:pt x="2266266" y="117308"/>
                </a:lnTo>
                <a:lnTo>
                  <a:pt x="2262757" y="122412"/>
                </a:lnTo>
                <a:lnTo>
                  <a:pt x="2258291" y="126878"/>
                </a:lnTo>
                <a:lnTo>
                  <a:pt x="2241064" y="144105"/>
                </a:lnTo>
                <a:lnTo>
                  <a:pt x="2236598" y="148253"/>
                </a:lnTo>
                <a:lnTo>
                  <a:pt x="2232769" y="150805"/>
                </a:lnTo>
                <a:lnTo>
                  <a:pt x="2230855" y="151443"/>
                </a:lnTo>
                <a:lnTo>
                  <a:pt x="2228941" y="152400"/>
                </a:lnTo>
                <a:lnTo>
                  <a:pt x="2227346" y="152400"/>
                </a:lnTo>
                <a:lnTo>
                  <a:pt x="2225751" y="152400"/>
                </a:lnTo>
                <a:lnTo>
                  <a:pt x="2224156" y="152081"/>
                </a:lnTo>
                <a:lnTo>
                  <a:pt x="2222880" y="151443"/>
                </a:lnTo>
                <a:lnTo>
                  <a:pt x="2220009" y="149848"/>
                </a:lnTo>
                <a:lnTo>
                  <a:pt x="2217456" y="147295"/>
                </a:lnTo>
                <a:lnTo>
                  <a:pt x="2214904" y="143786"/>
                </a:lnTo>
                <a:lnTo>
                  <a:pt x="2212352" y="140277"/>
                </a:lnTo>
                <a:lnTo>
                  <a:pt x="2209800" y="135811"/>
                </a:lnTo>
                <a:lnTo>
                  <a:pt x="2204058" y="126240"/>
                </a:lnTo>
                <a:lnTo>
                  <a:pt x="2201186" y="121455"/>
                </a:lnTo>
                <a:lnTo>
                  <a:pt x="2197358" y="116351"/>
                </a:lnTo>
                <a:lnTo>
                  <a:pt x="2193530" y="111246"/>
                </a:lnTo>
                <a:lnTo>
                  <a:pt x="2189064" y="106461"/>
                </a:lnTo>
                <a:lnTo>
                  <a:pt x="2184278" y="101995"/>
                </a:lnTo>
                <a:lnTo>
                  <a:pt x="2179493" y="98167"/>
                </a:lnTo>
                <a:lnTo>
                  <a:pt x="2174389" y="94657"/>
                </a:lnTo>
                <a:lnTo>
                  <a:pt x="2169285" y="91467"/>
                </a:lnTo>
                <a:lnTo>
                  <a:pt x="2159714" y="85725"/>
                </a:lnTo>
                <a:lnTo>
                  <a:pt x="2155248" y="83173"/>
                </a:lnTo>
                <a:lnTo>
                  <a:pt x="2151739" y="80620"/>
                </a:lnTo>
                <a:lnTo>
                  <a:pt x="2148229" y="78068"/>
                </a:lnTo>
                <a:lnTo>
                  <a:pt x="2145677" y="75516"/>
                </a:lnTo>
                <a:lnTo>
                  <a:pt x="2144082" y="72964"/>
                </a:lnTo>
                <a:lnTo>
                  <a:pt x="2143763" y="71369"/>
                </a:lnTo>
                <a:lnTo>
                  <a:pt x="2143125" y="69774"/>
                </a:lnTo>
                <a:lnTo>
                  <a:pt x="2143125" y="68179"/>
                </a:lnTo>
                <a:lnTo>
                  <a:pt x="2143763" y="66584"/>
                </a:lnTo>
                <a:lnTo>
                  <a:pt x="2144082" y="64669"/>
                </a:lnTo>
                <a:lnTo>
                  <a:pt x="2144720" y="63074"/>
                </a:lnTo>
                <a:lnTo>
                  <a:pt x="2147591" y="59246"/>
                </a:lnTo>
                <a:lnTo>
                  <a:pt x="2151419" y="54780"/>
                </a:lnTo>
                <a:lnTo>
                  <a:pt x="2168647" y="37234"/>
                </a:lnTo>
                <a:lnTo>
                  <a:pt x="2173751" y="33087"/>
                </a:lnTo>
                <a:lnTo>
                  <a:pt x="2178855" y="29258"/>
                </a:lnTo>
                <a:lnTo>
                  <a:pt x="2183959" y="26387"/>
                </a:lnTo>
                <a:lnTo>
                  <a:pt x="2189702" y="23516"/>
                </a:lnTo>
                <a:lnTo>
                  <a:pt x="2195125" y="21602"/>
                </a:lnTo>
                <a:lnTo>
                  <a:pt x="2201506" y="20007"/>
                </a:lnTo>
                <a:lnTo>
                  <a:pt x="2207248" y="19369"/>
                </a:lnTo>
                <a:lnTo>
                  <a:pt x="2213628" y="19050"/>
                </a:lnTo>
                <a:close/>
                <a:moveTo>
                  <a:pt x="1985550" y="0"/>
                </a:moveTo>
                <a:lnTo>
                  <a:pt x="1989686" y="0"/>
                </a:lnTo>
                <a:lnTo>
                  <a:pt x="1993822" y="0"/>
                </a:lnTo>
                <a:lnTo>
                  <a:pt x="1997640" y="634"/>
                </a:lnTo>
                <a:lnTo>
                  <a:pt x="2001776" y="1903"/>
                </a:lnTo>
                <a:lnTo>
                  <a:pt x="2005594" y="2855"/>
                </a:lnTo>
                <a:lnTo>
                  <a:pt x="2009411" y="4759"/>
                </a:lnTo>
                <a:lnTo>
                  <a:pt x="2012911" y="6980"/>
                </a:lnTo>
                <a:lnTo>
                  <a:pt x="2016411" y="9518"/>
                </a:lnTo>
                <a:lnTo>
                  <a:pt x="2019592" y="12374"/>
                </a:lnTo>
                <a:lnTo>
                  <a:pt x="2022456" y="15229"/>
                </a:lnTo>
                <a:lnTo>
                  <a:pt x="2025001" y="19037"/>
                </a:lnTo>
                <a:lnTo>
                  <a:pt x="2026910" y="22210"/>
                </a:lnTo>
                <a:lnTo>
                  <a:pt x="2028819" y="26334"/>
                </a:lnTo>
                <a:lnTo>
                  <a:pt x="2030091" y="29824"/>
                </a:lnTo>
                <a:lnTo>
                  <a:pt x="2031364" y="33949"/>
                </a:lnTo>
                <a:lnTo>
                  <a:pt x="2031682" y="37757"/>
                </a:lnTo>
                <a:lnTo>
                  <a:pt x="2032000" y="41881"/>
                </a:lnTo>
                <a:lnTo>
                  <a:pt x="2031682" y="46006"/>
                </a:lnTo>
                <a:lnTo>
                  <a:pt x="2031046" y="49813"/>
                </a:lnTo>
                <a:lnTo>
                  <a:pt x="2030091" y="53938"/>
                </a:lnTo>
                <a:lnTo>
                  <a:pt x="2028819" y="57745"/>
                </a:lnTo>
                <a:lnTo>
                  <a:pt x="2026910" y="61553"/>
                </a:lnTo>
                <a:lnTo>
                  <a:pt x="2025001" y="65043"/>
                </a:lnTo>
                <a:lnTo>
                  <a:pt x="2022456" y="68533"/>
                </a:lnTo>
                <a:lnTo>
                  <a:pt x="2019592" y="71706"/>
                </a:lnTo>
                <a:lnTo>
                  <a:pt x="1637177" y="453081"/>
                </a:lnTo>
                <a:lnTo>
                  <a:pt x="1633995" y="455937"/>
                </a:lnTo>
                <a:lnTo>
                  <a:pt x="1630814" y="458158"/>
                </a:lnTo>
                <a:lnTo>
                  <a:pt x="1626996" y="460379"/>
                </a:lnTo>
                <a:lnTo>
                  <a:pt x="1623496" y="462283"/>
                </a:lnTo>
                <a:lnTo>
                  <a:pt x="1619360" y="463552"/>
                </a:lnTo>
                <a:lnTo>
                  <a:pt x="1615224" y="464186"/>
                </a:lnTo>
                <a:lnTo>
                  <a:pt x="1611407" y="465138"/>
                </a:lnTo>
                <a:lnTo>
                  <a:pt x="1607271" y="465138"/>
                </a:lnTo>
                <a:lnTo>
                  <a:pt x="1603135" y="465138"/>
                </a:lnTo>
                <a:lnTo>
                  <a:pt x="1599317" y="464186"/>
                </a:lnTo>
                <a:lnTo>
                  <a:pt x="1595181" y="463552"/>
                </a:lnTo>
                <a:lnTo>
                  <a:pt x="1591681" y="462283"/>
                </a:lnTo>
                <a:lnTo>
                  <a:pt x="1587864" y="460379"/>
                </a:lnTo>
                <a:lnTo>
                  <a:pt x="1584364" y="458158"/>
                </a:lnTo>
                <a:lnTo>
                  <a:pt x="1580864" y="455937"/>
                </a:lnTo>
                <a:lnTo>
                  <a:pt x="1577683" y="453081"/>
                </a:lnTo>
                <a:lnTo>
                  <a:pt x="1574819" y="449591"/>
                </a:lnTo>
                <a:lnTo>
                  <a:pt x="1572274" y="446418"/>
                </a:lnTo>
                <a:lnTo>
                  <a:pt x="1570047" y="442928"/>
                </a:lnTo>
                <a:lnTo>
                  <a:pt x="1568138" y="439121"/>
                </a:lnTo>
                <a:lnTo>
                  <a:pt x="1567184" y="435314"/>
                </a:lnTo>
                <a:lnTo>
                  <a:pt x="1565911" y="431189"/>
                </a:lnTo>
                <a:lnTo>
                  <a:pt x="1565275" y="427381"/>
                </a:lnTo>
                <a:lnTo>
                  <a:pt x="1565275" y="423257"/>
                </a:lnTo>
                <a:lnTo>
                  <a:pt x="1565275" y="419132"/>
                </a:lnTo>
                <a:lnTo>
                  <a:pt x="1565911" y="415007"/>
                </a:lnTo>
                <a:lnTo>
                  <a:pt x="1567184" y="411517"/>
                </a:lnTo>
                <a:lnTo>
                  <a:pt x="1568138" y="407393"/>
                </a:lnTo>
                <a:lnTo>
                  <a:pt x="1570047" y="403902"/>
                </a:lnTo>
                <a:lnTo>
                  <a:pt x="1572274" y="400095"/>
                </a:lnTo>
                <a:lnTo>
                  <a:pt x="1574819" y="396922"/>
                </a:lnTo>
                <a:lnTo>
                  <a:pt x="1577683" y="393749"/>
                </a:lnTo>
                <a:lnTo>
                  <a:pt x="1960098" y="12374"/>
                </a:lnTo>
                <a:lnTo>
                  <a:pt x="1962962" y="9518"/>
                </a:lnTo>
                <a:lnTo>
                  <a:pt x="1966779" y="6980"/>
                </a:lnTo>
                <a:lnTo>
                  <a:pt x="1970279" y="4759"/>
                </a:lnTo>
                <a:lnTo>
                  <a:pt x="1974097" y="2855"/>
                </a:lnTo>
                <a:lnTo>
                  <a:pt x="1977596" y="1903"/>
                </a:lnTo>
                <a:lnTo>
                  <a:pt x="1981732" y="634"/>
                </a:lnTo>
                <a:lnTo>
                  <a:pt x="1985550" y="0"/>
                </a:lnTo>
                <a:close/>
              </a:path>
            </a:pathLst>
          </a:custGeom>
          <a:solidFill>
            <a:srgbClr val="1A3F6C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微软雅黑" pitchFamily="34" charset="-122"/>
            </a:endParaRPr>
          </a:p>
        </p:txBody>
      </p:sp>
      <p:sp>
        <p:nvSpPr>
          <p:cNvPr id="34" name="KSO_Shape"/>
          <p:cNvSpPr>
            <a:spLocks/>
          </p:cNvSpPr>
          <p:nvPr/>
        </p:nvSpPr>
        <p:spPr bwMode="auto">
          <a:xfrm>
            <a:off x="4077369" y="2558000"/>
            <a:ext cx="520754" cy="521623"/>
          </a:xfrm>
          <a:custGeom>
            <a:avLst/>
            <a:gdLst>
              <a:gd name="T0" fmla="*/ 923363 w 1752600"/>
              <a:gd name="T1" fmla="*/ 1417153 h 1754188"/>
              <a:gd name="T2" fmla="*/ 958587 w 1752600"/>
              <a:gd name="T3" fmla="*/ 1476612 h 1754188"/>
              <a:gd name="T4" fmla="*/ 945181 w 1752600"/>
              <a:gd name="T5" fmla="*/ 1530763 h 1754188"/>
              <a:gd name="T6" fmla="*/ 886299 w 1752600"/>
              <a:gd name="T7" fmla="*/ 1566067 h 1754188"/>
              <a:gd name="T8" fmla="*/ 832675 w 1752600"/>
              <a:gd name="T9" fmla="*/ 1552795 h 1754188"/>
              <a:gd name="T10" fmla="*/ 797714 w 1752600"/>
              <a:gd name="T11" fmla="*/ 1493335 h 1754188"/>
              <a:gd name="T12" fmla="*/ 810857 w 1752600"/>
              <a:gd name="T13" fmla="*/ 1439185 h 1754188"/>
              <a:gd name="T14" fmla="*/ 869739 w 1752600"/>
              <a:gd name="T15" fmla="*/ 1403616 h 1754188"/>
              <a:gd name="T16" fmla="*/ 1526266 w 1752600"/>
              <a:gd name="T17" fmla="*/ 809406 h 1754188"/>
              <a:gd name="T18" fmla="*/ 1561836 w 1752600"/>
              <a:gd name="T19" fmla="*/ 868866 h 1754188"/>
              <a:gd name="T20" fmla="*/ 1548298 w 1752600"/>
              <a:gd name="T21" fmla="*/ 923016 h 1754188"/>
              <a:gd name="T22" fmla="*/ 1488839 w 1752600"/>
              <a:gd name="T23" fmla="*/ 958586 h 1754188"/>
              <a:gd name="T24" fmla="*/ 1434954 w 1752600"/>
              <a:gd name="T25" fmla="*/ 945048 h 1754188"/>
              <a:gd name="T26" fmla="*/ 1399385 w 1752600"/>
              <a:gd name="T27" fmla="*/ 885589 h 1754188"/>
              <a:gd name="T28" fmla="*/ 1412922 w 1752600"/>
              <a:gd name="T29" fmla="*/ 831438 h 1754188"/>
              <a:gd name="T30" fmla="*/ 1472116 w 1752600"/>
              <a:gd name="T31" fmla="*/ 795869 h 1754188"/>
              <a:gd name="T32" fmla="*/ 931422 w 1752600"/>
              <a:gd name="T33" fmla="*/ 210375 h 1754188"/>
              <a:gd name="T34" fmla="*/ 985331 w 1752600"/>
              <a:gd name="T35" fmla="*/ 812351 h 1754188"/>
              <a:gd name="T36" fmla="*/ 997223 w 1752600"/>
              <a:gd name="T37" fmla="*/ 915108 h 1754188"/>
              <a:gd name="T38" fmla="*/ 946749 w 1752600"/>
              <a:gd name="T39" fmla="*/ 982906 h 1754188"/>
              <a:gd name="T40" fmla="*/ 857693 w 1752600"/>
              <a:gd name="T41" fmla="*/ 1003564 h 1754188"/>
              <a:gd name="T42" fmla="*/ 763351 w 1752600"/>
              <a:gd name="T43" fmla="*/ 937354 h 1754188"/>
              <a:gd name="T44" fmla="*/ 353480 w 1752600"/>
              <a:gd name="T45" fmla="*/ 893921 h 1754188"/>
              <a:gd name="T46" fmla="*/ 383342 w 1752600"/>
              <a:gd name="T47" fmla="*/ 820296 h 1754188"/>
              <a:gd name="T48" fmla="*/ 815147 w 1752600"/>
              <a:gd name="T49" fmla="*/ 764945 h 1754188"/>
              <a:gd name="T50" fmla="*/ 858486 w 1752600"/>
              <a:gd name="T51" fmla="*/ 180713 h 1754188"/>
              <a:gd name="T52" fmla="*/ 670516 w 1752600"/>
              <a:gd name="T53" fmla="*/ 152975 h 1754188"/>
              <a:gd name="T54" fmla="*/ 441192 w 1752600"/>
              <a:gd name="T55" fmla="*/ 263340 h 1754188"/>
              <a:gd name="T56" fmla="*/ 263181 w 1752600"/>
              <a:gd name="T57" fmla="*/ 441458 h 1754188"/>
              <a:gd name="T58" fmla="*/ 152883 w 1752600"/>
              <a:gd name="T59" fmla="*/ 670921 h 1754188"/>
              <a:gd name="T60" fmla="*/ 126168 w 1752600"/>
              <a:gd name="T61" fmla="*/ 934791 h 1754188"/>
              <a:gd name="T62" fmla="*/ 190707 w 1752600"/>
              <a:gd name="T63" fmla="*/ 1186485 h 1754188"/>
              <a:gd name="T64" fmla="*/ 332216 w 1752600"/>
              <a:gd name="T65" fmla="*/ 1396099 h 1754188"/>
              <a:gd name="T66" fmla="*/ 534297 w 1752600"/>
              <a:gd name="T67" fmla="*/ 1547221 h 1754188"/>
              <a:gd name="T68" fmla="*/ 780550 w 1752600"/>
              <a:gd name="T69" fmla="*/ 1623709 h 1754188"/>
              <a:gd name="T70" fmla="*/ 1045847 w 1752600"/>
              <a:gd name="T71" fmla="*/ 1610476 h 1754188"/>
              <a:gd name="T72" fmla="*/ 1281255 w 1752600"/>
              <a:gd name="T73" fmla="*/ 1511227 h 1754188"/>
              <a:gd name="T74" fmla="*/ 1467730 w 1752600"/>
              <a:gd name="T75" fmla="*/ 1341578 h 1754188"/>
              <a:gd name="T76" fmla="*/ 1588873 w 1752600"/>
              <a:gd name="T77" fmla="*/ 1118202 h 1754188"/>
              <a:gd name="T78" fmla="*/ 1628019 w 1752600"/>
              <a:gd name="T79" fmla="*/ 857509 h 1754188"/>
              <a:gd name="T80" fmla="*/ 1576176 w 1752600"/>
              <a:gd name="T81" fmla="*/ 601315 h 1754188"/>
              <a:gd name="T82" fmla="*/ 1444718 w 1752600"/>
              <a:gd name="T83" fmla="*/ 384820 h 1754188"/>
              <a:gd name="T84" fmla="*/ 1250573 w 1752600"/>
              <a:gd name="T85" fmla="*/ 224170 h 1754188"/>
              <a:gd name="T86" fmla="*/ 1009345 w 1752600"/>
              <a:gd name="T87" fmla="*/ 136037 h 1754188"/>
              <a:gd name="T88" fmla="*/ 987656 w 1752600"/>
              <a:gd name="T89" fmla="*/ 7146 h 1754188"/>
              <a:gd name="T90" fmla="*/ 1274907 w 1752600"/>
              <a:gd name="T91" fmla="*/ 96337 h 1754188"/>
              <a:gd name="T92" fmla="*/ 1510315 w 1752600"/>
              <a:gd name="T93" fmla="*/ 272074 h 1754188"/>
              <a:gd name="T94" fmla="*/ 1675101 w 1752600"/>
              <a:gd name="T95" fmla="*/ 516358 h 1754188"/>
              <a:gd name="T96" fmla="*/ 1749955 w 1752600"/>
              <a:gd name="T97" fmla="*/ 809605 h 1754188"/>
              <a:gd name="T98" fmla="*/ 1719273 w 1752600"/>
              <a:gd name="T99" fmla="*/ 1116879 h 1754188"/>
              <a:gd name="T100" fmla="*/ 1590724 w 1752600"/>
              <a:gd name="T101" fmla="*/ 1384453 h 1754188"/>
              <a:gd name="T102" fmla="*/ 1383353 w 1752600"/>
              <a:gd name="T103" fmla="*/ 1591949 h 1754188"/>
              <a:gd name="T104" fmla="*/ 1115940 w 1752600"/>
              <a:gd name="T105" fmla="*/ 1720576 h 1754188"/>
              <a:gd name="T106" fmla="*/ 809116 w 1752600"/>
              <a:gd name="T107" fmla="*/ 1751277 h 1754188"/>
              <a:gd name="T108" fmla="*/ 516046 w 1752600"/>
              <a:gd name="T109" fmla="*/ 1676377 h 1754188"/>
              <a:gd name="T110" fmla="*/ 271909 w 1752600"/>
              <a:gd name="T111" fmla="*/ 1511492 h 1754188"/>
              <a:gd name="T112" fmla="*/ 95750 w 1752600"/>
              <a:gd name="T113" fmla="*/ 1275941 h 1754188"/>
              <a:gd name="T114" fmla="*/ 6877 w 1752600"/>
              <a:gd name="T115" fmla="*/ 988782 h 1754188"/>
              <a:gd name="T116" fmla="*/ 22483 w 1752600"/>
              <a:gd name="T117" fmla="*/ 679126 h 1754188"/>
              <a:gd name="T118" fmla="*/ 138071 w 1752600"/>
              <a:gd name="T119" fmla="*/ 404935 h 1754188"/>
              <a:gd name="T120" fmla="*/ 335655 w 1752600"/>
              <a:gd name="T121" fmla="*/ 187117 h 1754188"/>
              <a:gd name="T122" fmla="*/ 595662 w 1752600"/>
              <a:gd name="T123" fmla="*/ 46051 h 1754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752600" h="1754188">
                <a:moveTo>
                  <a:pt x="873945" y="1403350"/>
                </a:moveTo>
                <a:lnTo>
                  <a:pt x="877888" y="1403350"/>
                </a:lnTo>
                <a:lnTo>
                  <a:pt x="882356" y="1403350"/>
                </a:lnTo>
                <a:lnTo>
                  <a:pt x="886299" y="1403616"/>
                </a:lnTo>
                <a:lnTo>
                  <a:pt x="890505" y="1404146"/>
                </a:lnTo>
                <a:lnTo>
                  <a:pt x="894448" y="1404943"/>
                </a:lnTo>
                <a:lnTo>
                  <a:pt x="898128" y="1405739"/>
                </a:lnTo>
                <a:lnTo>
                  <a:pt x="901808" y="1406801"/>
                </a:lnTo>
                <a:lnTo>
                  <a:pt x="906014" y="1408393"/>
                </a:lnTo>
                <a:lnTo>
                  <a:pt x="909432" y="1409455"/>
                </a:lnTo>
                <a:lnTo>
                  <a:pt x="913112" y="1411048"/>
                </a:lnTo>
                <a:lnTo>
                  <a:pt x="916529" y="1412906"/>
                </a:lnTo>
                <a:lnTo>
                  <a:pt x="919946" y="1415030"/>
                </a:lnTo>
                <a:lnTo>
                  <a:pt x="923363" y="1417153"/>
                </a:lnTo>
                <a:lnTo>
                  <a:pt x="929672" y="1421931"/>
                </a:lnTo>
                <a:lnTo>
                  <a:pt x="935192" y="1427240"/>
                </a:lnTo>
                <a:lnTo>
                  <a:pt x="940450" y="1432814"/>
                </a:lnTo>
                <a:lnTo>
                  <a:pt x="945181" y="1439185"/>
                </a:lnTo>
                <a:lnTo>
                  <a:pt x="947284" y="1442636"/>
                </a:lnTo>
                <a:lnTo>
                  <a:pt x="949124" y="1446086"/>
                </a:lnTo>
                <a:lnTo>
                  <a:pt x="951227" y="1449537"/>
                </a:lnTo>
                <a:lnTo>
                  <a:pt x="952804" y="1452988"/>
                </a:lnTo>
                <a:lnTo>
                  <a:pt x="953856" y="1456704"/>
                </a:lnTo>
                <a:lnTo>
                  <a:pt x="955433" y="1460420"/>
                </a:lnTo>
                <a:lnTo>
                  <a:pt x="956484" y="1464667"/>
                </a:lnTo>
                <a:lnTo>
                  <a:pt x="957273" y="1468384"/>
                </a:lnTo>
                <a:lnTo>
                  <a:pt x="958062" y="1472365"/>
                </a:lnTo>
                <a:lnTo>
                  <a:pt x="958587" y="1476612"/>
                </a:lnTo>
                <a:lnTo>
                  <a:pt x="958850" y="1480594"/>
                </a:lnTo>
                <a:lnTo>
                  <a:pt x="958850" y="1485107"/>
                </a:lnTo>
                <a:lnTo>
                  <a:pt x="958850" y="1489088"/>
                </a:lnTo>
                <a:lnTo>
                  <a:pt x="958587" y="1493335"/>
                </a:lnTo>
                <a:lnTo>
                  <a:pt x="958062" y="1497317"/>
                </a:lnTo>
                <a:lnTo>
                  <a:pt x="957273" y="1501299"/>
                </a:lnTo>
                <a:lnTo>
                  <a:pt x="956484" y="1505546"/>
                </a:lnTo>
                <a:lnTo>
                  <a:pt x="955433" y="1509262"/>
                </a:lnTo>
                <a:lnTo>
                  <a:pt x="953856" y="1512978"/>
                </a:lnTo>
                <a:lnTo>
                  <a:pt x="952804" y="1516694"/>
                </a:lnTo>
                <a:lnTo>
                  <a:pt x="951227" y="1520145"/>
                </a:lnTo>
                <a:lnTo>
                  <a:pt x="949124" y="1524127"/>
                </a:lnTo>
                <a:lnTo>
                  <a:pt x="947284" y="1527312"/>
                </a:lnTo>
                <a:lnTo>
                  <a:pt x="945181" y="1530763"/>
                </a:lnTo>
                <a:lnTo>
                  <a:pt x="940450" y="1536868"/>
                </a:lnTo>
                <a:lnTo>
                  <a:pt x="935192" y="1542973"/>
                </a:lnTo>
                <a:lnTo>
                  <a:pt x="929672" y="1548017"/>
                </a:lnTo>
                <a:lnTo>
                  <a:pt x="923363" y="1552795"/>
                </a:lnTo>
                <a:lnTo>
                  <a:pt x="919946" y="1554918"/>
                </a:lnTo>
                <a:lnTo>
                  <a:pt x="916529" y="1556776"/>
                </a:lnTo>
                <a:lnTo>
                  <a:pt x="913112" y="1558634"/>
                </a:lnTo>
                <a:lnTo>
                  <a:pt x="909432" y="1560227"/>
                </a:lnTo>
                <a:lnTo>
                  <a:pt x="906014" y="1561820"/>
                </a:lnTo>
                <a:lnTo>
                  <a:pt x="901808" y="1563147"/>
                </a:lnTo>
                <a:lnTo>
                  <a:pt x="898128" y="1564209"/>
                </a:lnTo>
                <a:lnTo>
                  <a:pt x="894448" y="1565005"/>
                </a:lnTo>
                <a:lnTo>
                  <a:pt x="890505" y="1565801"/>
                </a:lnTo>
                <a:lnTo>
                  <a:pt x="886299" y="1566067"/>
                </a:lnTo>
                <a:lnTo>
                  <a:pt x="882356" y="1566598"/>
                </a:lnTo>
                <a:lnTo>
                  <a:pt x="877888" y="1566863"/>
                </a:lnTo>
                <a:lnTo>
                  <a:pt x="873945" y="1566598"/>
                </a:lnTo>
                <a:lnTo>
                  <a:pt x="869739" y="1566067"/>
                </a:lnTo>
                <a:lnTo>
                  <a:pt x="865796" y="1565801"/>
                </a:lnTo>
                <a:lnTo>
                  <a:pt x="861853" y="1565005"/>
                </a:lnTo>
                <a:lnTo>
                  <a:pt x="857647" y="1564209"/>
                </a:lnTo>
                <a:lnTo>
                  <a:pt x="853967" y="1563147"/>
                </a:lnTo>
                <a:lnTo>
                  <a:pt x="850287" y="1561820"/>
                </a:lnTo>
                <a:lnTo>
                  <a:pt x="846607" y="1560227"/>
                </a:lnTo>
                <a:lnTo>
                  <a:pt x="842664" y="1558634"/>
                </a:lnTo>
                <a:lnTo>
                  <a:pt x="839247" y="1556776"/>
                </a:lnTo>
                <a:lnTo>
                  <a:pt x="835829" y="1554918"/>
                </a:lnTo>
                <a:lnTo>
                  <a:pt x="832675" y="1552795"/>
                </a:lnTo>
                <a:lnTo>
                  <a:pt x="826629" y="1548017"/>
                </a:lnTo>
                <a:lnTo>
                  <a:pt x="820583" y="1542973"/>
                </a:lnTo>
                <a:lnTo>
                  <a:pt x="815589" y="1536868"/>
                </a:lnTo>
                <a:lnTo>
                  <a:pt x="810857" y="1530763"/>
                </a:lnTo>
                <a:lnTo>
                  <a:pt x="808754" y="1527312"/>
                </a:lnTo>
                <a:lnTo>
                  <a:pt x="806914" y="1524127"/>
                </a:lnTo>
                <a:lnTo>
                  <a:pt x="805074" y="1520145"/>
                </a:lnTo>
                <a:lnTo>
                  <a:pt x="803497" y="1516694"/>
                </a:lnTo>
                <a:lnTo>
                  <a:pt x="801920" y="1512978"/>
                </a:lnTo>
                <a:lnTo>
                  <a:pt x="800605" y="1509262"/>
                </a:lnTo>
                <a:lnTo>
                  <a:pt x="799554" y="1505546"/>
                </a:lnTo>
                <a:lnTo>
                  <a:pt x="798765" y="1501299"/>
                </a:lnTo>
                <a:lnTo>
                  <a:pt x="797977" y="1497317"/>
                </a:lnTo>
                <a:lnTo>
                  <a:pt x="797714" y="1493335"/>
                </a:lnTo>
                <a:lnTo>
                  <a:pt x="797188" y="1489088"/>
                </a:lnTo>
                <a:lnTo>
                  <a:pt x="796925" y="1485107"/>
                </a:lnTo>
                <a:lnTo>
                  <a:pt x="797188" y="1480594"/>
                </a:lnTo>
                <a:lnTo>
                  <a:pt x="797714" y="1476612"/>
                </a:lnTo>
                <a:lnTo>
                  <a:pt x="797977" y="1472365"/>
                </a:lnTo>
                <a:lnTo>
                  <a:pt x="798765" y="1468384"/>
                </a:lnTo>
                <a:lnTo>
                  <a:pt x="799554" y="1464667"/>
                </a:lnTo>
                <a:lnTo>
                  <a:pt x="800605" y="1460420"/>
                </a:lnTo>
                <a:lnTo>
                  <a:pt x="801920" y="1456704"/>
                </a:lnTo>
                <a:lnTo>
                  <a:pt x="803497" y="1452988"/>
                </a:lnTo>
                <a:lnTo>
                  <a:pt x="805074" y="1449537"/>
                </a:lnTo>
                <a:lnTo>
                  <a:pt x="806914" y="1446086"/>
                </a:lnTo>
                <a:lnTo>
                  <a:pt x="808754" y="1442636"/>
                </a:lnTo>
                <a:lnTo>
                  <a:pt x="810857" y="1439185"/>
                </a:lnTo>
                <a:lnTo>
                  <a:pt x="815589" y="1432814"/>
                </a:lnTo>
                <a:lnTo>
                  <a:pt x="820583" y="1427240"/>
                </a:lnTo>
                <a:lnTo>
                  <a:pt x="826629" y="1421931"/>
                </a:lnTo>
                <a:lnTo>
                  <a:pt x="832675" y="1417153"/>
                </a:lnTo>
                <a:lnTo>
                  <a:pt x="835829" y="1415030"/>
                </a:lnTo>
                <a:lnTo>
                  <a:pt x="839247" y="1412906"/>
                </a:lnTo>
                <a:lnTo>
                  <a:pt x="842664" y="1411048"/>
                </a:lnTo>
                <a:lnTo>
                  <a:pt x="846607" y="1409455"/>
                </a:lnTo>
                <a:lnTo>
                  <a:pt x="850287" y="1408393"/>
                </a:lnTo>
                <a:lnTo>
                  <a:pt x="853967" y="1406801"/>
                </a:lnTo>
                <a:lnTo>
                  <a:pt x="857647" y="1405739"/>
                </a:lnTo>
                <a:lnTo>
                  <a:pt x="861853" y="1404943"/>
                </a:lnTo>
                <a:lnTo>
                  <a:pt x="865796" y="1404146"/>
                </a:lnTo>
                <a:lnTo>
                  <a:pt x="869739" y="1403616"/>
                </a:lnTo>
                <a:lnTo>
                  <a:pt x="873945" y="1403350"/>
                </a:lnTo>
                <a:close/>
                <a:moveTo>
                  <a:pt x="1480345" y="795338"/>
                </a:moveTo>
                <a:lnTo>
                  <a:pt x="1484857" y="795603"/>
                </a:lnTo>
                <a:lnTo>
                  <a:pt x="1488839" y="795869"/>
                </a:lnTo>
                <a:lnTo>
                  <a:pt x="1493086" y="796134"/>
                </a:lnTo>
                <a:lnTo>
                  <a:pt x="1497068" y="797196"/>
                </a:lnTo>
                <a:lnTo>
                  <a:pt x="1500784" y="797727"/>
                </a:lnTo>
                <a:lnTo>
                  <a:pt x="1505031" y="799054"/>
                </a:lnTo>
                <a:lnTo>
                  <a:pt x="1508747" y="800381"/>
                </a:lnTo>
                <a:lnTo>
                  <a:pt x="1512198" y="801974"/>
                </a:lnTo>
                <a:lnTo>
                  <a:pt x="1515914" y="803567"/>
                </a:lnTo>
                <a:lnTo>
                  <a:pt x="1519365" y="805425"/>
                </a:lnTo>
                <a:lnTo>
                  <a:pt x="1522816" y="807283"/>
                </a:lnTo>
                <a:lnTo>
                  <a:pt x="1526266" y="809406"/>
                </a:lnTo>
                <a:lnTo>
                  <a:pt x="1532637" y="814184"/>
                </a:lnTo>
                <a:lnTo>
                  <a:pt x="1538211" y="819228"/>
                </a:lnTo>
                <a:lnTo>
                  <a:pt x="1543520" y="825068"/>
                </a:lnTo>
                <a:lnTo>
                  <a:pt x="1548298" y="831438"/>
                </a:lnTo>
                <a:lnTo>
                  <a:pt x="1550422" y="834624"/>
                </a:lnTo>
                <a:lnTo>
                  <a:pt x="1552545" y="838074"/>
                </a:lnTo>
                <a:lnTo>
                  <a:pt x="1554403" y="841791"/>
                </a:lnTo>
                <a:lnTo>
                  <a:pt x="1555996" y="845241"/>
                </a:lnTo>
                <a:lnTo>
                  <a:pt x="1557589" y="848958"/>
                </a:lnTo>
                <a:lnTo>
                  <a:pt x="1558650" y="852939"/>
                </a:lnTo>
                <a:lnTo>
                  <a:pt x="1559712" y="856655"/>
                </a:lnTo>
                <a:lnTo>
                  <a:pt x="1560509" y="860637"/>
                </a:lnTo>
                <a:lnTo>
                  <a:pt x="1561305" y="864884"/>
                </a:lnTo>
                <a:lnTo>
                  <a:pt x="1561836" y="868866"/>
                </a:lnTo>
                <a:lnTo>
                  <a:pt x="1562101" y="872847"/>
                </a:lnTo>
                <a:lnTo>
                  <a:pt x="1562101" y="877094"/>
                </a:lnTo>
                <a:lnTo>
                  <a:pt x="1562101" y="881342"/>
                </a:lnTo>
                <a:lnTo>
                  <a:pt x="1561836" y="885589"/>
                </a:lnTo>
                <a:lnTo>
                  <a:pt x="1561305" y="889570"/>
                </a:lnTo>
                <a:lnTo>
                  <a:pt x="1560509" y="893817"/>
                </a:lnTo>
                <a:lnTo>
                  <a:pt x="1559712" y="897534"/>
                </a:lnTo>
                <a:lnTo>
                  <a:pt x="1558650" y="901515"/>
                </a:lnTo>
                <a:lnTo>
                  <a:pt x="1557589" y="905497"/>
                </a:lnTo>
                <a:lnTo>
                  <a:pt x="1555996" y="908948"/>
                </a:lnTo>
                <a:lnTo>
                  <a:pt x="1554403" y="912664"/>
                </a:lnTo>
                <a:lnTo>
                  <a:pt x="1552545" y="916115"/>
                </a:lnTo>
                <a:lnTo>
                  <a:pt x="1550422" y="919565"/>
                </a:lnTo>
                <a:lnTo>
                  <a:pt x="1548298" y="923016"/>
                </a:lnTo>
                <a:lnTo>
                  <a:pt x="1543520" y="929387"/>
                </a:lnTo>
                <a:lnTo>
                  <a:pt x="1538211" y="934961"/>
                </a:lnTo>
                <a:lnTo>
                  <a:pt x="1532637" y="940270"/>
                </a:lnTo>
                <a:lnTo>
                  <a:pt x="1526266" y="945048"/>
                </a:lnTo>
                <a:lnTo>
                  <a:pt x="1522816" y="947171"/>
                </a:lnTo>
                <a:lnTo>
                  <a:pt x="1519365" y="949030"/>
                </a:lnTo>
                <a:lnTo>
                  <a:pt x="1515914" y="950888"/>
                </a:lnTo>
                <a:lnTo>
                  <a:pt x="1512198" y="952480"/>
                </a:lnTo>
                <a:lnTo>
                  <a:pt x="1508747" y="953808"/>
                </a:lnTo>
                <a:lnTo>
                  <a:pt x="1505031" y="955400"/>
                </a:lnTo>
                <a:lnTo>
                  <a:pt x="1500784" y="956197"/>
                </a:lnTo>
                <a:lnTo>
                  <a:pt x="1497068" y="957258"/>
                </a:lnTo>
                <a:lnTo>
                  <a:pt x="1493086" y="957789"/>
                </a:lnTo>
                <a:lnTo>
                  <a:pt x="1488839" y="958586"/>
                </a:lnTo>
                <a:lnTo>
                  <a:pt x="1484857" y="958851"/>
                </a:lnTo>
                <a:lnTo>
                  <a:pt x="1480345" y="958851"/>
                </a:lnTo>
                <a:lnTo>
                  <a:pt x="1476363" y="958851"/>
                </a:lnTo>
                <a:lnTo>
                  <a:pt x="1472116" y="958586"/>
                </a:lnTo>
                <a:lnTo>
                  <a:pt x="1468134" y="957789"/>
                </a:lnTo>
                <a:lnTo>
                  <a:pt x="1464153" y="957258"/>
                </a:lnTo>
                <a:lnTo>
                  <a:pt x="1459906" y="956197"/>
                </a:lnTo>
                <a:lnTo>
                  <a:pt x="1456189" y="955400"/>
                </a:lnTo>
                <a:lnTo>
                  <a:pt x="1452473" y="953808"/>
                </a:lnTo>
                <a:lnTo>
                  <a:pt x="1448757" y="952480"/>
                </a:lnTo>
                <a:lnTo>
                  <a:pt x="1445306" y="950888"/>
                </a:lnTo>
                <a:lnTo>
                  <a:pt x="1441325" y="949030"/>
                </a:lnTo>
                <a:lnTo>
                  <a:pt x="1437874" y="947171"/>
                </a:lnTo>
                <a:lnTo>
                  <a:pt x="1434954" y="945048"/>
                </a:lnTo>
                <a:lnTo>
                  <a:pt x="1428583" y="940270"/>
                </a:lnTo>
                <a:lnTo>
                  <a:pt x="1422478" y="934961"/>
                </a:lnTo>
                <a:lnTo>
                  <a:pt x="1417435" y="929387"/>
                </a:lnTo>
                <a:lnTo>
                  <a:pt x="1412922" y="923016"/>
                </a:lnTo>
                <a:lnTo>
                  <a:pt x="1410533" y="919565"/>
                </a:lnTo>
                <a:lnTo>
                  <a:pt x="1408675" y="916115"/>
                </a:lnTo>
                <a:lnTo>
                  <a:pt x="1406817" y="912664"/>
                </a:lnTo>
                <a:lnTo>
                  <a:pt x="1405224" y="908948"/>
                </a:lnTo>
                <a:lnTo>
                  <a:pt x="1403632" y="905497"/>
                </a:lnTo>
                <a:lnTo>
                  <a:pt x="1402304" y="901515"/>
                </a:lnTo>
                <a:lnTo>
                  <a:pt x="1401243" y="897534"/>
                </a:lnTo>
                <a:lnTo>
                  <a:pt x="1400446" y="893817"/>
                </a:lnTo>
                <a:lnTo>
                  <a:pt x="1399650" y="889570"/>
                </a:lnTo>
                <a:lnTo>
                  <a:pt x="1399385" y="885589"/>
                </a:lnTo>
                <a:lnTo>
                  <a:pt x="1398854" y="881342"/>
                </a:lnTo>
                <a:lnTo>
                  <a:pt x="1398588" y="877094"/>
                </a:lnTo>
                <a:lnTo>
                  <a:pt x="1398854" y="872847"/>
                </a:lnTo>
                <a:lnTo>
                  <a:pt x="1399385" y="868866"/>
                </a:lnTo>
                <a:lnTo>
                  <a:pt x="1399650" y="864884"/>
                </a:lnTo>
                <a:lnTo>
                  <a:pt x="1400446" y="860637"/>
                </a:lnTo>
                <a:lnTo>
                  <a:pt x="1401243" y="856655"/>
                </a:lnTo>
                <a:lnTo>
                  <a:pt x="1402304" y="852939"/>
                </a:lnTo>
                <a:lnTo>
                  <a:pt x="1403632" y="848958"/>
                </a:lnTo>
                <a:lnTo>
                  <a:pt x="1405224" y="845241"/>
                </a:lnTo>
                <a:lnTo>
                  <a:pt x="1406817" y="841791"/>
                </a:lnTo>
                <a:lnTo>
                  <a:pt x="1408675" y="838074"/>
                </a:lnTo>
                <a:lnTo>
                  <a:pt x="1410533" y="834624"/>
                </a:lnTo>
                <a:lnTo>
                  <a:pt x="1412922" y="831438"/>
                </a:lnTo>
                <a:lnTo>
                  <a:pt x="1417435" y="825068"/>
                </a:lnTo>
                <a:lnTo>
                  <a:pt x="1422478" y="819228"/>
                </a:lnTo>
                <a:lnTo>
                  <a:pt x="1428583" y="814184"/>
                </a:lnTo>
                <a:lnTo>
                  <a:pt x="1434954" y="809406"/>
                </a:lnTo>
                <a:lnTo>
                  <a:pt x="1437874" y="807283"/>
                </a:lnTo>
                <a:lnTo>
                  <a:pt x="1441325" y="805425"/>
                </a:lnTo>
                <a:lnTo>
                  <a:pt x="1445306" y="803567"/>
                </a:lnTo>
                <a:lnTo>
                  <a:pt x="1448757" y="801974"/>
                </a:lnTo>
                <a:lnTo>
                  <a:pt x="1452473" y="800381"/>
                </a:lnTo>
                <a:lnTo>
                  <a:pt x="1456189" y="799054"/>
                </a:lnTo>
                <a:lnTo>
                  <a:pt x="1459906" y="797727"/>
                </a:lnTo>
                <a:lnTo>
                  <a:pt x="1464153" y="797196"/>
                </a:lnTo>
                <a:lnTo>
                  <a:pt x="1468134" y="796134"/>
                </a:lnTo>
                <a:lnTo>
                  <a:pt x="1472116" y="795869"/>
                </a:lnTo>
                <a:lnTo>
                  <a:pt x="1476363" y="795603"/>
                </a:lnTo>
                <a:lnTo>
                  <a:pt x="1480345" y="795338"/>
                </a:lnTo>
                <a:close/>
                <a:moveTo>
                  <a:pt x="876984" y="177800"/>
                </a:moveTo>
                <a:lnTo>
                  <a:pt x="883326" y="178065"/>
                </a:lnTo>
                <a:lnTo>
                  <a:pt x="889669" y="179124"/>
                </a:lnTo>
                <a:lnTo>
                  <a:pt x="895482" y="180713"/>
                </a:lnTo>
                <a:lnTo>
                  <a:pt x="901032" y="182832"/>
                </a:lnTo>
                <a:lnTo>
                  <a:pt x="906581" y="185215"/>
                </a:lnTo>
                <a:lnTo>
                  <a:pt x="911867" y="188393"/>
                </a:lnTo>
                <a:lnTo>
                  <a:pt x="916359" y="191836"/>
                </a:lnTo>
                <a:lnTo>
                  <a:pt x="920851" y="196074"/>
                </a:lnTo>
                <a:lnTo>
                  <a:pt x="924815" y="200311"/>
                </a:lnTo>
                <a:lnTo>
                  <a:pt x="928251" y="205078"/>
                </a:lnTo>
                <a:lnTo>
                  <a:pt x="931422" y="210375"/>
                </a:lnTo>
                <a:lnTo>
                  <a:pt x="934065" y="215672"/>
                </a:lnTo>
                <a:lnTo>
                  <a:pt x="936179" y="221498"/>
                </a:lnTo>
                <a:lnTo>
                  <a:pt x="937764" y="227325"/>
                </a:lnTo>
                <a:lnTo>
                  <a:pt x="938821" y="233681"/>
                </a:lnTo>
                <a:lnTo>
                  <a:pt x="939086" y="240037"/>
                </a:lnTo>
                <a:lnTo>
                  <a:pt x="939086" y="766534"/>
                </a:lnTo>
                <a:lnTo>
                  <a:pt x="945956" y="770772"/>
                </a:lnTo>
                <a:lnTo>
                  <a:pt x="952827" y="775539"/>
                </a:lnTo>
                <a:lnTo>
                  <a:pt x="959169" y="780835"/>
                </a:lnTo>
                <a:lnTo>
                  <a:pt x="964983" y="786397"/>
                </a:lnTo>
                <a:lnTo>
                  <a:pt x="971061" y="792488"/>
                </a:lnTo>
                <a:lnTo>
                  <a:pt x="976082" y="798844"/>
                </a:lnTo>
                <a:lnTo>
                  <a:pt x="980839" y="805465"/>
                </a:lnTo>
                <a:lnTo>
                  <a:pt x="985331" y="812351"/>
                </a:lnTo>
                <a:lnTo>
                  <a:pt x="989295" y="819502"/>
                </a:lnTo>
                <a:lnTo>
                  <a:pt x="992995" y="826917"/>
                </a:lnTo>
                <a:lnTo>
                  <a:pt x="995902" y="834862"/>
                </a:lnTo>
                <a:lnTo>
                  <a:pt x="998545" y="843072"/>
                </a:lnTo>
                <a:lnTo>
                  <a:pt x="1000394" y="851282"/>
                </a:lnTo>
                <a:lnTo>
                  <a:pt x="1001980" y="859757"/>
                </a:lnTo>
                <a:lnTo>
                  <a:pt x="1002773" y="868497"/>
                </a:lnTo>
                <a:lnTo>
                  <a:pt x="1003301" y="877236"/>
                </a:lnTo>
                <a:lnTo>
                  <a:pt x="1002773" y="883857"/>
                </a:lnTo>
                <a:lnTo>
                  <a:pt x="1002244" y="889948"/>
                </a:lnTo>
                <a:lnTo>
                  <a:pt x="1001716" y="896569"/>
                </a:lnTo>
                <a:lnTo>
                  <a:pt x="1000394" y="902925"/>
                </a:lnTo>
                <a:lnTo>
                  <a:pt x="999073" y="909017"/>
                </a:lnTo>
                <a:lnTo>
                  <a:pt x="997223" y="915108"/>
                </a:lnTo>
                <a:lnTo>
                  <a:pt x="995373" y="921199"/>
                </a:lnTo>
                <a:lnTo>
                  <a:pt x="993259" y="926761"/>
                </a:lnTo>
                <a:lnTo>
                  <a:pt x="990352" y="932322"/>
                </a:lnTo>
                <a:lnTo>
                  <a:pt x="987445" y="938149"/>
                </a:lnTo>
                <a:lnTo>
                  <a:pt x="984803" y="943446"/>
                </a:lnTo>
                <a:lnTo>
                  <a:pt x="981367" y="948478"/>
                </a:lnTo>
                <a:lnTo>
                  <a:pt x="977932" y="953509"/>
                </a:lnTo>
                <a:lnTo>
                  <a:pt x="973968" y="958541"/>
                </a:lnTo>
                <a:lnTo>
                  <a:pt x="970004" y="962779"/>
                </a:lnTo>
                <a:lnTo>
                  <a:pt x="965512" y="967281"/>
                </a:lnTo>
                <a:lnTo>
                  <a:pt x="961284" y="971783"/>
                </a:lnTo>
                <a:lnTo>
                  <a:pt x="956527" y="975756"/>
                </a:lnTo>
                <a:lnTo>
                  <a:pt x="951770" y="979464"/>
                </a:lnTo>
                <a:lnTo>
                  <a:pt x="946749" y="982906"/>
                </a:lnTo>
                <a:lnTo>
                  <a:pt x="941728" y="986349"/>
                </a:lnTo>
                <a:lnTo>
                  <a:pt x="936443" y="989527"/>
                </a:lnTo>
                <a:lnTo>
                  <a:pt x="930893" y="992441"/>
                </a:lnTo>
                <a:lnTo>
                  <a:pt x="925344" y="994824"/>
                </a:lnTo>
                <a:lnTo>
                  <a:pt x="919530" y="996943"/>
                </a:lnTo>
                <a:lnTo>
                  <a:pt x="913716" y="999062"/>
                </a:lnTo>
                <a:lnTo>
                  <a:pt x="907374" y="1000915"/>
                </a:lnTo>
                <a:lnTo>
                  <a:pt x="901560" y="1001975"/>
                </a:lnTo>
                <a:lnTo>
                  <a:pt x="895218" y="1003299"/>
                </a:lnTo>
                <a:lnTo>
                  <a:pt x="888611" y="1004358"/>
                </a:lnTo>
                <a:lnTo>
                  <a:pt x="882269" y="1004623"/>
                </a:lnTo>
                <a:lnTo>
                  <a:pt x="875663" y="1004888"/>
                </a:lnTo>
                <a:lnTo>
                  <a:pt x="866678" y="1004623"/>
                </a:lnTo>
                <a:lnTo>
                  <a:pt x="857693" y="1003564"/>
                </a:lnTo>
                <a:lnTo>
                  <a:pt x="849236" y="1001975"/>
                </a:lnTo>
                <a:lnTo>
                  <a:pt x="840780" y="999856"/>
                </a:lnTo>
                <a:lnTo>
                  <a:pt x="832324" y="997473"/>
                </a:lnTo>
                <a:lnTo>
                  <a:pt x="824396" y="994030"/>
                </a:lnTo>
                <a:lnTo>
                  <a:pt x="816732" y="990587"/>
                </a:lnTo>
                <a:lnTo>
                  <a:pt x="809333" y="986084"/>
                </a:lnTo>
                <a:lnTo>
                  <a:pt x="802198" y="981317"/>
                </a:lnTo>
                <a:lnTo>
                  <a:pt x="795591" y="976286"/>
                </a:lnTo>
                <a:lnTo>
                  <a:pt x="788984" y="970724"/>
                </a:lnTo>
                <a:lnTo>
                  <a:pt x="783170" y="964633"/>
                </a:lnTo>
                <a:lnTo>
                  <a:pt x="777357" y="958541"/>
                </a:lnTo>
                <a:lnTo>
                  <a:pt x="772600" y="951920"/>
                </a:lnTo>
                <a:lnTo>
                  <a:pt x="767843" y="944770"/>
                </a:lnTo>
                <a:lnTo>
                  <a:pt x="763351" y="937354"/>
                </a:lnTo>
                <a:lnTo>
                  <a:pt x="413204" y="937354"/>
                </a:lnTo>
                <a:lnTo>
                  <a:pt x="406597" y="937090"/>
                </a:lnTo>
                <a:lnTo>
                  <a:pt x="400519" y="936295"/>
                </a:lnTo>
                <a:lnTo>
                  <a:pt x="394705" y="934706"/>
                </a:lnTo>
                <a:lnTo>
                  <a:pt x="388627" y="932322"/>
                </a:lnTo>
                <a:lnTo>
                  <a:pt x="383342" y="929939"/>
                </a:lnTo>
                <a:lnTo>
                  <a:pt x="378321" y="926761"/>
                </a:lnTo>
                <a:lnTo>
                  <a:pt x="373564" y="923053"/>
                </a:lnTo>
                <a:lnTo>
                  <a:pt x="368808" y="919345"/>
                </a:lnTo>
                <a:lnTo>
                  <a:pt x="365108" y="914843"/>
                </a:lnTo>
                <a:lnTo>
                  <a:pt x="361408" y="909811"/>
                </a:lnTo>
                <a:lnTo>
                  <a:pt x="358237" y="904779"/>
                </a:lnTo>
                <a:lnTo>
                  <a:pt x="355859" y="899483"/>
                </a:lnTo>
                <a:lnTo>
                  <a:pt x="353480" y="893921"/>
                </a:lnTo>
                <a:lnTo>
                  <a:pt x="352159" y="887830"/>
                </a:lnTo>
                <a:lnTo>
                  <a:pt x="351102" y="881474"/>
                </a:lnTo>
                <a:lnTo>
                  <a:pt x="350838" y="875382"/>
                </a:lnTo>
                <a:lnTo>
                  <a:pt x="351102" y="868761"/>
                </a:lnTo>
                <a:lnTo>
                  <a:pt x="352159" y="862670"/>
                </a:lnTo>
                <a:lnTo>
                  <a:pt x="353480" y="856844"/>
                </a:lnTo>
                <a:lnTo>
                  <a:pt x="355859" y="850752"/>
                </a:lnTo>
                <a:lnTo>
                  <a:pt x="358237" y="845456"/>
                </a:lnTo>
                <a:lnTo>
                  <a:pt x="361408" y="840424"/>
                </a:lnTo>
                <a:lnTo>
                  <a:pt x="365108" y="835392"/>
                </a:lnTo>
                <a:lnTo>
                  <a:pt x="368808" y="831154"/>
                </a:lnTo>
                <a:lnTo>
                  <a:pt x="373564" y="827447"/>
                </a:lnTo>
                <a:lnTo>
                  <a:pt x="378321" y="823474"/>
                </a:lnTo>
                <a:lnTo>
                  <a:pt x="383342" y="820296"/>
                </a:lnTo>
                <a:lnTo>
                  <a:pt x="388627" y="817913"/>
                </a:lnTo>
                <a:lnTo>
                  <a:pt x="394705" y="815794"/>
                </a:lnTo>
                <a:lnTo>
                  <a:pt x="400519" y="814205"/>
                </a:lnTo>
                <a:lnTo>
                  <a:pt x="406597" y="813146"/>
                </a:lnTo>
                <a:lnTo>
                  <a:pt x="413204" y="812881"/>
                </a:lnTo>
                <a:lnTo>
                  <a:pt x="765465" y="812881"/>
                </a:lnTo>
                <a:lnTo>
                  <a:pt x="770222" y="805730"/>
                </a:lnTo>
                <a:lnTo>
                  <a:pt x="775507" y="798579"/>
                </a:lnTo>
                <a:lnTo>
                  <a:pt x="780792" y="791959"/>
                </a:lnTo>
                <a:lnTo>
                  <a:pt x="786870" y="785602"/>
                </a:lnTo>
                <a:lnTo>
                  <a:pt x="793477" y="779511"/>
                </a:lnTo>
                <a:lnTo>
                  <a:pt x="800348" y="774214"/>
                </a:lnTo>
                <a:lnTo>
                  <a:pt x="807483" y="769183"/>
                </a:lnTo>
                <a:lnTo>
                  <a:pt x="815147" y="764945"/>
                </a:lnTo>
                <a:lnTo>
                  <a:pt x="815147" y="240037"/>
                </a:lnTo>
                <a:lnTo>
                  <a:pt x="815411" y="233681"/>
                </a:lnTo>
                <a:lnTo>
                  <a:pt x="816204" y="227325"/>
                </a:lnTo>
                <a:lnTo>
                  <a:pt x="817789" y="221498"/>
                </a:lnTo>
                <a:lnTo>
                  <a:pt x="819639" y="215672"/>
                </a:lnTo>
                <a:lnTo>
                  <a:pt x="822546" y="210375"/>
                </a:lnTo>
                <a:lnTo>
                  <a:pt x="825717" y="205078"/>
                </a:lnTo>
                <a:lnTo>
                  <a:pt x="829153" y="200311"/>
                </a:lnTo>
                <a:lnTo>
                  <a:pt x="833116" y="196074"/>
                </a:lnTo>
                <a:lnTo>
                  <a:pt x="837609" y="191836"/>
                </a:lnTo>
                <a:lnTo>
                  <a:pt x="842366" y="188393"/>
                </a:lnTo>
                <a:lnTo>
                  <a:pt x="847387" y="185215"/>
                </a:lnTo>
                <a:lnTo>
                  <a:pt x="852936" y="182832"/>
                </a:lnTo>
                <a:lnTo>
                  <a:pt x="858486" y="180713"/>
                </a:lnTo>
                <a:lnTo>
                  <a:pt x="864564" y="179124"/>
                </a:lnTo>
                <a:lnTo>
                  <a:pt x="870642" y="178065"/>
                </a:lnTo>
                <a:lnTo>
                  <a:pt x="876984" y="177800"/>
                </a:lnTo>
                <a:close/>
                <a:moveTo>
                  <a:pt x="856991" y="124392"/>
                </a:moveTo>
                <a:lnTo>
                  <a:pt x="837683" y="125450"/>
                </a:lnTo>
                <a:lnTo>
                  <a:pt x="818374" y="126774"/>
                </a:lnTo>
                <a:lnTo>
                  <a:pt x="799594" y="128362"/>
                </a:lnTo>
                <a:lnTo>
                  <a:pt x="780550" y="130479"/>
                </a:lnTo>
                <a:lnTo>
                  <a:pt x="762034" y="132861"/>
                </a:lnTo>
                <a:lnTo>
                  <a:pt x="743255" y="136037"/>
                </a:lnTo>
                <a:lnTo>
                  <a:pt x="725004" y="139478"/>
                </a:lnTo>
                <a:lnTo>
                  <a:pt x="706489" y="143712"/>
                </a:lnTo>
                <a:lnTo>
                  <a:pt x="688502" y="147947"/>
                </a:lnTo>
                <a:lnTo>
                  <a:pt x="670516" y="152975"/>
                </a:lnTo>
                <a:lnTo>
                  <a:pt x="653059" y="158269"/>
                </a:lnTo>
                <a:lnTo>
                  <a:pt x="635337" y="164091"/>
                </a:lnTo>
                <a:lnTo>
                  <a:pt x="617880" y="169914"/>
                </a:lnTo>
                <a:lnTo>
                  <a:pt x="600687" y="176530"/>
                </a:lnTo>
                <a:lnTo>
                  <a:pt x="583759" y="183412"/>
                </a:lnTo>
                <a:lnTo>
                  <a:pt x="567095" y="191087"/>
                </a:lnTo>
                <a:lnTo>
                  <a:pt x="550432" y="198762"/>
                </a:lnTo>
                <a:lnTo>
                  <a:pt x="534297" y="206967"/>
                </a:lnTo>
                <a:lnTo>
                  <a:pt x="517898" y="215436"/>
                </a:lnTo>
                <a:lnTo>
                  <a:pt x="502292" y="224170"/>
                </a:lnTo>
                <a:lnTo>
                  <a:pt x="486686" y="233698"/>
                </a:lnTo>
                <a:lnTo>
                  <a:pt x="471345" y="242961"/>
                </a:lnTo>
                <a:lnTo>
                  <a:pt x="456268" y="253018"/>
                </a:lnTo>
                <a:lnTo>
                  <a:pt x="441192" y="263340"/>
                </a:lnTo>
                <a:lnTo>
                  <a:pt x="426379" y="274191"/>
                </a:lnTo>
                <a:lnTo>
                  <a:pt x="412361" y="285042"/>
                </a:lnTo>
                <a:lnTo>
                  <a:pt x="398342" y="296423"/>
                </a:lnTo>
                <a:lnTo>
                  <a:pt x="384588" y="308333"/>
                </a:lnTo>
                <a:lnTo>
                  <a:pt x="371098" y="320243"/>
                </a:lnTo>
                <a:lnTo>
                  <a:pt x="357608" y="332417"/>
                </a:lnTo>
                <a:lnTo>
                  <a:pt x="344648" y="344856"/>
                </a:lnTo>
                <a:lnTo>
                  <a:pt x="332216" y="358089"/>
                </a:lnTo>
                <a:lnTo>
                  <a:pt x="319784" y="371323"/>
                </a:lnTo>
                <a:lnTo>
                  <a:pt x="307617" y="384820"/>
                </a:lnTo>
                <a:lnTo>
                  <a:pt x="295979" y="398583"/>
                </a:lnTo>
                <a:lnTo>
                  <a:pt x="284870" y="412610"/>
                </a:lnTo>
                <a:lnTo>
                  <a:pt x="273761" y="427167"/>
                </a:lnTo>
                <a:lnTo>
                  <a:pt x="263181" y="441458"/>
                </a:lnTo>
                <a:lnTo>
                  <a:pt x="252865" y="456544"/>
                </a:lnTo>
                <a:lnTo>
                  <a:pt x="242814" y="471630"/>
                </a:lnTo>
                <a:lnTo>
                  <a:pt x="233027" y="486980"/>
                </a:lnTo>
                <a:lnTo>
                  <a:pt x="224034" y="502596"/>
                </a:lnTo>
                <a:lnTo>
                  <a:pt x="215041" y="518740"/>
                </a:lnTo>
                <a:lnTo>
                  <a:pt x="206577" y="534620"/>
                </a:lnTo>
                <a:lnTo>
                  <a:pt x="198377" y="551029"/>
                </a:lnTo>
                <a:lnTo>
                  <a:pt x="190707" y="567438"/>
                </a:lnTo>
                <a:lnTo>
                  <a:pt x="183301" y="584112"/>
                </a:lnTo>
                <a:lnTo>
                  <a:pt x="176424" y="601315"/>
                </a:lnTo>
                <a:lnTo>
                  <a:pt x="169811" y="618253"/>
                </a:lnTo>
                <a:lnTo>
                  <a:pt x="163992" y="635986"/>
                </a:lnTo>
                <a:lnTo>
                  <a:pt x="157908" y="653454"/>
                </a:lnTo>
                <a:lnTo>
                  <a:pt x="152883" y="670921"/>
                </a:lnTo>
                <a:lnTo>
                  <a:pt x="147857" y="689183"/>
                </a:lnTo>
                <a:lnTo>
                  <a:pt x="143625" y="707180"/>
                </a:lnTo>
                <a:lnTo>
                  <a:pt x="139393" y="725707"/>
                </a:lnTo>
                <a:lnTo>
                  <a:pt x="135955" y="743704"/>
                </a:lnTo>
                <a:lnTo>
                  <a:pt x="132781" y="762495"/>
                </a:lnTo>
                <a:lnTo>
                  <a:pt x="130400" y="781551"/>
                </a:lnTo>
                <a:lnTo>
                  <a:pt x="128019" y="800342"/>
                </a:lnTo>
                <a:lnTo>
                  <a:pt x="126168" y="819133"/>
                </a:lnTo>
                <a:lnTo>
                  <a:pt x="125110" y="838189"/>
                </a:lnTo>
                <a:lnTo>
                  <a:pt x="124316" y="857509"/>
                </a:lnTo>
                <a:lnTo>
                  <a:pt x="124052" y="877094"/>
                </a:lnTo>
                <a:lnTo>
                  <a:pt x="124316" y="896414"/>
                </a:lnTo>
                <a:lnTo>
                  <a:pt x="125110" y="915735"/>
                </a:lnTo>
                <a:lnTo>
                  <a:pt x="126168" y="934791"/>
                </a:lnTo>
                <a:lnTo>
                  <a:pt x="128019" y="953846"/>
                </a:lnTo>
                <a:lnTo>
                  <a:pt x="130400" y="972637"/>
                </a:lnTo>
                <a:lnTo>
                  <a:pt x="132781" y="991428"/>
                </a:lnTo>
                <a:lnTo>
                  <a:pt x="135955" y="1009955"/>
                </a:lnTo>
                <a:lnTo>
                  <a:pt x="139393" y="1028481"/>
                </a:lnTo>
                <a:lnTo>
                  <a:pt x="143625" y="1046743"/>
                </a:lnTo>
                <a:lnTo>
                  <a:pt x="147857" y="1065005"/>
                </a:lnTo>
                <a:lnTo>
                  <a:pt x="152883" y="1082737"/>
                </a:lnTo>
                <a:lnTo>
                  <a:pt x="157908" y="1100734"/>
                </a:lnTo>
                <a:lnTo>
                  <a:pt x="163992" y="1118202"/>
                </a:lnTo>
                <a:lnTo>
                  <a:pt x="169811" y="1135405"/>
                </a:lnTo>
                <a:lnTo>
                  <a:pt x="176424" y="1152608"/>
                </a:lnTo>
                <a:lnTo>
                  <a:pt x="183301" y="1169547"/>
                </a:lnTo>
                <a:lnTo>
                  <a:pt x="190707" y="1186485"/>
                </a:lnTo>
                <a:lnTo>
                  <a:pt x="198377" y="1203159"/>
                </a:lnTo>
                <a:lnTo>
                  <a:pt x="206577" y="1219568"/>
                </a:lnTo>
                <a:lnTo>
                  <a:pt x="215041" y="1235448"/>
                </a:lnTo>
                <a:lnTo>
                  <a:pt x="224034" y="1251592"/>
                </a:lnTo>
                <a:lnTo>
                  <a:pt x="233027" y="1267208"/>
                </a:lnTo>
                <a:lnTo>
                  <a:pt x="242814" y="1282558"/>
                </a:lnTo>
                <a:lnTo>
                  <a:pt x="252865" y="1297644"/>
                </a:lnTo>
                <a:lnTo>
                  <a:pt x="263181" y="1312200"/>
                </a:lnTo>
                <a:lnTo>
                  <a:pt x="273761" y="1327021"/>
                </a:lnTo>
                <a:lnTo>
                  <a:pt x="284870" y="1341578"/>
                </a:lnTo>
                <a:lnTo>
                  <a:pt x="295979" y="1355605"/>
                </a:lnTo>
                <a:lnTo>
                  <a:pt x="307617" y="1369368"/>
                </a:lnTo>
                <a:lnTo>
                  <a:pt x="319784" y="1382865"/>
                </a:lnTo>
                <a:lnTo>
                  <a:pt x="332216" y="1396099"/>
                </a:lnTo>
                <a:lnTo>
                  <a:pt x="344648" y="1408803"/>
                </a:lnTo>
                <a:lnTo>
                  <a:pt x="357608" y="1421771"/>
                </a:lnTo>
                <a:lnTo>
                  <a:pt x="371098" y="1433946"/>
                </a:lnTo>
                <a:lnTo>
                  <a:pt x="384588" y="1445855"/>
                </a:lnTo>
                <a:lnTo>
                  <a:pt x="398342" y="1457501"/>
                </a:lnTo>
                <a:lnTo>
                  <a:pt x="412361" y="1469146"/>
                </a:lnTo>
                <a:lnTo>
                  <a:pt x="426379" y="1479997"/>
                </a:lnTo>
                <a:lnTo>
                  <a:pt x="441192" y="1490848"/>
                </a:lnTo>
                <a:lnTo>
                  <a:pt x="456268" y="1501170"/>
                </a:lnTo>
                <a:lnTo>
                  <a:pt x="471345" y="1511227"/>
                </a:lnTo>
                <a:lnTo>
                  <a:pt x="486686" y="1520490"/>
                </a:lnTo>
                <a:lnTo>
                  <a:pt x="502292" y="1530018"/>
                </a:lnTo>
                <a:lnTo>
                  <a:pt x="517898" y="1538752"/>
                </a:lnTo>
                <a:lnTo>
                  <a:pt x="534297" y="1547221"/>
                </a:lnTo>
                <a:lnTo>
                  <a:pt x="550432" y="1555426"/>
                </a:lnTo>
                <a:lnTo>
                  <a:pt x="567095" y="1563101"/>
                </a:lnTo>
                <a:lnTo>
                  <a:pt x="583759" y="1570512"/>
                </a:lnTo>
                <a:lnTo>
                  <a:pt x="600687" y="1577393"/>
                </a:lnTo>
                <a:lnTo>
                  <a:pt x="617880" y="1583745"/>
                </a:lnTo>
                <a:lnTo>
                  <a:pt x="635337" y="1590097"/>
                </a:lnTo>
                <a:lnTo>
                  <a:pt x="653059" y="1595655"/>
                </a:lnTo>
                <a:lnTo>
                  <a:pt x="670516" y="1601213"/>
                </a:lnTo>
                <a:lnTo>
                  <a:pt x="688502" y="1605712"/>
                </a:lnTo>
                <a:lnTo>
                  <a:pt x="706489" y="1610476"/>
                </a:lnTo>
                <a:lnTo>
                  <a:pt x="725004" y="1614181"/>
                </a:lnTo>
                <a:lnTo>
                  <a:pt x="743255" y="1618151"/>
                </a:lnTo>
                <a:lnTo>
                  <a:pt x="762034" y="1620798"/>
                </a:lnTo>
                <a:lnTo>
                  <a:pt x="780550" y="1623709"/>
                </a:lnTo>
                <a:lnTo>
                  <a:pt x="799594" y="1625826"/>
                </a:lnTo>
                <a:lnTo>
                  <a:pt x="818374" y="1627414"/>
                </a:lnTo>
                <a:lnTo>
                  <a:pt x="837683" y="1628738"/>
                </a:lnTo>
                <a:lnTo>
                  <a:pt x="856991" y="1629267"/>
                </a:lnTo>
                <a:lnTo>
                  <a:pt x="876300" y="1629532"/>
                </a:lnTo>
                <a:lnTo>
                  <a:pt x="895873" y="1629267"/>
                </a:lnTo>
                <a:lnTo>
                  <a:pt x="914918" y="1628738"/>
                </a:lnTo>
                <a:lnTo>
                  <a:pt x="933962" y="1627414"/>
                </a:lnTo>
                <a:lnTo>
                  <a:pt x="953271" y="1625826"/>
                </a:lnTo>
                <a:lnTo>
                  <a:pt x="972050" y="1623709"/>
                </a:lnTo>
                <a:lnTo>
                  <a:pt x="990830" y="1620798"/>
                </a:lnTo>
                <a:lnTo>
                  <a:pt x="1009345" y="1618151"/>
                </a:lnTo>
                <a:lnTo>
                  <a:pt x="1027861" y="1614181"/>
                </a:lnTo>
                <a:lnTo>
                  <a:pt x="1045847" y="1610476"/>
                </a:lnTo>
                <a:lnTo>
                  <a:pt x="1064098" y="1605712"/>
                </a:lnTo>
                <a:lnTo>
                  <a:pt x="1082084" y="1601213"/>
                </a:lnTo>
                <a:lnTo>
                  <a:pt x="1099806" y="1595655"/>
                </a:lnTo>
                <a:lnTo>
                  <a:pt x="1117263" y="1590097"/>
                </a:lnTo>
                <a:lnTo>
                  <a:pt x="1134720" y="1583745"/>
                </a:lnTo>
                <a:lnTo>
                  <a:pt x="1151913" y="1577393"/>
                </a:lnTo>
                <a:lnTo>
                  <a:pt x="1168841" y="1570512"/>
                </a:lnTo>
                <a:lnTo>
                  <a:pt x="1185769" y="1563101"/>
                </a:lnTo>
                <a:lnTo>
                  <a:pt x="1201904" y="1555426"/>
                </a:lnTo>
                <a:lnTo>
                  <a:pt x="1218568" y="1547221"/>
                </a:lnTo>
                <a:lnTo>
                  <a:pt x="1234702" y="1538752"/>
                </a:lnTo>
                <a:lnTo>
                  <a:pt x="1250573" y="1530018"/>
                </a:lnTo>
                <a:lnTo>
                  <a:pt x="1265914" y="1520490"/>
                </a:lnTo>
                <a:lnTo>
                  <a:pt x="1281255" y="1511227"/>
                </a:lnTo>
                <a:lnTo>
                  <a:pt x="1296596" y="1501170"/>
                </a:lnTo>
                <a:lnTo>
                  <a:pt x="1311408" y="1490848"/>
                </a:lnTo>
                <a:lnTo>
                  <a:pt x="1325956" y="1479997"/>
                </a:lnTo>
                <a:lnTo>
                  <a:pt x="1340504" y="1469146"/>
                </a:lnTo>
                <a:lnTo>
                  <a:pt x="1354522" y="1457501"/>
                </a:lnTo>
                <a:lnTo>
                  <a:pt x="1368277" y="1445855"/>
                </a:lnTo>
                <a:lnTo>
                  <a:pt x="1381766" y="1433946"/>
                </a:lnTo>
                <a:lnTo>
                  <a:pt x="1394991" y="1421771"/>
                </a:lnTo>
                <a:lnTo>
                  <a:pt x="1407952" y="1408803"/>
                </a:lnTo>
                <a:lnTo>
                  <a:pt x="1420384" y="1396099"/>
                </a:lnTo>
                <a:lnTo>
                  <a:pt x="1432815" y="1382865"/>
                </a:lnTo>
                <a:lnTo>
                  <a:pt x="1444718" y="1369368"/>
                </a:lnTo>
                <a:lnTo>
                  <a:pt x="1456356" y="1355605"/>
                </a:lnTo>
                <a:lnTo>
                  <a:pt x="1467730" y="1341578"/>
                </a:lnTo>
                <a:lnTo>
                  <a:pt x="1479104" y="1327021"/>
                </a:lnTo>
                <a:lnTo>
                  <a:pt x="1489684" y="1312200"/>
                </a:lnTo>
                <a:lnTo>
                  <a:pt x="1499735" y="1297644"/>
                </a:lnTo>
                <a:lnTo>
                  <a:pt x="1509786" y="1282558"/>
                </a:lnTo>
                <a:lnTo>
                  <a:pt x="1519308" y="1267208"/>
                </a:lnTo>
                <a:lnTo>
                  <a:pt x="1528830" y="1251592"/>
                </a:lnTo>
                <a:lnTo>
                  <a:pt x="1537559" y="1235448"/>
                </a:lnTo>
                <a:lnTo>
                  <a:pt x="1546023" y="1219568"/>
                </a:lnTo>
                <a:lnTo>
                  <a:pt x="1554223" y="1203159"/>
                </a:lnTo>
                <a:lnTo>
                  <a:pt x="1561893" y="1186485"/>
                </a:lnTo>
                <a:lnTo>
                  <a:pt x="1569299" y="1169547"/>
                </a:lnTo>
                <a:lnTo>
                  <a:pt x="1576176" y="1152608"/>
                </a:lnTo>
                <a:lnTo>
                  <a:pt x="1582789" y="1135405"/>
                </a:lnTo>
                <a:lnTo>
                  <a:pt x="1588873" y="1118202"/>
                </a:lnTo>
                <a:lnTo>
                  <a:pt x="1594692" y="1100734"/>
                </a:lnTo>
                <a:lnTo>
                  <a:pt x="1599982" y="1082737"/>
                </a:lnTo>
                <a:lnTo>
                  <a:pt x="1604743" y="1065005"/>
                </a:lnTo>
                <a:lnTo>
                  <a:pt x="1608975" y="1046743"/>
                </a:lnTo>
                <a:lnTo>
                  <a:pt x="1613207" y="1028481"/>
                </a:lnTo>
                <a:lnTo>
                  <a:pt x="1616645" y="1009955"/>
                </a:lnTo>
                <a:lnTo>
                  <a:pt x="1619555" y="991428"/>
                </a:lnTo>
                <a:lnTo>
                  <a:pt x="1622464" y="972637"/>
                </a:lnTo>
                <a:lnTo>
                  <a:pt x="1624581" y="953846"/>
                </a:lnTo>
                <a:lnTo>
                  <a:pt x="1626168" y="934791"/>
                </a:lnTo>
                <a:lnTo>
                  <a:pt x="1627490" y="915735"/>
                </a:lnTo>
                <a:lnTo>
                  <a:pt x="1628019" y="896414"/>
                </a:lnTo>
                <a:lnTo>
                  <a:pt x="1628548" y="877094"/>
                </a:lnTo>
                <a:lnTo>
                  <a:pt x="1628019" y="857509"/>
                </a:lnTo>
                <a:lnTo>
                  <a:pt x="1627490" y="838189"/>
                </a:lnTo>
                <a:lnTo>
                  <a:pt x="1626168" y="819133"/>
                </a:lnTo>
                <a:lnTo>
                  <a:pt x="1624581" y="800342"/>
                </a:lnTo>
                <a:lnTo>
                  <a:pt x="1622464" y="781551"/>
                </a:lnTo>
                <a:lnTo>
                  <a:pt x="1619555" y="762495"/>
                </a:lnTo>
                <a:lnTo>
                  <a:pt x="1616645" y="743704"/>
                </a:lnTo>
                <a:lnTo>
                  <a:pt x="1613207" y="725707"/>
                </a:lnTo>
                <a:lnTo>
                  <a:pt x="1608975" y="707180"/>
                </a:lnTo>
                <a:lnTo>
                  <a:pt x="1604743" y="689183"/>
                </a:lnTo>
                <a:lnTo>
                  <a:pt x="1599982" y="670921"/>
                </a:lnTo>
                <a:lnTo>
                  <a:pt x="1594692" y="653454"/>
                </a:lnTo>
                <a:lnTo>
                  <a:pt x="1588873" y="635986"/>
                </a:lnTo>
                <a:lnTo>
                  <a:pt x="1582789" y="618253"/>
                </a:lnTo>
                <a:lnTo>
                  <a:pt x="1576176" y="601315"/>
                </a:lnTo>
                <a:lnTo>
                  <a:pt x="1569299" y="584112"/>
                </a:lnTo>
                <a:lnTo>
                  <a:pt x="1561893" y="567438"/>
                </a:lnTo>
                <a:lnTo>
                  <a:pt x="1554223" y="551029"/>
                </a:lnTo>
                <a:lnTo>
                  <a:pt x="1546023" y="534620"/>
                </a:lnTo>
                <a:lnTo>
                  <a:pt x="1537559" y="518740"/>
                </a:lnTo>
                <a:lnTo>
                  <a:pt x="1528830" y="502596"/>
                </a:lnTo>
                <a:lnTo>
                  <a:pt x="1519308" y="486980"/>
                </a:lnTo>
                <a:lnTo>
                  <a:pt x="1509786" y="471630"/>
                </a:lnTo>
                <a:lnTo>
                  <a:pt x="1499735" y="456544"/>
                </a:lnTo>
                <a:lnTo>
                  <a:pt x="1489684" y="441458"/>
                </a:lnTo>
                <a:lnTo>
                  <a:pt x="1479104" y="427167"/>
                </a:lnTo>
                <a:lnTo>
                  <a:pt x="1467730" y="412610"/>
                </a:lnTo>
                <a:lnTo>
                  <a:pt x="1456356" y="398583"/>
                </a:lnTo>
                <a:lnTo>
                  <a:pt x="1444718" y="384820"/>
                </a:lnTo>
                <a:lnTo>
                  <a:pt x="1432815" y="371323"/>
                </a:lnTo>
                <a:lnTo>
                  <a:pt x="1420384" y="358089"/>
                </a:lnTo>
                <a:lnTo>
                  <a:pt x="1407952" y="344856"/>
                </a:lnTo>
                <a:lnTo>
                  <a:pt x="1394991" y="332417"/>
                </a:lnTo>
                <a:lnTo>
                  <a:pt x="1381766" y="320243"/>
                </a:lnTo>
                <a:lnTo>
                  <a:pt x="1368277" y="308333"/>
                </a:lnTo>
                <a:lnTo>
                  <a:pt x="1354522" y="296423"/>
                </a:lnTo>
                <a:lnTo>
                  <a:pt x="1340504" y="285042"/>
                </a:lnTo>
                <a:lnTo>
                  <a:pt x="1325956" y="274191"/>
                </a:lnTo>
                <a:lnTo>
                  <a:pt x="1311408" y="263340"/>
                </a:lnTo>
                <a:lnTo>
                  <a:pt x="1296596" y="253018"/>
                </a:lnTo>
                <a:lnTo>
                  <a:pt x="1281255" y="242961"/>
                </a:lnTo>
                <a:lnTo>
                  <a:pt x="1265914" y="233698"/>
                </a:lnTo>
                <a:lnTo>
                  <a:pt x="1250573" y="224170"/>
                </a:lnTo>
                <a:lnTo>
                  <a:pt x="1234702" y="215436"/>
                </a:lnTo>
                <a:lnTo>
                  <a:pt x="1218568" y="206967"/>
                </a:lnTo>
                <a:lnTo>
                  <a:pt x="1201904" y="198762"/>
                </a:lnTo>
                <a:lnTo>
                  <a:pt x="1185769" y="191087"/>
                </a:lnTo>
                <a:lnTo>
                  <a:pt x="1168841" y="183412"/>
                </a:lnTo>
                <a:lnTo>
                  <a:pt x="1151913" y="176530"/>
                </a:lnTo>
                <a:lnTo>
                  <a:pt x="1134720" y="169914"/>
                </a:lnTo>
                <a:lnTo>
                  <a:pt x="1117263" y="164091"/>
                </a:lnTo>
                <a:lnTo>
                  <a:pt x="1099806" y="158269"/>
                </a:lnTo>
                <a:lnTo>
                  <a:pt x="1082084" y="152975"/>
                </a:lnTo>
                <a:lnTo>
                  <a:pt x="1064098" y="147947"/>
                </a:lnTo>
                <a:lnTo>
                  <a:pt x="1045847" y="143712"/>
                </a:lnTo>
                <a:lnTo>
                  <a:pt x="1027861" y="139478"/>
                </a:lnTo>
                <a:lnTo>
                  <a:pt x="1009345" y="136037"/>
                </a:lnTo>
                <a:lnTo>
                  <a:pt x="990830" y="132861"/>
                </a:lnTo>
                <a:lnTo>
                  <a:pt x="972050" y="130479"/>
                </a:lnTo>
                <a:lnTo>
                  <a:pt x="953271" y="128362"/>
                </a:lnTo>
                <a:lnTo>
                  <a:pt x="933962" y="126774"/>
                </a:lnTo>
                <a:lnTo>
                  <a:pt x="914918" y="125450"/>
                </a:lnTo>
                <a:lnTo>
                  <a:pt x="895873" y="124392"/>
                </a:lnTo>
                <a:lnTo>
                  <a:pt x="876300" y="124392"/>
                </a:lnTo>
                <a:lnTo>
                  <a:pt x="856991" y="124392"/>
                </a:lnTo>
                <a:close/>
                <a:moveTo>
                  <a:pt x="876300" y="0"/>
                </a:moveTo>
                <a:lnTo>
                  <a:pt x="899048" y="265"/>
                </a:lnTo>
                <a:lnTo>
                  <a:pt x="921266" y="1323"/>
                </a:lnTo>
                <a:lnTo>
                  <a:pt x="943749" y="2382"/>
                </a:lnTo>
                <a:lnTo>
                  <a:pt x="965702" y="4764"/>
                </a:lnTo>
                <a:lnTo>
                  <a:pt x="987656" y="7146"/>
                </a:lnTo>
                <a:lnTo>
                  <a:pt x="1009610" y="10057"/>
                </a:lnTo>
                <a:lnTo>
                  <a:pt x="1031299" y="13763"/>
                </a:lnTo>
                <a:lnTo>
                  <a:pt x="1052724" y="17997"/>
                </a:lnTo>
                <a:lnTo>
                  <a:pt x="1074149" y="22496"/>
                </a:lnTo>
                <a:lnTo>
                  <a:pt x="1095045" y="27525"/>
                </a:lnTo>
                <a:lnTo>
                  <a:pt x="1115940" y="33348"/>
                </a:lnTo>
                <a:lnTo>
                  <a:pt x="1136572" y="39435"/>
                </a:lnTo>
                <a:lnTo>
                  <a:pt x="1157203" y="46051"/>
                </a:lnTo>
                <a:lnTo>
                  <a:pt x="1177305" y="53197"/>
                </a:lnTo>
                <a:lnTo>
                  <a:pt x="1197407" y="60873"/>
                </a:lnTo>
                <a:lnTo>
                  <a:pt x="1216981" y="69077"/>
                </a:lnTo>
                <a:lnTo>
                  <a:pt x="1236818" y="77811"/>
                </a:lnTo>
                <a:lnTo>
                  <a:pt x="1255863" y="86545"/>
                </a:lnTo>
                <a:lnTo>
                  <a:pt x="1274907" y="96337"/>
                </a:lnTo>
                <a:lnTo>
                  <a:pt x="1293687" y="105865"/>
                </a:lnTo>
                <a:lnTo>
                  <a:pt x="1312202" y="116452"/>
                </a:lnTo>
                <a:lnTo>
                  <a:pt x="1330453" y="127303"/>
                </a:lnTo>
                <a:lnTo>
                  <a:pt x="1348439" y="138154"/>
                </a:lnTo>
                <a:lnTo>
                  <a:pt x="1365896" y="149799"/>
                </a:lnTo>
                <a:lnTo>
                  <a:pt x="1383353" y="162239"/>
                </a:lnTo>
                <a:lnTo>
                  <a:pt x="1400282" y="174413"/>
                </a:lnTo>
                <a:lnTo>
                  <a:pt x="1416945" y="187117"/>
                </a:lnTo>
                <a:lnTo>
                  <a:pt x="1433609" y="200615"/>
                </a:lnTo>
                <a:lnTo>
                  <a:pt x="1449479" y="214113"/>
                </a:lnTo>
                <a:lnTo>
                  <a:pt x="1465085" y="228404"/>
                </a:lnTo>
                <a:lnTo>
                  <a:pt x="1480426" y="242432"/>
                </a:lnTo>
                <a:lnTo>
                  <a:pt x="1495503" y="257253"/>
                </a:lnTo>
                <a:lnTo>
                  <a:pt x="1510315" y="272074"/>
                </a:lnTo>
                <a:lnTo>
                  <a:pt x="1524863" y="287424"/>
                </a:lnTo>
                <a:lnTo>
                  <a:pt x="1538881" y="303569"/>
                </a:lnTo>
                <a:lnTo>
                  <a:pt x="1552371" y="319449"/>
                </a:lnTo>
                <a:lnTo>
                  <a:pt x="1565596" y="335858"/>
                </a:lnTo>
                <a:lnTo>
                  <a:pt x="1578292" y="352796"/>
                </a:lnTo>
                <a:lnTo>
                  <a:pt x="1590724" y="369735"/>
                </a:lnTo>
                <a:lnTo>
                  <a:pt x="1602627" y="386938"/>
                </a:lnTo>
                <a:lnTo>
                  <a:pt x="1614265" y="404935"/>
                </a:lnTo>
                <a:lnTo>
                  <a:pt x="1625639" y="422667"/>
                </a:lnTo>
                <a:lnTo>
                  <a:pt x="1636219" y="440929"/>
                </a:lnTo>
                <a:lnTo>
                  <a:pt x="1646534" y="459455"/>
                </a:lnTo>
                <a:lnTo>
                  <a:pt x="1656585" y="478247"/>
                </a:lnTo>
                <a:lnTo>
                  <a:pt x="1666108" y="497038"/>
                </a:lnTo>
                <a:lnTo>
                  <a:pt x="1675101" y="516358"/>
                </a:lnTo>
                <a:lnTo>
                  <a:pt x="1683565" y="535943"/>
                </a:lnTo>
                <a:lnTo>
                  <a:pt x="1691764" y="555528"/>
                </a:lnTo>
                <a:lnTo>
                  <a:pt x="1699170" y="575643"/>
                </a:lnTo>
                <a:lnTo>
                  <a:pt x="1706577" y="596022"/>
                </a:lnTo>
                <a:lnTo>
                  <a:pt x="1712925" y="616401"/>
                </a:lnTo>
                <a:lnTo>
                  <a:pt x="1719273" y="637309"/>
                </a:lnTo>
                <a:lnTo>
                  <a:pt x="1725092" y="658218"/>
                </a:lnTo>
                <a:lnTo>
                  <a:pt x="1730382" y="679126"/>
                </a:lnTo>
                <a:lnTo>
                  <a:pt x="1734614" y="700564"/>
                </a:lnTo>
                <a:lnTo>
                  <a:pt x="1739111" y="721737"/>
                </a:lnTo>
                <a:lnTo>
                  <a:pt x="1742549" y="743439"/>
                </a:lnTo>
                <a:lnTo>
                  <a:pt x="1745723" y="765406"/>
                </a:lnTo>
                <a:lnTo>
                  <a:pt x="1748104" y="787373"/>
                </a:lnTo>
                <a:lnTo>
                  <a:pt x="1749955" y="809605"/>
                </a:lnTo>
                <a:lnTo>
                  <a:pt x="1751542" y="831837"/>
                </a:lnTo>
                <a:lnTo>
                  <a:pt x="1752336" y="854598"/>
                </a:lnTo>
                <a:lnTo>
                  <a:pt x="1752600" y="877094"/>
                </a:lnTo>
                <a:lnTo>
                  <a:pt x="1752336" y="899590"/>
                </a:lnTo>
                <a:lnTo>
                  <a:pt x="1751542" y="922351"/>
                </a:lnTo>
                <a:lnTo>
                  <a:pt x="1749955" y="944583"/>
                </a:lnTo>
                <a:lnTo>
                  <a:pt x="1748104" y="966550"/>
                </a:lnTo>
                <a:lnTo>
                  <a:pt x="1745723" y="988782"/>
                </a:lnTo>
                <a:lnTo>
                  <a:pt x="1742549" y="1010220"/>
                </a:lnTo>
                <a:lnTo>
                  <a:pt x="1739111" y="1031922"/>
                </a:lnTo>
                <a:lnTo>
                  <a:pt x="1734614" y="1053624"/>
                </a:lnTo>
                <a:lnTo>
                  <a:pt x="1730382" y="1075062"/>
                </a:lnTo>
                <a:lnTo>
                  <a:pt x="1725092" y="1095970"/>
                </a:lnTo>
                <a:lnTo>
                  <a:pt x="1719273" y="1116879"/>
                </a:lnTo>
                <a:lnTo>
                  <a:pt x="1712925" y="1137523"/>
                </a:lnTo>
                <a:lnTo>
                  <a:pt x="1706577" y="1157902"/>
                </a:lnTo>
                <a:lnTo>
                  <a:pt x="1699170" y="1178016"/>
                </a:lnTo>
                <a:lnTo>
                  <a:pt x="1691764" y="1198130"/>
                </a:lnTo>
                <a:lnTo>
                  <a:pt x="1683565" y="1217980"/>
                </a:lnTo>
                <a:lnTo>
                  <a:pt x="1675101" y="1237565"/>
                </a:lnTo>
                <a:lnTo>
                  <a:pt x="1666108" y="1256886"/>
                </a:lnTo>
                <a:lnTo>
                  <a:pt x="1656585" y="1275941"/>
                </a:lnTo>
                <a:lnTo>
                  <a:pt x="1646534" y="1294733"/>
                </a:lnTo>
                <a:lnTo>
                  <a:pt x="1636219" y="1313259"/>
                </a:lnTo>
                <a:lnTo>
                  <a:pt x="1625639" y="1331521"/>
                </a:lnTo>
                <a:lnTo>
                  <a:pt x="1614265" y="1349253"/>
                </a:lnTo>
                <a:lnTo>
                  <a:pt x="1602627" y="1366986"/>
                </a:lnTo>
                <a:lnTo>
                  <a:pt x="1590724" y="1384453"/>
                </a:lnTo>
                <a:lnTo>
                  <a:pt x="1578292" y="1401392"/>
                </a:lnTo>
                <a:lnTo>
                  <a:pt x="1565596" y="1418066"/>
                </a:lnTo>
                <a:lnTo>
                  <a:pt x="1552371" y="1434475"/>
                </a:lnTo>
                <a:lnTo>
                  <a:pt x="1538881" y="1450619"/>
                </a:lnTo>
                <a:lnTo>
                  <a:pt x="1524863" y="1466234"/>
                </a:lnTo>
                <a:lnTo>
                  <a:pt x="1510315" y="1481585"/>
                </a:lnTo>
                <a:lnTo>
                  <a:pt x="1495503" y="1496671"/>
                </a:lnTo>
                <a:lnTo>
                  <a:pt x="1480426" y="1511492"/>
                </a:lnTo>
                <a:lnTo>
                  <a:pt x="1465085" y="1525784"/>
                </a:lnTo>
                <a:lnTo>
                  <a:pt x="1449479" y="1540075"/>
                </a:lnTo>
                <a:lnTo>
                  <a:pt x="1433609" y="1553573"/>
                </a:lnTo>
                <a:lnTo>
                  <a:pt x="1416945" y="1566542"/>
                </a:lnTo>
                <a:lnTo>
                  <a:pt x="1400282" y="1579510"/>
                </a:lnTo>
                <a:lnTo>
                  <a:pt x="1383353" y="1591949"/>
                </a:lnTo>
                <a:lnTo>
                  <a:pt x="1365896" y="1603859"/>
                </a:lnTo>
                <a:lnTo>
                  <a:pt x="1348439" y="1615505"/>
                </a:lnTo>
                <a:lnTo>
                  <a:pt x="1330453" y="1626885"/>
                </a:lnTo>
                <a:lnTo>
                  <a:pt x="1312202" y="1637472"/>
                </a:lnTo>
                <a:lnTo>
                  <a:pt x="1293687" y="1647793"/>
                </a:lnTo>
                <a:lnTo>
                  <a:pt x="1274907" y="1657851"/>
                </a:lnTo>
                <a:lnTo>
                  <a:pt x="1255863" y="1667379"/>
                </a:lnTo>
                <a:lnTo>
                  <a:pt x="1236818" y="1676377"/>
                </a:lnTo>
                <a:lnTo>
                  <a:pt x="1216981" y="1684846"/>
                </a:lnTo>
                <a:lnTo>
                  <a:pt x="1197407" y="1693051"/>
                </a:lnTo>
                <a:lnTo>
                  <a:pt x="1177305" y="1700726"/>
                </a:lnTo>
                <a:lnTo>
                  <a:pt x="1157203" y="1707607"/>
                </a:lnTo>
                <a:lnTo>
                  <a:pt x="1136572" y="1714753"/>
                </a:lnTo>
                <a:lnTo>
                  <a:pt x="1115940" y="1720576"/>
                </a:lnTo>
                <a:lnTo>
                  <a:pt x="1095045" y="1726134"/>
                </a:lnTo>
                <a:lnTo>
                  <a:pt x="1074149" y="1731427"/>
                </a:lnTo>
                <a:lnTo>
                  <a:pt x="1052724" y="1736191"/>
                </a:lnTo>
                <a:lnTo>
                  <a:pt x="1031299" y="1740426"/>
                </a:lnTo>
                <a:lnTo>
                  <a:pt x="1009610" y="1743866"/>
                </a:lnTo>
                <a:lnTo>
                  <a:pt x="987656" y="1747042"/>
                </a:lnTo>
                <a:lnTo>
                  <a:pt x="965702" y="1749424"/>
                </a:lnTo>
                <a:lnTo>
                  <a:pt x="943749" y="1751277"/>
                </a:lnTo>
                <a:lnTo>
                  <a:pt x="921266" y="1752865"/>
                </a:lnTo>
                <a:lnTo>
                  <a:pt x="899048" y="1753923"/>
                </a:lnTo>
                <a:lnTo>
                  <a:pt x="876300" y="1754188"/>
                </a:lnTo>
                <a:lnTo>
                  <a:pt x="853817" y="1753923"/>
                </a:lnTo>
                <a:lnTo>
                  <a:pt x="831335" y="1752865"/>
                </a:lnTo>
                <a:lnTo>
                  <a:pt x="809116" y="1751277"/>
                </a:lnTo>
                <a:lnTo>
                  <a:pt x="786898" y="1749424"/>
                </a:lnTo>
                <a:lnTo>
                  <a:pt x="764944" y="1747042"/>
                </a:lnTo>
                <a:lnTo>
                  <a:pt x="742990" y="1743866"/>
                </a:lnTo>
                <a:lnTo>
                  <a:pt x="721301" y="1740426"/>
                </a:lnTo>
                <a:lnTo>
                  <a:pt x="699876" y="1736191"/>
                </a:lnTo>
                <a:lnTo>
                  <a:pt x="678716" y="1731427"/>
                </a:lnTo>
                <a:lnTo>
                  <a:pt x="657820" y="1726134"/>
                </a:lnTo>
                <a:lnTo>
                  <a:pt x="636660" y="1720576"/>
                </a:lnTo>
                <a:lnTo>
                  <a:pt x="616028" y="1714753"/>
                </a:lnTo>
                <a:lnTo>
                  <a:pt x="595662" y="1707607"/>
                </a:lnTo>
                <a:lnTo>
                  <a:pt x="575295" y="1700726"/>
                </a:lnTo>
                <a:lnTo>
                  <a:pt x="555193" y="1693051"/>
                </a:lnTo>
                <a:lnTo>
                  <a:pt x="535619" y="1684846"/>
                </a:lnTo>
                <a:lnTo>
                  <a:pt x="516046" y="1676377"/>
                </a:lnTo>
                <a:lnTo>
                  <a:pt x="496737" y="1667379"/>
                </a:lnTo>
                <a:lnTo>
                  <a:pt x="477958" y="1657851"/>
                </a:lnTo>
                <a:lnTo>
                  <a:pt x="458913" y="1647793"/>
                </a:lnTo>
                <a:lnTo>
                  <a:pt x="440663" y="1637472"/>
                </a:lnTo>
                <a:lnTo>
                  <a:pt x="422412" y="1626885"/>
                </a:lnTo>
                <a:lnTo>
                  <a:pt x="404161" y="1615505"/>
                </a:lnTo>
                <a:lnTo>
                  <a:pt x="386704" y="1603859"/>
                </a:lnTo>
                <a:lnTo>
                  <a:pt x="369511" y="1591949"/>
                </a:lnTo>
                <a:lnTo>
                  <a:pt x="352318" y="1579510"/>
                </a:lnTo>
                <a:lnTo>
                  <a:pt x="335655" y="1566542"/>
                </a:lnTo>
                <a:lnTo>
                  <a:pt x="319255" y="1553573"/>
                </a:lnTo>
                <a:lnTo>
                  <a:pt x="303121" y="1540075"/>
                </a:lnTo>
                <a:lnTo>
                  <a:pt x="287251" y="1525784"/>
                </a:lnTo>
                <a:lnTo>
                  <a:pt x="271909" y="1511492"/>
                </a:lnTo>
                <a:lnTo>
                  <a:pt x="256833" y="1496671"/>
                </a:lnTo>
                <a:lnTo>
                  <a:pt x="242285" y="1481585"/>
                </a:lnTo>
                <a:lnTo>
                  <a:pt x="227737" y="1466234"/>
                </a:lnTo>
                <a:lnTo>
                  <a:pt x="213983" y="1450619"/>
                </a:lnTo>
                <a:lnTo>
                  <a:pt x="200229" y="1434475"/>
                </a:lnTo>
                <a:lnTo>
                  <a:pt x="187004" y="1418066"/>
                </a:lnTo>
                <a:lnTo>
                  <a:pt x="174308" y="1401392"/>
                </a:lnTo>
                <a:lnTo>
                  <a:pt x="161876" y="1384453"/>
                </a:lnTo>
                <a:lnTo>
                  <a:pt x="149709" y="1366986"/>
                </a:lnTo>
                <a:lnTo>
                  <a:pt x="138071" y="1349253"/>
                </a:lnTo>
                <a:lnTo>
                  <a:pt x="126961" y="1331521"/>
                </a:lnTo>
                <a:lnTo>
                  <a:pt x="116117" y="1313259"/>
                </a:lnTo>
                <a:lnTo>
                  <a:pt x="105801" y="1294733"/>
                </a:lnTo>
                <a:lnTo>
                  <a:pt x="95750" y="1275941"/>
                </a:lnTo>
                <a:lnTo>
                  <a:pt x="86492" y="1256886"/>
                </a:lnTo>
                <a:lnTo>
                  <a:pt x="77499" y="1237565"/>
                </a:lnTo>
                <a:lnTo>
                  <a:pt x="69035" y="1217980"/>
                </a:lnTo>
                <a:lnTo>
                  <a:pt x="60836" y="1198130"/>
                </a:lnTo>
                <a:lnTo>
                  <a:pt x="53165" y="1178016"/>
                </a:lnTo>
                <a:lnTo>
                  <a:pt x="46023" y="1157902"/>
                </a:lnTo>
                <a:lnTo>
                  <a:pt x="39411" y="1137523"/>
                </a:lnTo>
                <a:lnTo>
                  <a:pt x="33327" y="1116879"/>
                </a:lnTo>
                <a:lnTo>
                  <a:pt x="27508" y="1095970"/>
                </a:lnTo>
                <a:lnTo>
                  <a:pt x="22483" y="1075062"/>
                </a:lnTo>
                <a:lnTo>
                  <a:pt x="17721" y="1053624"/>
                </a:lnTo>
                <a:lnTo>
                  <a:pt x="13754" y="1031922"/>
                </a:lnTo>
                <a:lnTo>
                  <a:pt x="10051" y="1010220"/>
                </a:lnTo>
                <a:lnTo>
                  <a:pt x="6877" y="988782"/>
                </a:lnTo>
                <a:lnTo>
                  <a:pt x="4496" y="966550"/>
                </a:lnTo>
                <a:lnTo>
                  <a:pt x="2380" y="944583"/>
                </a:lnTo>
                <a:lnTo>
                  <a:pt x="1322" y="922351"/>
                </a:lnTo>
                <a:lnTo>
                  <a:pt x="264" y="899590"/>
                </a:lnTo>
                <a:lnTo>
                  <a:pt x="0" y="877094"/>
                </a:lnTo>
                <a:lnTo>
                  <a:pt x="264" y="854598"/>
                </a:lnTo>
                <a:lnTo>
                  <a:pt x="1322" y="831837"/>
                </a:lnTo>
                <a:lnTo>
                  <a:pt x="2380" y="809605"/>
                </a:lnTo>
                <a:lnTo>
                  <a:pt x="4496" y="787373"/>
                </a:lnTo>
                <a:lnTo>
                  <a:pt x="6877" y="765406"/>
                </a:lnTo>
                <a:lnTo>
                  <a:pt x="10051" y="743439"/>
                </a:lnTo>
                <a:lnTo>
                  <a:pt x="13754" y="721737"/>
                </a:lnTo>
                <a:lnTo>
                  <a:pt x="17721" y="700564"/>
                </a:lnTo>
                <a:lnTo>
                  <a:pt x="22483" y="679126"/>
                </a:lnTo>
                <a:lnTo>
                  <a:pt x="27508" y="658218"/>
                </a:lnTo>
                <a:lnTo>
                  <a:pt x="33327" y="637309"/>
                </a:lnTo>
                <a:lnTo>
                  <a:pt x="39411" y="616401"/>
                </a:lnTo>
                <a:lnTo>
                  <a:pt x="46023" y="596022"/>
                </a:lnTo>
                <a:lnTo>
                  <a:pt x="53165" y="575643"/>
                </a:lnTo>
                <a:lnTo>
                  <a:pt x="60836" y="555528"/>
                </a:lnTo>
                <a:lnTo>
                  <a:pt x="69035" y="535943"/>
                </a:lnTo>
                <a:lnTo>
                  <a:pt x="77499" y="516358"/>
                </a:lnTo>
                <a:lnTo>
                  <a:pt x="86492" y="497038"/>
                </a:lnTo>
                <a:lnTo>
                  <a:pt x="95750" y="478247"/>
                </a:lnTo>
                <a:lnTo>
                  <a:pt x="105801" y="459455"/>
                </a:lnTo>
                <a:lnTo>
                  <a:pt x="116117" y="440929"/>
                </a:lnTo>
                <a:lnTo>
                  <a:pt x="126961" y="422667"/>
                </a:lnTo>
                <a:lnTo>
                  <a:pt x="138071" y="404935"/>
                </a:lnTo>
                <a:lnTo>
                  <a:pt x="149709" y="386938"/>
                </a:lnTo>
                <a:lnTo>
                  <a:pt x="161876" y="369735"/>
                </a:lnTo>
                <a:lnTo>
                  <a:pt x="174308" y="352796"/>
                </a:lnTo>
                <a:lnTo>
                  <a:pt x="187004" y="335858"/>
                </a:lnTo>
                <a:lnTo>
                  <a:pt x="200229" y="319449"/>
                </a:lnTo>
                <a:lnTo>
                  <a:pt x="213983" y="303569"/>
                </a:lnTo>
                <a:lnTo>
                  <a:pt x="227737" y="287424"/>
                </a:lnTo>
                <a:lnTo>
                  <a:pt x="242285" y="272074"/>
                </a:lnTo>
                <a:lnTo>
                  <a:pt x="256833" y="257253"/>
                </a:lnTo>
                <a:lnTo>
                  <a:pt x="271909" y="242432"/>
                </a:lnTo>
                <a:lnTo>
                  <a:pt x="287251" y="228404"/>
                </a:lnTo>
                <a:lnTo>
                  <a:pt x="303121" y="214113"/>
                </a:lnTo>
                <a:lnTo>
                  <a:pt x="319255" y="200615"/>
                </a:lnTo>
                <a:lnTo>
                  <a:pt x="335655" y="187117"/>
                </a:lnTo>
                <a:lnTo>
                  <a:pt x="352318" y="174413"/>
                </a:lnTo>
                <a:lnTo>
                  <a:pt x="369511" y="162239"/>
                </a:lnTo>
                <a:lnTo>
                  <a:pt x="386704" y="149799"/>
                </a:lnTo>
                <a:lnTo>
                  <a:pt x="404161" y="138154"/>
                </a:lnTo>
                <a:lnTo>
                  <a:pt x="422412" y="127303"/>
                </a:lnTo>
                <a:lnTo>
                  <a:pt x="440663" y="116452"/>
                </a:lnTo>
                <a:lnTo>
                  <a:pt x="458913" y="105865"/>
                </a:lnTo>
                <a:lnTo>
                  <a:pt x="477958" y="96337"/>
                </a:lnTo>
                <a:lnTo>
                  <a:pt x="496737" y="86545"/>
                </a:lnTo>
                <a:lnTo>
                  <a:pt x="516046" y="77811"/>
                </a:lnTo>
                <a:lnTo>
                  <a:pt x="535619" y="69077"/>
                </a:lnTo>
                <a:lnTo>
                  <a:pt x="555193" y="60873"/>
                </a:lnTo>
                <a:lnTo>
                  <a:pt x="575295" y="53197"/>
                </a:lnTo>
                <a:lnTo>
                  <a:pt x="595662" y="46051"/>
                </a:lnTo>
                <a:lnTo>
                  <a:pt x="616028" y="39435"/>
                </a:lnTo>
                <a:lnTo>
                  <a:pt x="636660" y="33348"/>
                </a:lnTo>
                <a:lnTo>
                  <a:pt x="657820" y="27525"/>
                </a:lnTo>
                <a:lnTo>
                  <a:pt x="678716" y="22496"/>
                </a:lnTo>
                <a:lnTo>
                  <a:pt x="699876" y="17997"/>
                </a:lnTo>
                <a:lnTo>
                  <a:pt x="721301" y="13763"/>
                </a:lnTo>
                <a:lnTo>
                  <a:pt x="742990" y="10057"/>
                </a:lnTo>
                <a:lnTo>
                  <a:pt x="764944" y="7146"/>
                </a:lnTo>
                <a:lnTo>
                  <a:pt x="786898" y="4764"/>
                </a:lnTo>
                <a:lnTo>
                  <a:pt x="809116" y="2382"/>
                </a:lnTo>
                <a:lnTo>
                  <a:pt x="831335" y="1323"/>
                </a:lnTo>
                <a:lnTo>
                  <a:pt x="853817" y="265"/>
                </a:lnTo>
                <a:lnTo>
                  <a:pt x="87630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微软雅黑" pitchFamily="34" charset="-122"/>
            </a:endParaRPr>
          </a:p>
        </p:txBody>
      </p:sp>
      <p:sp>
        <p:nvSpPr>
          <p:cNvPr id="35" name="KSO_Shape"/>
          <p:cNvSpPr>
            <a:spLocks/>
          </p:cNvSpPr>
          <p:nvPr/>
        </p:nvSpPr>
        <p:spPr bwMode="auto">
          <a:xfrm>
            <a:off x="3512505" y="3667391"/>
            <a:ext cx="517292" cy="445733"/>
          </a:xfrm>
          <a:custGeom>
            <a:avLst/>
            <a:gdLst>
              <a:gd name="T0" fmla="*/ 838518 w 3856038"/>
              <a:gd name="T1" fmla="*/ 3035936 h 3319463"/>
              <a:gd name="T2" fmla="*/ 807086 w 3856038"/>
              <a:gd name="T3" fmla="*/ 3078481 h 3319463"/>
              <a:gd name="T4" fmla="*/ 345758 w 3856038"/>
              <a:gd name="T5" fmla="*/ 3083244 h 3319463"/>
              <a:gd name="T6" fmla="*/ 306705 w 3856038"/>
              <a:gd name="T7" fmla="*/ 3047684 h 3319463"/>
              <a:gd name="T8" fmla="*/ 1938189 w 3856038"/>
              <a:gd name="T9" fmla="*/ 1874411 h 3319463"/>
              <a:gd name="T10" fmla="*/ 2032113 w 3856038"/>
              <a:gd name="T11" fmla="*/ 1927728 h 3319463"/>
              <a:gd name="T12" fmla="*/ 2127625 w 3856038"/>
              <a:gd name="T13" fmla="*/ 1936931 h 3319463"/>
              <a:gd name="T14" fmla="*/ 2209174 w 3856038"/>
              <a:gd name="T15" fmla="*/ 1913446 h 3319463"/>
              <a:gd name="T16" fmla="*/ 2208222 w 3856038"/>
              <a:gd name="T17" fmla="*/ 3063251 h 3319463"/>
              <a:gd name="T18" fmla="*/ 2159673 w 3856038"/>
              <a:gd name="T19" fmla="*/ 3086101 h 3319463"/>
              <a:gd name="T20" fmla="*/ 1703060 w 3856038"/>
              <a:gd name="T21" fmla="*/ 3067694 h 3319463"/>
              <a:gd name="T22" fmla="*/ 1684338 w 3856038"/>
              <a:gd name="T23" fmla="*/ 1620838 h 3319463"/>
              <a:gd name="T24" fmla="*/ 1517659 w 3856038"/>
              <a:gd name="T25" fmla="*/ 3063249 h 3319463"/>
              <a:gd name="T26" fmla="*/ 1469110 w 3856038"/>
              <a:gd name="T27" fmla="*/ 3086100 h 3319463"/>
              <a:gd name="T28" fmla="*/ 1012179 w 3856038"/>
              <a:gd name="T29" fmla="*/ 3067693 h 3319463"/>
              <a:gd name="T30" fmla="*/ 993775 w 3856038"/>
              <a:gd name="T31" fmla="*/ 2030516 h 3319463"/>
              <a:gd name="T32" fmla="*/ 2903512 w 3856038"/>
              <a:gd name="T33" fmla="*/ 3058483 h 3319463"/>
              <a:gd name="T34" fmla="*/ 2858002 w 3856038"/>
              <a:gd name="T35" fmla="*/ 3085784 h 3319463"/>
              <a:gd name="T36" fmla="*/ 2397814 w 3856038"/>
              <a:gd name="T37" fmla="*/ 3071816 h 3319463"/>
              <a:gd name="T38" fmla="*/ 2374900 w 3856038"/>
              <a:gd name="T39" fmla="*/ 3023247 h 3319463"/>
              <a:gd name="T40" fmla="*/ 3393565 w 3856038"/>
              <a:gd name="T41" fmla="*/ 829618 h 3319463"/>
              <a:gd name="T42" fmla="*/ 3441797 w 3856038"/>
              <a:gd name="T43" fmla="*/ 916284 h 3319463"/>
              <a:gd name="T44" fmla="*/ 3518904 w 3856038"/>
              <a:gd name="T45" fmla="*/ 976601 h 3319463"/>
              <a:gd name="T46" fmla="*/ 3605213 w 3856038"/>
              <a:gd name="T47" fmla="*/ 3023244 h 3319463"/>
              <a:gd name="T48" fmla="*/ 3582367 w 3856038"/>
              <a:gd name="T49" fmla="*/ 3071815 h 3319463"/>
              <a:gd name="T50" fmla="*/ 3123532 w 3856038"/>
              <a:gd name="T51" fmla="*/ 3085783 h 3319463"/>
              <a:gd name="T52" fmla="*/ 3077839 w 3856038"/>
              <a:gd name="T53" fmla="*/ 3058481 h 3319463"/>
              <a:gd name="T54" fmla="*/ 3032368 w 3856038"/>
              <a:gd name="T55" fmla="*/ 0 h 3319463"/>
              <a:gd name="T56" fmla="*/ 3669057 w 3856038"/>
              <a:gd name="T57" fmla="*/ 6984 h 3319463"/>
              <a:gd name="T58" fmla="*/ 3714445 w 3856038"/>
              <a:gd name="T59" fmla="*/ 35552 h 3319463"/>
              <a:gd name="T60" fmla="*/ 3742692 w 3856038"/>
              <a:gd name="T61" fmla="*/ 80308 h 3319463"/>
              <a:gd name="T62" fmla="*/ 3749358 w 3856038"/>
              <a:gd name="T63" fmla="*/ 717377 h 3319463"/>
              <a:gd name="T64" fmla="*/ 3735075 w 3856038"/>
              <a:gd name="T65" fmla="*/ 769117 h 3319463"/>
              <a:gd name="T66" fmla="*/ 3700797 w 3856038"/>
              <a:gd name="T67" fmla="*/ 808795 h 3319463"/>
              <a:gd name="T68" fmla="*/ 3652870 w 3856038"/>
              <a:gd name="T69" fmla="*/ 830698 h 3319463"/>
              <a:gd name="T70" fmla="*/ 3597644 w 3856038"/>
              <a:gd name="T71" fmla="*/ 829110 h 3319463"/>
              <a:gd name="T72" fmla="*/ 3550670 w 3856038"/>
              <a:gd name="T73" fmla="*/ 804986 h 3319463"/>
              <a:gd name="T74" fmla="*/ 3518296 w 3856038"/>
              <a:gd name="T75" fmla="*/ 764039 h 3319463"/>
              <a:gd name="T76" fmla="*/ 3506552 w 3856038"/>
              <a:gd name="T77" fmla="*/ 711346 h 3319463"/>
              <a:gd name="T78" fmla="*/ 2155095 w 3856038"/>
              <a:gd name="T79" fmla="*/ 1756621 h 3319463"/>
              <a:gd name="T80" fmla="*/ 2103678 w 3856038"/>
              <a:gd name="T81" fmla="*/ 1768049 h 3319463"/>
              <a:gd name="T82" fmla="*/ 2052577 w 3856038"/>
              <a:gd name="T83" fmla="*/ 1756621 h 3319463"/>
              <a:gd name="T84" fmla="*/ 207257 w 3856038"/>
              <a:gd name="T85" fmla="*/ 2594619 h 3319463"/>
              <a:gd name="T86" fmla="*/ 161553 w 3856038"/>
              <a:gd name="T87" fmla="*/ 2623505 h 3319463"/>
              <a:gd name="T88" fmla="*/ 109818 w 3856038"/>
              <a:gd name="T89" fmla="*/ 2629853 h 3319463"/>
              <a:gd name="T90" fmla="*/ 59670 w 3856038"/>
              <a:gd name="T91" fmla="*/ 2613665 h 3319463"/>
              <a:gd name="T92" fmla="*/ 19996 w 3856038"/>
              <a:gd name="T93" fmla="*/ 2575574 h 3319463"/>
              <a:gd name="T94" fmla="*/ 952 w 3856038"/>
              <a:gd name="T95" fmla="*/ 2526056 h 3319463"/>
              <a:gd name="T96" fmla="*/ 5078 w 3856038"/>
              <a:gd name="T97" fmla="*/ 2473998 h 3319463"/>
              <a:gd name="T98" fmla="*/ 31105 w 3856038"/>
              <a:gd name="T99" fmla="*/ 2427337 h 3319463"/>
              <a:gd name="T100" fmla="*/ 1492697 w 3856038"/>
              <a:gd name="T101" fmla="*/ 975760 h 3319463"/>
              <a:gd name="T102" fmla="*/ 1543797 w 3856038"/>
              <a:gd name="T103" fmla="*/ 964333 h 3319463"/>
              <a:gd name="T104" fmla="*/ 1595215 w 3856038"/>
              <a:gd name="T105" fmla="*/ 975760 h 3319463"/>
              <a:gd name="T106" fmla="*/ 3334526 w 3856038"/>
              <a:gd name="T107" fmla="*/ 243464 h 3319463"/>
              <a:gd name="T108" fmla="*/ 2991107 w 3856038"/>
              <a:gd name="T109" fmla="*/ 233624 h 3319463"/>
              <a:gd name="T110" fmla="*/ 2948576 w 3856038"/>
              <a:gd name="T111" fmla="*/ 203151 h 3319463"/>
              <a:gd name="T112" fmla="*/ 2922550 w 3856038"/>
              <a:gd name="T113" fmla="*/ 157760 h 3319463"/>
              <a:gd name="T114" fmla="*/ 2918424 w 3856038"/>
              <a:gd name="T115" fmla="*/ 102845 h 3319463"/>
              <a:gd name="T116" fmla="*/ 2937468 w 3856038"/>
              <a:gd name="T117" fmla="*/ 53645 h 3319463"/>
              <a:gd name="T118" fmla="*/ 2975555 w 3856038"/>
              <a:gd name="T119" fmla="*/ 17459 h 3319463"/>
              <a:gd name="T120" fmla="*/ 3026338 w 3856038"/>
              <a:gd name="T121" fmla="*/ 318 h 3319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3856038" h="3319463">
                <a:moveTo>
                  <a:pt x="50800" y="3187700"/>
                </a:moveTo>
                <a:lnTo>
                  <a:pt x="3856038" y="3187700"/>
                </a:lnTo>
                <a:lnTo>
                  <a:pt x="3856038" y="3319463"/>
                </a:lnTo>
                <a:lnTo>
                  <a:pt x="50800" y="3319463"/>
                </a:lnTo>
                <a:lnTo>
                  <a:pt x="50800" y="3187700"/>
                </a:lnTo>
                <a:close/>
                <a:moveTo>
                  <a:pt x="839788" y="2182813"/>
                </a:moveTo>
                <a:lnTo>
                  <a:pt x="839788" y="3023236"/>
                </a:lnTo>
                <a:lnTo>
                  <a:pt x="839471" y="3029586"/>
                </a:lnTo>
                <a:lnTo>
                  <a:pt x="838518" y="3035936"/>
                </a:lnTo>
                <a:lnTo>
                  <a:pt x="837248" y="3041969"/>
                </a:lnTo>
                <a:lnTo>
                  <a:pt x="834708" y="3047684"/>
                </a:lnTo>
                <a:lnTo>
                  <a:pt x="832486" y="3053399"/>
                </a:lnTo>
                <a:lnTo>
                  <a:pt x="829311" y="3058479"/>
                </a:lnTo>
                <a:lnTo>
                  <a:pt x="825501" y="3063241"/>
                </a:lnTo>
                <a:lnTo>
                  <a:pt x="821373" y="3067686"/>
                </a:lnTo>
                <a:lnTo>
                  <a:pt x="816928" y="3071814"/>
                </a:lnTo>
                <a:lnTo>
                  <a:pt x="812166" y="3075306"/>
                </a:lnTo>
                <a:lnTo>
                  <a:pt x="807086" y="3078481"/>
                </a:lnTo>
                <a:lnTo>
                  <a:pt x="801688" y="3081339"/>
                </a:lnTo>
                <a:lnTo>
                  <a:pt x="795656" y="3083244"/>
                </a:lnTo>
                <a:lnTo>
                  <a:pt x="789623" y="3084831"/>
                </a:lnTo>
                <a:lnTo>
                  <a:pt x="783591" y="3085784"/>
                </a:lnTo>
                <a:lnTo>
                  <a:pt x="777241" y="3086101"/>
                </a:lnTo>
                <a:lnTo>
                  <a:pt x="364173" y="3086101"/>
                </a:lnTo>
                <a:lnTo>
                  <a:pt x="357823" y="3085784"/>
                </a:lnTo>
                <a:lnTo>
                  <a:pt x="351473" y="3084831"/>
                </a:lnTo>
                <a:lnTo>
                  <a:pt x="345758" y="3083244"/>
                </a:lnTo>
                <a:lnTo>
                  <a:pt x="339725" y="3081339"/>
                </a:lnTo>
                <a:lnTo>
                  <a:pt x="334328" y="3078481"/>
                </a:lnTo>
                <a:lnTo>
                  <a:pt x="329248" y="3075306"/>
                </a:lnTo>
                <a:lnTo>
                  <a:pt x="324485" y="3071814"/>
                </a:lnTo>
                <a:lnTo>
                  <a:pt x="320040" y="3067686"/>
                </a:lnTo>
                <a:lnTo>
                  <a:pt x="315595" y="3063241"/>
                </a:lnTo>
                <a:lnTo>
                  <a:pt x="312103" y="3058479"/>
                </a:lnTo>
                <a:lnTo>
                  <a:pt x="308928" y="3053399"/>
                </a:lnTo>
                <a:lnTo>
                  <a:pt x="306705" y="3047684"/>
                </a:lnTo>
                <a:lnTo>
                  <a:pt x="304165" y="3041969"/>
                </a:lnTo>
                <a:lnTo>
                  <a:pt x="302578" y="3035936"/>
                </a:lnTo>
                <a:lnTo>
                  <a:pt x="301943" y="3029586"/>
                </a:lnTo>
                <a:lnTo>
                  <a:pt x="301625" y="3023236"/>
                </a:lnTo>
                <a:lnTo>
                  <a:pt x="301625" y="2721293"/>
                </a:lnTo>
                <a:lnTo>
                  <a:pt x="839788" y="2182813"/>
                </a:lnTo>
                <a:close/>
                <a:moveTo>
                  <a:pt x="1684338" y="1620838"/>
                </a:moveTo>
                <a:lnTo>
                  <a:pt x="1929304" y="1865842"/>
                </a:lnTo>
                <a:lnTo>
                  <a:pt x="1938189" y="1874411"/>
                </a:lnTo>
                <a:lnTo>
                  <a:pt x="1947708" y="1882345"/>
                </a:lnTo>
                <a:lnTo>
                  <a:pt x="1957227" y="1889644"/>
                </a:lnTo>
                <a:lnTo>
                  <a:pt x="1967064" y="1896944"/>
                </a:lnTo>
                <a:lnTo>
                  <a:pt x="1977218" y="1903291"/>
                </a:lnTo>
                <a:lnTo>
                  <a:pt x="1987690" y="1909003"/>
                </a:lnTo>
                <a:lnTo>
                  <a:pt x="1998478" y="1914716"/>
                </a:lnTo>
                <a:lnTo>
                  <a:pt x="2009267" y="1919476"/>
                </a:lnTo>
                <a:lnTo>
                  <a:pt x="2020690" y="1923602"/>
                </a:lnTo>
                <a:lnTo>
                  <a:pt x="2032113" y="1927728"/>
                </a:lnTo>
                <a:lnTo>
                  <a:pt x="2043537" y="1930901"/>
                </a:lnTo>
                <a:lnTo>
                  <a:pt x="2055277" y="1933440"/>
                </a:lnTo>
                <a:lnTo>
                  <a:pt x="2067335" y="1935344"/>
                </a:lnTo>
                <a:lnTo>
                  <a:pt x="2079393" y="1936931"/>
                </a:lnTo>
                <a:lnTo>
                  <a:pt x="2091768" y="1937883"/>
                </a:lnTo>
                <a:lnTo>
                  <a:pt x="2103826" y="1938201"/>
                </a:lnTo>
                <a:lnTo>
                  <a:pt x="2111759" y="1937883"/>
                </a:lnTo>
                <a:lnTo>
                  <a:pt x="2119692" y="1937566"/>
                </a:lnTo>
                <a:lnTo>
                  <a:pt x="2127625" y="1936931"/>
                </a:lnTo>
                <a:lnTo>
                  <a:pt x="2135240" y="1935979"/>
                </a:lnTo>
                <a:lnTo>
                  <a:pt x="2142856" y="1934710"/>
                </a:lnTo>
                <a:lnTo>
                  <a:pt x="2150788" y="1933440"/>
                </a:lnTo>
                <a:lnTo>
                  <a:pt x="2158404" y="1931536"/>
                </a:lnTo>
                <a:lnTo>
                  <a:pt x="2165702" y="1929949"/>
                </a:lnTo>
                <a:lnTo>
                  <a:pt x="2173318" y="1927728"/>
                </a:lnTo>
                <a:lnTo>
                  <a:pt x="2180299" y="1925189"/>
                </a:lnTo>
                <a:lnTo>
                  <a:pt x="2194895" y="1919794"/>
                </a:lnTo>
                <a:lnTo>
                  <a:pt x="2209174" y="1913446"/>
                </a:lnTo>
                <a:lnTo>
                  <a:pt x="2222501" y="1906782"/>
                </a:lnTo>
                <a:lnTo>
                  <a:pt x="2222501" y="3023263"/>
                </a:lnTo>
                <a:lnTo>
                  <a:pt x="2222501" y="3029611"/>
                </a:lnTo>
                <a:lnTo>
                  <a:pt x="2221232" y="3035958"/>
                </a:lnTo>
                <a:lnTo>
                  <a:pt x="2219645" y="3041988"/>
                </a:lnTo>
                <a:lnTo>
                  <a:pt x="2217742" y="3047700"/>
                </a:lnTo>
                <a:lnTo>
                  <a:pt x="2214886" y="3053413"/>
                </a:lnTo>
                <a:lnTo>
                  <a:pt x="2211713" y="3058491"/>
                </a:lnTo>
                <a:lnTo>
                  <a:pt x="2208222" y="3063251"/>
                </a:lnTo>
                <a:lnTo>
                  <a:pt x="2204414" y="3067694"/>
                </a:lnTo>
                <a:lnTo>
                  <a:pt x="2199655" y="3071820"/>
                </a:lnTo>
                <a:lnTo>
                  <a:pt x="2194895" y="3075311"/>
                </a:lnTo>
                <a:lnTo>
                  <a:pt x="2189818" y="3078484"/>
                </a:lnTo>
                <a:lnTo>
                  <a:pt x="2184424" y="3081341"/>
                </a:lnTo>
                <a:lnTo>
                  <a:pt x="2178712" y="3083245"/>
                </a:lnTo>
                <a:lnTo>
                  <a:pt x="2172366" y="3084832"/>
                </a:lnTo>
                <a:lnTo>
                  <a:pt x="2166654" y="3085784"/>
                </a:lnTo>
                <a:lnTo>
                  <a:pt x="2159673" y="3086101"/>
                </a:lnTo>
                <a:lnTo>
                  <a:pt x="1747166" y="3086101"/>
                </a:lnTo>
                <a:lnTo>
                  <a:pt x="1740820" y="3085784"/>
                </a:lnTo>
                <a:lnTo>
                  <a:pt x="1734474" y="3084832"/>
                </a:lnTo>
                <a:lnTo>
                  <a:pt x="1728445" y="3083245"/>
                </a:lnTo>
                <a:lnTo>
                  <a:pt x="1723050" y="3081341"/>
                </a:lnTo>
                <a:lnTo>
                  <a:pt x="1717656" y="3078484"/>
                </a:lnTo>
                <a:lnTo>
                  <a:pt x="1712579" y="3075311"/>
                </a:lnTo>
                <a:lnTo>
                  <a:pt x="1707185" y="3071820"/>
                </a:lnTo>
                <a:lnTo>
                  <a:pt x="1703060" y="3067694"/>
                </a:lnTo>
                <a:lnTo>
                  <a:pt x="1698935" y="3063251"/>
                </a:lnTo>
                <a:lnTo>
                  <a:pt x="1695444" y="3058491"/>
                </a:lnTo>
                <a:lnTo>
                  <a:pt x="1692271" y="3053413"/>
                </a:lnTo>
                <a:lnTo>
                  <a:pt x="1689415" y="3047700"/>
                </a:lnTo>
                <a:lnTo>
                  <a:pt x="1687511" y="3041988"/>
                </a:lnTo>
                <a:lnTo>
                  <a:pt x="1685925" y="3035958"/>
                </a:lnTo>
                <a:lnTo>
                  <a:pt x="1684973" y="3029611"/>
                </a:lnTo>
                <a:lnTo>
                  <a:pt x="1684338" y="3023263"/>
                </a:lnTo>
                <a:lnTo>
                  <a:pt x="1684338" y="1620838"/>
                </a:lnTo>
                <a:close/>
                <a:moveTo>
                  <a:pt x="1531938" y="1492251"/>
                </a:moveTo>
                <a:lnTo>
                  <a:pt x="1531938" y="3023260"/>
                </a:lnTo>
                <a:lnTo>
                  <a:pt x="1531304" y="3029608"/>
                </a:lnTo>
                <a:lnTo>
                  <a:pt x="1530669" y="3035955"/>
                </a:lnTo>
                <a:lnTo>
                  <a:pt x="1529082" y="3041985"/>
                </a:lnTo>
                <a:lnTo>
                  <a:pt x="1527178" y="3047698"/>
                </a:lnTo>
                <a:lnTo>
                  <a:pt x="1524323" y="3053411"/>
                </a:lnTo>
                <a:lnTo>
                  <a:pt x="1521150" y="3058489"/>
                </a:lnTo>
                <a:lnTo>
                  <a:pt x="1517659" y="3063249"/>
                </a:lnTo>
                <a:lnTo>
                  <a:pt x="1513217" y="3067693"/>
                </a:lnTo>
                <a:lnTo>
                  <a:pt x="1509092" y="3071818"/>
                </a:lnTo>
                <a:lnTo>
                  <a:pt x="1504332" y="3075309"/>
                </a:lnTo>
                <a:lnTo>
                  <a:pt x="1498938" y="3078483"/>
                </a:lnTo>
                <a:lnTo>
                  <a:pt x="1493543" y="3081340"/>
                </a:lnTo>
                <a:lnTo>
                  <a:pt x="1487514" y="3083244"/>
                </a:lnTo>
                <a:lnTo>
                  <a:pt x="1481803" y="3084831"/>
                </a:lnTo>
                <a:lnTo>
                  <a:pt x="1475456" y="3085783"/>
                </a:lnTo>
                <a:lnTo>
                  <a:pt x="1469110" y="3086100"/>
                </a:lnTo>
                <a:lnTo>
                  <a:pt x="1056286" y="3086100"/>
                </a:lnTo>
                <a:lnTo>
                  <a:pt x="1050257" y="3085783"/>
                </a:lnTo>
                <a:lnTo>
                  <a:pt x="1043911" y="3084831"/>
                </a:lnTo>
                <a:lnTo>
                  <a:pt x="1037882" y="3083244"/>
                </a:lnTo>
                <a:lnTo>
                  <a:pt x="1031853" y="3081340"/>
                </a:lnTo>
                <a:lnTo>
                  <a:pt x="1026776" y="3078483"/>
                </a:lnTo>
                <a:lnTo>
                  <a:pt x="1021381" y="3075309"/>
                </a:lnTo>
                <a:lnTo>
                  <a:pt x="1016622" y="3071818"/>
                </a:lnTo>
                <a:lnTo>
                  <a:pt x="1012179" y="3067693"/>
                </a:lnTo>
                <a:lnTo>
                  <a:pt x="1008372" y="3063249"/>
                </a:lnTo>
                <a:lnTo>
                  <a:pt x="1004246" y="3058489"/>
                </a:lnTo>
                <a:lnTo>
                  <a:pt x="1001391" y="3053411"/>
                </a:lnTo>
                <a:lnTo>
                  <a:pt x="998852" y="3047698"/>
                </a:lnTo>
                <a:lnTo>
                  <a:pt x="996631" y="3041985"/>
                </a:lnTo>
                <a:lnTo>
                  <a:pt x="995044" y="3035955"/>
                </a:lnTo>
                <a:lnTo>
                  <a:pt x="994092" y="3029608"/>
                </a:lnTo>
                <a:lnTo>
                  <a:pt x="993775" y="3023260"/>
                </a:lnTo>
                <a:lnTo>
                  <a:pt x="993775" y="2030516"/>
                </a:lnTo>
                <a:lnTo>
                  <a:pt x="1531938" y="1492251"/>
                </a:lnTo>
                <a:close/>
                <a:moveTo>
                  <a:pt x="2914650" y="1230313"/>
                </a:moveTo>
                <a:lnTo>
                  <a:pt x="2914650" y="3023247"/>
                </a:lnTo>
                <a:lnTo>
                  <a:pt x="2914014" y="3029596"/>
                </a:lnTo>
                <a:lnTo>
                  <a:pt x="2913059" y="3035945"/>
                </a:lnTo>
                <a:lnTo>
                  <a:pt x="2911468" y="3041976"/>
                </a:lnTo>
                <a:lnTo>
                  <a:pt x="2909240" y="3047690"/>
                </a:lnTo>
                <a:lnTo>
                  <a:pt x="2906694" y="3053404"/>
                </a:lnTo>
                <a:lnTo>
                  <a:pt x="2903512" y="3058483"/>
                </a:lnTo>
                <a:lnTo>
                  <a:pt x="2900011" y="3063245"/>
                </a:lnTo>
                <a:lnTo>
                  <a:pt x="2895874" y="3067689"/>
                </a:lnTo>
                <a:lnTo>
                  <a:pt x="2891736" y="3071816"/>
                </a:lnTo>
                <a:lnTo>
                  <a:pt x="2886326" y="3075308"/>
                </a:lnTo>
                <a:lnTo>
                  <a:pt x="2881234" y="3078482"/>
                </a:lnTo>
                <a:lnTo>
                  <a:pt x="2875824" y="3081340"/>
                </a:lnTo>
                <a:lnTo>
                  <a:pt x="2870414" y="3083244"/>
                </a:lnTo>
                <a:lnTo>
                  <a:pt x="2864367" y="3084831"/>
                </a:lnTo>
                <a:lnTo>
                  <a:pt x="2858002" y="3085784"/>
                </a:lnTo>
                <a:lnTo>
                  <a:pt x="2851637" y="3086101"/>
                </a:lnTo>
                <a:lnTo>
                  <a:pt x="2437914" y="3086101"/>
                </a:lnTo>
                <a:lnTo>
                  <a:pt x="2430912" y="3085784"/>
                </a:lnTo>
                <a:lnTo>
                  <a:pt x="2425184" y="3084831"/>
                </a:lnTo>
                <a:lnTo>
                  <a:pt x="2418819" y="3083244"/>
                </a:lnTo>
                <a:lnTo>
                  <a:pt x="2413090" y="3081340"/>
                </a:lnTo>
                <a:lnTo>
                  <a:pt x="2407680" y="3078482"/>
                </a:lnTo>
                <a:lnTo>
                  <a:pt x="2402588" y="3075308"/>
                </a:lnTo>
                <a:lnTo>
                  <a:pt x="2397814" y="3071816"/>
                </a:lnTo>
                <a:lnTo>
                  <a:pt x="2393040" y="3067689"/>
                </a:lnTo>
                <a:lnTo>
                  <a:pt x="2389221" y="3063245"/>
                </a:lnTo>
                <a:lnTo>
                  <a:pt x="2385721" y="3058483"/>
                </a:lnTo>
                <a:lnTo>
                  <a:pt x="2382538" y="3053404"/>
                </a:lnTo>
                <a:lnTo>
                  <a:pt x="2379674" y="3047690"/>
                </a:lnTo>
                <a:lnTo>
                  <a:pt x="2377764" y="3041976"/>
                </a:lnTo>
                <a:lnTo>
                  <a:pt x="2376173" y="3035945"/>
                </a:lnTo>
                <a:lnTo>
                  <a:pt x="2374900" y="3029596"/>
                </a:lnTo>
                <a:lnTo>
                  <a:pt x="2374900" y="3023247"/>
                </a:lnTo>
                <a:lnTo>
                  <a:pt x="2374900" y="1768701"/>
                </a:lnTo>
                <a:lnTo>
                  <a:pt x="2914650" y="1230313"/>
                </a:lnTo>
                <a:close/>
                <a:moveTo>
                  <a:pt x="3382142" y="762000"/>
                </a:moveTo>
                <a:lnTo>
                  <a:pt x="3382777" y="774063"/>
                </a:lnTo>
                <a:lnTo>
                  <a:pt x="3384046" y="785492"/>
                </a:lnTo>
                <a:lnTo>
                  <a:pt x="3385633" y="796920"/>
                </a:lnTo>
                <a:lnTo>
                  <a:pt x="3387536" y="808031"/>
                </a:lnTo>
                <a:lnTo>
                  <a:pt x="3390392" y="818825"/>
                </a:lnTo>
                <a:lnTo>
                  <a:pt x="3393565" y="829618"/>
                </a:lnTo>
                <a:lnTo>
                  <a:pt x="3397056" y="840094"/>
                </a:lnTo>
                <a:lnTo>
                  <a:pt x="3401181" y="850888"/>
                </a:lnTo>
                <a:lnTo>
                  <a:pt x="3405623" y="860729"/>
                </a:lnTo>
                <a:lnTo>
                  <a:pt x="3410383" y="870570"/>
                </a:lnTo>
                <a:lnTo>
                  <a:pt x="3416095" y="880411"/>
                </a:lnTo>
                <a:lnTo>
                  <a:pt x="3421806" y="889935"/>
                </a:lnTo>
                <a:lnTo>
                  <a:pt x="3427835" y="899141"/>
                </a:lnTo>
                <a:lnTo>
                  <a:pt x="3434499" y="907713"/>
                </a:lnTo>
                <a:lnTo>
                  <a:pt x="3441797" y="916284"/>
                </a:lnTo>
                <a:lnTo>
                  <a:pt x="3448778" y="924220"/>
                </a:lnTo>
                <a:lnTo>
                  <a:pt x="3456711" y="932157"/>
                </a:lnTo>
                <a:lnTo>
                  <a:pt x="3464644" y="939776"/>
                </a:lnTo>
                <a:lnTo>
                  <a:pt x="3472894" y="946760"/>
                </a:lnTo>
                <a:lnTo>
                  <a:pt x="3481461" y="953426"/>
                </a:lnTo>
                <a:lnTo>
                  <a:pt x="3490663" y="960093"/>
                </a:lnTo>
                <a:lnTo>
                  <a:pt x="3499548" y="966125"/>
                </a:lnTo>
                <a:lnTo>
                  <a:pt x="3509067" y="971521"/>
                </a:lnTo>
                <a:lnTo>
                  <a:pt x="3518904" y="976601"/>
                </a:lnTo>
                <a:lnTo>
                  <a:pt x="3529058" y="981363"/>
                </a:lnTo>
                <a:lnTo>
                  <a:pt x="3539529" y="985807"/>
                </a:lnTo>
                <a:lnTo>
                  <a:pt x="3549683" y="989616"/>
                </a:lnTo>
                <a:lnTo>
                  <a:pt x="3560155" y="992791"/>
                </a:lnTo>
                <a:lnTo>
                  <a:pt x="3571261" y="995966"/>
                </a:lnTo>
                <a:lnTo>
                  <a:pt x="3582367" y="998505"/>
                </a:lnTo>
                <a:lnTo>
                  <a:pt x="3593790" y="1000093"/>
                </a:lnTo>
                <a:lnTo>
                  <a:pt x="3605213" y="1001680"/>
                </a:lnTo>
                <a:lnTo>
                  <a:pt x="3605213" y="3023244"/>
                </a:lnTo>
                <a:lnTo>
                  <a:pt x="3604896" y="3029593"/>
                </a:lnTo>
                <a:lnTo>
                  <a:pt x="3603944" y="3035942"/>
                </a:lnTo>
                <a:lnTo>
                  <a:pt x="3602357" y="3041974"/>
                </a:lnTo>
                <a:lnTo>
                  <a:pt x="3600136" y="3047688"/>
                </a:lnTo>
                <a:lnTo>
                  <a:pt x="3597598" y="3053402"/>
                </a:lnTo>
                <a:lnTo>
                  <a:pt x="3594425" y="3058481"/>
                </a:lnTo>
                <a:lnTo>
                  <a:pt x="3590617" y="3063243"/>
                </a:lnTo>
                <a:lnTo>
                  <a:pt x="3586809" y="3067688"/>
                </a:lnTo>
                <a:lnTo>
                  <a:pt x="3582367" y="3071815"/>
                </a:lnTo>
                <a:lnTo>
                  <a:pt x="3577607" y="3075307"/>
                </a:lnTo>
                <a:lnTo>
                  <a:pt x="3572213" y="3078481"/>
                </a:lnTo>
                <a:lnTo>
                  <a:pt x="3567136" y="3081338"/>
                </a:lnTo>
                <a:lnTo>
                  <a:pt x="3561107" y="3083243"/>
                </a:lnTo>
                <a:lnTo>
                  <a:pt x="3555078" y="3084830"/>
                </a:lnTo>
                <a:lnTo>
                  <a:pt x="3548732" y="3085783"/>
                </a:lnTo>
                <a:lnTo>
                  <a:pt x="3542703" y="3086100"/>
                </a:lnTo>
                <a:lnTo>
                  <a:pt x="3129878" y="3086100"/>
                </a:lnTo>
                <a:lnTo>
                  <a:pt x="3123532" y="3085783"/>
                </a:lnTo>
                <a:lnTo>
                  <a:pt x="3117186" y="3084830"/>
                </a:lnTo>
                <a:lnTo>
                  <a:pt x="3111474" y="3083243"/>
                </a:lnTo>
                <a:lnTo>
                  <a:pt x="3105445" y="3081338"/>
                </a:lnTo>
                <a:lnTo>
                  <a:pt x="3099733" y="3078481"/>
                </a:lnTo>
                <a:lnTo>
                  <a:pt x="3094656" y="3075307"/>
                </a:lnTo>
                <a:lnTo>
                  <a:pt x="3089897" y="3071815"/>
                </a:lnTo>
                <a:lnTo>
                  <a:pt x="3085454" y="3067688"/>
                </a:lnTo>
                <a:lnTo>
                  <a:pt x="3081329" y="3063243"/>
                </a:lnTo>
                <a:lnTo>
                  <a:pt x="3077839" y="3058481"/>
                </a:lnTo>
                <a:lnTo>
                  <a:pt x="3074666" y="3053402"/>
                </a:lnTo>
                <a:lnTo>
                  <a:pt x="3071810" y="3047688"/>
                </a:lnTo>
                <a:lnTo>
                  <a:pt x="3069906" y="3041974"/>
                </a:lnTo>
                <a:lnTo>
                  <a:pt x="3068320" y="3035942"/>
                </a:lnTo>
                <a:lnTo>
                  <a:pt x="3067685" y="3029593"/>
                </a:lnTo>
                <a:lnTo>
                  <a:pt x="3067050" y="3023244"/>
                </a:lnTo>
                <a:lnTo>
                  <a:pt x="3067050" y="1077552"/>
                </a:lnTo>
                <a:lnTo>
                  <a:pt x="3382142" y="762000"/>
                </a:lnTo>
                <a:close/>
                <a:moveTo>
                  <a:pt x="3032368" y="0"/>
                </a:moveTo>
                <a:lnTo>
                  <a:pt x="3038399" y="0"/>
                </a:lnTo>
                <a:lnTo>
                  <a:pt x="3628114" y="0"/>
                </a:lnTo>
                <a:lnTo>
                  <a:pt x="3634144" y="0"/>
                </a:lnTo>
                <a:lnTo>
                  <a:pt x="3640175" y="318"/>
                </a:lnTo>
                <a:lnTo>
                  <a:pt x="3646205" y="1270"/>
                </a:lnTo>
                <a:lnTo>
                  <a:pt x="3651918" y="2222"/>
                </a:lnTo>
                <a:lnTo>
                  <a:pt x="3657631" y="3492"/>
                </a:lnTo>
                <a:lnTo>
                  <a:pt x="3663344" y="5079"/>
                </a:lnTo>
                <a:lnTo>
                  <a:pt x="3669057" y="6984"/>
                </a:lnTo>
                <a:lnTo>
                  <a:pt x="3674453" y="9206"/>
                </a:lnTo>
                <a:lnTo>
                  <a:pt x="3680166" y="11428"/>
                </a:lnTo>
                <a:lnTo>
                  <a:pt x="3685562" y="14284"/>
                </a:lnTo>
                <a:lnTo>
                  <a:pt x="3690640" y="17459"/>
                </a:lnTo>
                <a:lnTo>
                  <a:pt x="3695718" y="20633"/>
                </a:lnTo>
                <a:lnTo>
                  <a:pt x="3700479" y="23807"/>
                </a:lnTo>
                <a:lnTo>
                  <a:pt x="3705240" y="27616"/>
                </a:lnTo>
                <a:lnTo>
                  <a:pt x="3710001" y="31425"/>
                </a:lnTo>
                <a:lnTo>
                  <a:pt x="3714445" y="35552"/>
                </a:lnTo>
                <a:lnTo>
                  <a:pt x="3718253" y="39678"/>
                </a:lnTo>
                <a:lnTo>
                  <a:pt x="3722062" y="44440"/>
                </a:lnTo>
                <a:lnTo>
                  <a:pt x="3725871" y="49201"/>
                </a:lnTo>
                <a:lnTo>
                  <a:pt x="3729362" y="53962"/>
                </a:lnTo>
                <a:lnTo>
                  <a:pt x="3732536" y="59041"/>
                </a:lnTo>
                <a:lnTo>
                  <a:pt x="3735075" y="64437"/>
                </a:lnTo>
                <a:lnTo>
                  <a:pt x="3737932" y="69516"/>
                </a:lnTo>
                <a:lnTo>
                  <a:pt x="3740471" y="74912"/>
                </a:lnTo>
                <a:lnTo>
                  <a:pt x="3742692" y="80308"/>
                </a:lnTo>
                <a:lnTo>
                  <a:pt x="3744279" y="86339"/>
                </a:lnTo>
                <a:lnTo>
                  <a:pt x="3745866" y="91736"/>
                </a:lnTo>
                <a:lnTo>
                  <a:pt x="3747453" y="97767"/>
                </a:lnTo>
                <a:lnTo>
                  <a:pt x="3748088" y="103798"/>
                </a:lnTo>
                <a:lnTo>
                  <a:pt x="3749040" y="109511"/>
                </a:lnTo>
                <a:lnTo>
                  <a:pt x="3749358" y="115542"/>
                </a:lnTo>
                <a:lnTo>
                  <a:pt x="3749675" y="121573"/>
                </a:lnTo>
                <a:lnTo>
                  <a:pt x="3749675" y="711346"/>
                </a:lnTo>
                <a:lnTo>
                  <a:pt x="3749358" y="717377"/>
                </a:lnTo>
                <a:lnTo>
                  <a:pt x="3749040" y="723726"/>
                </a:lnTo>
                <a:lnTo>
                  <a:pt x="3748088" y="729757"/>
                </a:lnTo>
                <a:lnTo>
                  <a:pt x="3747453" y="735788"/>
                </a:lnTo>
                <a:lnTo>
                  <a:pt x="3745866" y="741819"/>
                </a:lnTo>
                <a:lnTo>
                  <a:pt x="3744279" y="747215"/>
                </a:lnTo>
                <a:lnTo>
                  <a:pt x="3742375" y="753246"/>
                </a:lnTo>
                <a:lnTo>
                  <a:pt x="3740471" y="758642"/>
                </a:lnTo>
                <a:lnTo>
                  <a:pt x="3737614" y="764039"/>
                </a:lnTo>
                <a:lnTo>
                  <a:pt x="3735075" y="769117"/>
                </a:lnTo>
                <a:lnTo>
                  <a:pt x="3732219" y="774196"/>
                </a:lnTo>
                <a:lnTo>
                  <a:pt x="3729045" y="779275"/>
                </a:lnTo>
                <a:lnTo>
                  <a:pt x="3725871" y="784036"/>
                </a:lnTo>
                <a:lnTo>
                  <a:pt x="3721745" y="788798"/>
                </a:lnTo>
                <a:lnTo>
                  <a:pt x="3718253" y="793242"/>
                </a:lnTo>
                <a:lnTo>
                  <a:pt x="3714445" y="797368"/>
                </a:lnTo>
                <a:lnTo>
                  <a:pt x="3710001" y="801495"/>
                </a:lnTo>
                <a:lnTo>
                  <a:pt x="3705558" y="804986"/>
                </a:lnTo>
                <a:lnTo>
                  <a:pt x="3700797" y="808795"/>
                </a:lnTo>
                <a:lnTo>
                  <a:pt x="3696036" y="811970"/>
                </a:lnTo>
                <a:lnTo>
                  <a:pt x="3690958" y="815144"/>
                </a:lnTo>
                <a:lnTo>
                  <a:pt x="3685879" y="818318"/>
                </a:lnTo>
                <a:lnTo>
                  <a:pt x="3680801" y="820857"/>
                </a:lnTo>
                <a:lnTo>
                  <a:pt x="3675405" y="823397"/>
                </a:lnTo>
                <a:lnTo>
                  <a:pt x="3669692" y="825301"/>
                </a:lnTo>
                <a:lnTo>
                  <a:pt x="3664297" y="827523"/>
                </a:lnTo>
                <a:lnTo>
                  <a:pt x="3658583" y="829110"/>
                </a:lnTo>
                <a:lnTo>
                  <a:pt x="3652870" y="830698"/>
                </a:lnTo>
                <a:lnTo>
                  <a:pt x="3646523" y="831332"/>
                </a:lnTo>
                <a:lnTo>
                  <a:pt x="3640492" y="832285"/>
                </a:lnTo>
                <a:lnTo>
                  <a:pt x="3634144" y="832919"/>
                </a:lnTo>
                <a:lnTo>
                  <a:pt x="3628114" y="832919"/>
                </a:lnTo>
                <a:lnTo>
                  <a:pt x="3622083" y="832919"/>
                </a:lnTo>
                <a:lnTo>
                  <a:pt x="3615735" y="832285"/>
                </a:lnTo>
                <a:lnTo>
                  <a:pt x="3609705" y="831332"/>
                </a:lnTo>
                <a:lnTo>
                  <a:pt x="3603675" y="830698"/>
                </a:lnTo>
                <a:lnTo>
                  <a:pt x="3597644" y="829110"/>
                </a:lnTo>
                <a:lnTo>
                  <a:pt x="3592248" y="827523"/>
                </a:lnTo>
                <a:lnTo>
                  <a:pt x="3586218" y="825301"/>
                </a:lnTo>
                <a:lnTo>
                  <a:pt x="3580822" y="823397"/>
                </a:lnTo>
                <a:lnTo>
                  <a:pt x="3575427" y="820857"/>
                </a:lnTo>
                <a:lnTo>
                  <a:pt x="3570031" y="818318"/>
                </a:lnTo>
                <a:lnTo>
                  <a:pt x="3565270" y="815144"/>
                </a:lnTo>
                <a:lnTo>
                  <a:pt x="3560192" y="811970"/>
                </a:lnTo>
                <a:lnTo>
                  <a:pt x="3555431" y="808795"/>
                </a:lnTo>
                <a:lnTo>
                  <a:pt x="3550670" y="804986"/>
                </a:lnTo>
                <a:lnTo>
                  <a:pt x="3546227" y="801495"/>
                </a:lnTo>
                <a:lnTo>
                  <a:pt x="3542100" y="797368"/>
                </a:lnTo>
                <a:lnTo>
                  <a:pt x="3537974" y="793242"/>
                </a:lnTo>
                <a:lnTo>
                  <a:pt x="3534166" y="788798"/>
                </a:lnTo>
                <a:lnTo>
                  <a:pt x="3530674" y="784036"/>
                </a:lnTo>
                <a:lnTo>
                  <a:pt x="3527500" y="779275"/>
                </a:lnTo>
                <a:lnTo>
                  <a:pt x="3524326" y="774196"/>
                </a:lnTo>
                <a:lnTo>
                  <a:pt x="3521153" y="769117"/>
                </a:lnTo>
                <a:lnTo>
                  <a:pt x="3518296" y="764039"/>
                </a:lnTo>
                <a:lnTo>
                  <a:pt x="3516074" y="758642"/>
                </a:lnTo>
                <a:lnTo>
                  <a:pt x="3514170" y="753246"/>
                </a:lnTo>
                <a:lnTo>
                  <a:pt x="3511948" y="747215"/>
                </a:lnTo>
                <a:lnTo>
                  <a:pt x="3510361" y="741819"/>
                </a:lnTo>
                <a:lnTo>
                  <a:pt x="3508774" y="735788"/>
                </a:lnTo>
                <a:lnTo>
                  <a:pt x="3508139" y="729757"/>
                </a:lnTo>
                <a:lnTo>
                  <a:pt x="3507187" y="723726"/>
                </a:lnTo>
                <a:lnTo>
                  <a:pt x="3506552" y="717377"/>
                </a:lnTo>
                <a:lnTo>
                  <a:pt x="3506552" y="711346"/>
                </a:lnTo>
                <a:lnTo>
                  <a:pt x="3506552" y="415190"/>
                </a:lnTo>
                <a:lnTo>
                  <a:pt x="2189691" y="1732180"/>
                </a:lnTo>
                <a:lnTo>
                  <a:pt x="2185247" y="1736624"/>
                </a:lnTo>
                <a:lnTo>
                  <a:pt x="2180487" y="1740433"/>
                </a:lnTo>
                <a:lnTo>
                  <a:pt x="2175726" y="1744242"/>
                </a:lnTo>
                <a:lnTo>
                  <a:pt x="2170647" y="1748051"/>
                </a:lnTo>
                <a:lnTo>
                  <a:pt x="2165569" y="1750908"/>
                </a:lnTo>
                <a:lnTo>
                  <a:pt x="2160491" y="1753765"/>
                </a:lnTo>
                <a:lnTo>
                  <a:pt x="2155095" y="1756621"/>
                </a:lnTo>
                <a:lnTo>
                  <a:pt x="2149382" y="1758843"/>
                </a:lnTo>
                <a:lnTo>
                  <a:pt x="2143986" y="1761065"/>
                </a:lnTo>
                <a:lnTo>
                  <a:pt x="2138273" y="1762970"/>
                </a:lnTo>
                <a:lnTo>
                  <a:pt x="2132878" y="1764557"/>
                </a:lnTo>
                <a:lnTo>
                  <a:pt x="2126847" y="1765509"/>
                </a:lnTo>
                <a:lnTo>
                  <a:pt x="2121452" y="1766461"/>
                </a:lnTo>
                <a:lnTo>
                  <a:pt x="2115421" y="1767096"/>
                </a:lnTo>
                <a:lnTo>
                  <a:pt x="2109708" y="1767731"/>
                </a:lnTo>
                <a:lnTo>
                  <a:pt x="2103678" y="1768049"/>
                </a:lnTo>
                <a:lnTo>
                  <a:pt x="2098282" y="1767731"/>
                </a:lnTo>
                <a:lnTo>
                  <a:pt x="2092252" y="1767096"/>
                </a:lnTo>
                <a:lnTo>
                  <a:pt x="2086221" y="1766461"/>
                </a:lnTo>
                <a:lnTo>
                  <a:pt x="2080508" y="1765509"/>
                </a:lnTo>
                <a:lnTo>
                  <a:pt x="2074795" y="1764557"/>
                </a:lnTo>
                <a:lnTo>
                  <a:pt x="2069399" y="1762970"/>
                </a:lnTo>
                <a:lnTo>
                  <a:pt x="2063369" y="1761065"/>
                </a:lnTo>
                <a:lnTo>
                  <a:pt x="2057973" y="1758843"/>
                </a:lnTo>
                <a:lnTo>
                  <a:pt x="2052577" y="1756621"/>
                </a:lnTo>
                <a:lnTo>
                  <a:pt x="2047182" y="1753765"/>
                </a:lnTo>
                <a:lnTo>
                  <a:pt x="2042104" y="1750908"/>
                </a:lnTo>
                <a:lnTo>
                  <a:pt x="2037025" y="1748051"/>
                </a:lnTo>
                <a:lnTo>
                  <a:pt x="2031947" y="1744242"/>
                </a:lnTo>
                <a:lnTo>
                  <a:pt x="2027186" y="1740433"/>
                </a:lnTo>
                <a:lnTo>
                  <a:pt x="2022425" y="1736624"/>
                </a:lnTo>
                <a:lnTo>
                  <a:pt x="2017664" y="1732180"/>
                </a:lnTo>
                <a:lnTo>
                  <a:pt x="1543797" y="1257949"/>
                </a:lnTo>
                <a:lnTo>
                  <a:pt x="207257" y="2594619"/>
                </a:lnTo>
                <a:lnTo>
                  <a:pt x="202814" y="2599063"/>
                </a:lnTo>
                <a:lnTo>
                  <a:pt x="198053" y="2602872"/>
                </a:lnTo>
                <a:lnTo>
                  <a:pt x="193292" y="2606999"/>
                </a:lnTo>
                <a:lnTo>
                  <a:pt x="188214" y="2610490"/>
                </a:lnTo>
                <a:lnTo>
                  <a:pt x="183136" y="2613665"/>
                </a:lnTo>
                <a:lnTo>
                  <a:pt x="178057" y="2616204"/>
                </a:lnTo>
                <a:lnTo>
                  <a:pt x="172662" y="2619061"/>
                </a:lnTo>
                <a:lnTo>
                  <a:pt x="166949" y="2621600"/>
                </a:lnTo>
                <a:lnTo>
                  <a:pt x="161553" y="2623505"/>
                </a:lnTo>
                <a:lnTo>
                  <a:pt x="155840" y="2625409"/>
                </a:lnTo>
                <a:lnTo>
                  <a:pt x="150444" y="2626996"/>
                </a:lnTo>
                <a:lnTo>
                  <a:pt x="144414" y="2628266"/>
                </a:lnTo>
                <a:lnTo>
                  <a:pt x="139018" y="2628901"/>
                </a:lnTo>
                <a:lnTo>
                  <a:pt x="132988" y="2629853"/>
                </a:lnTo>
                <a:lnTo>
                  <a:pt x="127275" y="2630171"/>
                </a:lnTo>
                <a:lnTo>
                  <a:pt x="121244" y="2630488"/>
                </a:lnTo>
                <a:lnTo>
                  <a:pt x="115214" y="2630171"/>
                </a:lnTo>
                <a:lnTo>
                  <a:pt x="109818" y="2629853"/>
                </a:lnTo>
                <a:lnTo>
                  <a:pt x="103787" y="2628901"/>
                </a:lnTo>
                <a:lnTo>
                  <a:pt x="98074" y="2628266"/>
                </a:lnTo>
                <a:lnTo>
                  <a:pt x="92361" y="2626996"/>
                </a:lnTo>
                <a:lnTo>
                  <a:pt x="86648" y="2625409"/>
                </a:lnTo>
                <a:lnTo>
                  <a:pt x="80935" y="2623505"/>
                </a:lnTo>
                <a:lnTo>
                  <a:pt x="75540" y="2621600"/>
                </a:lnTo>
                <a:lnTo>
                  <a:pt x="70144" y="2619061"/>
                </a:lnTo>
                <a:lnTo>
                  <a:pt x="64748" y="2616204"/>
                </a:lnTo>
                <a:lnTo>
                  <a:pt x="59670" y="2613665"/>
                </a:lnTo>
                <a:lnTo>
                  <a:pt x="54592" y="2610490"/>
                </a:lnTo>
                <a:lnTo>
                  <a:pt x="49513" y="2606999"/>
                </a:lnTo>
                <a:lnTo>
                  <a:pt x="44752" y="2602872"/>
                </a:lnTo>
                <a:lnTo>
                  <a:pt x="39992" y="2599063"/>
                </a:lnTo>
                <a:lnTo>
                  <a:pt x="35231" y="2594619"/>
                </a:lnTo>
                <a:lnTo>
                  <a:pt x="31105" y="2590175"/>
                </a:lnTo>
                <a:lnTo>
                  <a:pt x="26978" y="2585731"/>
                </a:lnTo>
                <a:lnTo>
                  <a:pt x="23170" y="2580335"/>
                </a:lnTo>
                <a:lnTo>
                  <a:pt x="19996" y="2575574"/>
                </a:lnTo>
                <a:lnTo>
                  <a:pt x="16822" y="2570495"/>
                </a:lnTo>
                <a:lnTo>
                  <a:pt x="13648" y="2565099"/>
                </a:lnTo>
                <a:lnTo>
                  <a:pt x="10791" y="2560020"/>
                </a:lnTo>
                <a:lnTo>
                  <a:pt x="8570" y="2554307"/>
                </a:lnTo>
                <a:lnTo>
                  <a:pt x="6665" y="2548910"/>
                </a:lnTo>
                <a:lnTo>
                  <a:pt x="5078" y="2543514"/>
                </a:lnTo>
                <a:lnTo>
                  <a:pt x="3491" y="2537483"/>
                </a:lnTo>
                <a:lnTo>
                  <a:pt x="2222" y="2532087"/>
                </a:lnTo>
                <a:lnTo>
                  <a:pt x="952" y="2526056"/>
                </a:lnTo>
                <a:lnTo>
                  <a:pt x="318" y="2520660"/>
                </a:lnTo>
                <a:lnTo>
                  <a:pt x="0" y="2514629"/>
                </a:lnTo>
                <a:lnTo>
                  <a:pt x="0" y="2508598"/>
                </a:lnTo>
                <a:lnTo>
                  <a:pt x="0" y="2502884"/>
                </a:lnTo>
                <a:lnTo>
                  <a:pt x="318" y="2497170"/>
                </a:lnTo>
                <a:lnTo>
                  <a:pt x="952" y="2491457"/>
                </a:lnTo>
                <a:lnTo>
                  <a:pt x="2222" y="2485426"/>
                </a:lnTo>
                <a:lnTo>
                  <a:pt x="3491" y="2480029"/>
                </a:lnTo>
                <a:lnTo>
                  <a:pt x="5078" y="2473998"/>
                </a:lnTo>
                <a:lnTo>
                  <a:pt x="6665" y="2468285"/>
                </a:lnTo>
                <a:lnTo>
                  <a:pt x="8570" y="2462889"/>
                </a:lnTo>
                <a:lnTo>
                  <a:pt x="10791" y="2457492"/>
                </a:lnTo>
                <a:lnTo>
                  <a:pt x="13648" y="2452414"/>
                </a:lnTo>
                <a:lnTo>
                  <a:pt x="16822" y="2446700"/>
                </a:lnTo>
                <a:lnTo>
                  <a:pt x="19996" y="2441621"/>
                </a:lnTo>
                <a:lnTo>
                  <a:pt x="23487" y="2436860"/>
                </a:lnTo>
                <a:lnTo>
                  <a:pt x="26978" y="2431781"/>
                </a:lnTo>
                <a:lnTo>
                  <a:pt x="31105" y="2427337"/>
                </a:lnTo>
                <a:lnTo>
                  <a:pt x="35231" y="2422576"/>
                </a:lnTo>
                <a:lnTo>
                  <a:pt x="1457784" y="1000202"/>
                </a:lnTo>
                <a:lnTo>
                  <a:pt x="1462227" y="995758"/>
                </a:lnTo>
                <a:lnTo>
                  <a:pt x="1466988" y="991631"/>
                </a:lnTo>
                <a:lnTo>
                  <a:pt x="1471749" y="987822"/>
                </a:lnTo>
                <a:lnTo>
                  <a:pt x="1476827" y="984330"/>
                </a:lnTo>
                <a:lnTo>
                  <a:pt x="1481906" y="981156"/>
                </a:lnTo>
                <a:lnTo>
                  <a:pt x="1486984" y="978617"/>
                </a:lnTo>
                <a:lnTo>
                  <a:pt x="1492697" y="975760"/>
                </a:lnTo>
                <a:lnTo>
                  <a:pt x="1498093" y="973221"/>
                </a:lnTo>
                <a:lnTo>
                  <a:pt x="1503488" y="971316"/>
                </a:lnTo>
                <a:lnTo>
                  <a:pt x="1509202" y="969411"/>
                </a:lnTo>
                <a:lnTo>
                  <a:pt x="1514597" y="967824"/>
                </a:lnTo>
                <a:lnTo>
                  <a:pt x="1520628" y="966555"/>
                </a:lnTo>
                <a:lnTo>
                  <a:pt x="1526023" y="965602"/>
                </a:lnTo>
                <a:lnTo>
                  <a:pt x="1532054" y="964968"/>
                </a:lnTo>
                <a:lnTo>
                  <a:pt x="1537767" y="964650"/>
                </a:lnTo>
                <a:lnTo>
                  <a:pt x="1543797" y="964333"/>
                </a:lnTo>
                <a:lnTo>
                  <a:pt x="1549828" y="964650"/>
                </a:lnTo>
                <a:lnTo>
                  <a:pt x="1555223" y="964968"/>
                </a:lnTo>
                <a:lnTo>
                  <a:pt x="1561254" y="965602"/>
                </a:lnTo>
                <a:lnTo>
                  <a:pt x="1566967" y="966555"/>
                </a:lnTo>
                <a:lnTo>
                  <a:pt x="1572680" y="967824"/>
                </a:lnTo>
                <a:lnTo>
                  <a:pt x="1578393" y="969411"/>
                </a:lnTo>
                <a:lnTo>
                  <a:pt x="1584106" y="971316"/>
                </a:lnTo>
                <a:lnTo>
                  <a:pt x="1589502" y="973221"/>
                </a:lnTo>
                <a:lnTo>
                  <a:pt x="1595215" y="975760"/>
                </a:lnTo>
                <a:lnTo>
                  <a:pt x="1600293" y="978617"/>
                </a:lnTo>
                <a:lnTo>
                  <a:pt x="1605371" y="981156"/>
                </a:lnTo>
                <a:lnTo>
                  <a:pt x="1610450" y="984330"/>
                </a:lnTo>
                <a:lnTo>
                  <a:pt x="1615528" y="987822"/>
                </a:lnTo>
                <a:lnTo>
                  <a:pt x="1620289" y="991631"/>
                </a:lnTo>
                <a:lnTo>
                  <a:pt x="1625050" y="995758"/>
                </a:lnTo>
                <a:lnTo>
                  <a:pt x="1629811" y="1000202"/>
                </a:lnTo>
                <a:lnTo>
                  <a:pt x="2103678" y="1474115"/>
                </a:lnTo>
                <a:lnTo>
                  <a:pt x="3334526" y="243464"/>
                </a:lnTo>
                <a:lnTo>
                  <a:pt x="3038399" y="243464"/>
                </a:lnTo>
                <a:lnTo>
                  <a:pt x="3032368" y="242829"/>
                </a:lnTo>
                <a:lnTo>
                  <a:pt x="3026338" y="242512"/>
                </a:lnTo>
                <a:lnTo>
                  <a:pt x="3019990" y="241877"/>
                </a:lnTo>
                <a:lnTo>
                  <a:pt x="3013959" y="240607"/>
                </a:lnTo>
                <a:lnTo>
                  <a:pt x="3008246" y="239338"/>
                </a:lnTo>
                <a:lnTo>
                  <a:pt x="3002216" y="237750"/>
                </a:lnTo>
                <a:lnTo>
                  <a:pt x="2996820" y="235846"/>
                </a:lnTo>
                <a:lnTo>
                  <a:pt x="2991107" y="233624"/>
                </a:lnTo>
                <a:lnTo>
                  <a:pt x="2985711" y="231085"/>
                </a:lnTo>
                <a:lnTo>
                  <a:pt x="2980633" y="228228"/>
                </a:lnTo>
                <a:lnTo>
                  <a:pt x="2975555" y="225688"/>
                </a:lnTo>
                <a:lnTo>
                  <a:pt x="2970794" y="222514"/>
                </a:lnTo>
                <a:lnTo>
                  <a:pt x="2966033" y="219022"/>
                </a:lnTo>
                <a:lnTo>
                  <a:pt x="2961272" y="215213"/>
                </a:lnTo>
                <a:lnTo>
                  <a:pt x="2956829" y="211404"/>
                </a:lnTo>
                <a:lnTo>
                  <a:pt x="2952703" y="207595"/>
                </a:lnTo>
                <a:lnTo>
                  <a:pt x="2948576" y="203151"/>
                </a:lnTo>
                <a:lnTo>
                  <a:pt x="2944768" y="198707"/>
                </a:lnTo>
                <a:lnTo>
                  <a:pt x="2941276" y="194581"/>
                </a:lnTo>
                <a:lnTo>
                  <a:pt x="2937468" y="189820"/>
                </a:lnTo>
                <a:lnTo>
                  <a:pt x="2934294" y="184423"/>
                </a:lnTo>
                <a:lnTo>
                  <a:pt x="2931755" y="179345"/>
                </a:lnTo>
                <a:lnTo>
                  <a:pt x="2928898" y="174266"/>
                </a:lnTo>
                <a:lnTo>
                  <a:pt x="2926676" y="168870"/>
                </a:lnTo>
                <a:lnTo>
                  <a:pt x="2924137" y="163156"/>
                </a:lnTo>
                <a:lnTo>
                  <a:pt x="2922550" y="157760"/>
                </a:lnTo>
                <a:lnTo>
                  <a:pt x="2920646" y="151729"/>
                </a:lnTo>
                <a:lnTo>
                  <a:pt x="2919376" y="146015"/>
                </a:lnTo>
                <a:lnTo>
                  <a:pt x="2918424" y="139984"/>
                </a:lnTo>
                <a:lnTo>
                  <a:pt x="2917472" y="133953"/>
                </a:lnTo>
                <a:lnTo>
                  <a:pt x="2917155" y="127922"/>
                </a:lnTo>
                <a:lnTo>
                  <a:pt x="2917155" y="121573"/>
                </a:lnTo>
                <a:lnTo>
                  <a:pt x="2917155" y="115225"/>
                </a:lnTo>
                <a:lnTo>
                  <a:pt x="2917472" y="109194"/>
                </a:lnTo>
                <a:lnTo>
                  <a:pt x="2918424" y="102845"/>
                </a:lnTo>
                <a:lnTo>
                  <a:pt x="2919376" y="97132"/>
                </a:lnTo>
                <a:lnTo>
                  <a:pt x="2920646" y="91101"/>
                </a:lnTo>
                <a:lnTo>
                  <a:pt x="2922550" y="85070"/>
                </a:lnTo>
                <a:lnTo>
                  <a:pt x="2924137" y="79674"/>
                </a:lnTo>
                <a:lnTo>
                  <a:pt x="2926676" y="74277"/>
                </a:lnTo>
                <a:lnTo>
                  <a:pt x="2928898" y="68564"/>
                </a:lnTo>
                <a:lnTo>
                  <a:pt x="2931755" y="63485"/>
                </a:lnTo>
                <a:lnTo>
                  <a:pt x="2934294" y="58406"/>
                </a:lnTo>
                <a:lnTo>
                  <a:pt x="2937468" y="53645"/>
                </a:lnTo>
                <a:lnTo>
                  <a:pt x="2941276" y="48883"/>
                </a:lnTo>
                <a:lnTo>
                  <a:pt x="2944768" y="44122"/>
                </a:lnTo>
                <a:lnTo>
                  <a:pt x="2948576" y="39678"/>
                </a:lnTo>
                <a:lnTo>
                  <a:pt x="2952703" y="35552"/>
                </a:lnTo>
                <a:lnTo>
                  <a:pt x="2956829" y="31425"/>
                </a:lnTo>
                <a:lnTo>
                  <a:pt x="2961272" y="27616"/>
                </a:lnTo>
                <a:lnTo>
                  <a:pt x="2966033" y="24124"/>
                </a:lnTo>
                <a:lnTo>
                  <a:pt x="2970794" y="20633"/>
                </a:lnTo>
                <a:lnTo>
                  <a:pt x="2975555" y="17459"/>
                </a:lnTo>
                <a:lnTo>
                  <a:pt x="2980633" y="14602"/>
                </a:lnTo>
                <a:lnTo>
                  <a:pt x="2985711" y="11745"/>
                </a:lnTo>
                <a:lnTo>
                  <a:pt x="2991107" y="9523"/>
                </a:lnTo>
                <a:lnTo>
                  <a:pt x="2996820" y="6984"/>
                </a:lnTo>
                <a:lnTo>
                  <a:pt x="3002216" y="5397"/>
                </a:lnTo>
                <a:lnTo>
                  <a:pt x="3008246" y="3492"/>
                </a:lnTo>
                <a:lnTo>
                  <a:pt x="3013959" y="2222"/>
                </a:lnTo>
                <a:lnTo>
                  <a:pt x="3019990" y="1270"/>
                </a:lnTo>
                <a:lnTo>
                  <a:pt x="3026338" y="318"/>
                </a:lnTo>
                <a:lnTo>
                  <a:pt x="3032368" y="0"/>
                </a:lnTo>
                <a:close/>
              </a:path>
            </a:pathLst>
          </a:custGeom>
          <a:solidFill>
            <a:srgbClr val="1A3F6C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微软雅黑" pitchFamily="34" charset="-122"/>
            </a:endParaRPr>
          </a:p>
        </p:txBody>
      </p:sp>
      <p:sp>
        <p:nvSpPr>
          <p:cNvPr id="36" name="KSO_Shape"/>
          <p:cNvSpPr>
            <a:spLocks/>
          </p:cNvSpPr>
          <p:nvPr/>
        </p:nvSpPr>
        <p:spPr bwMode="auto">
          <a:xfrm>
            <a:off x="4640391" y="1547486"/>
            <a:ext cx="597147" cy="410041"/>
          </a:xfrm>
          <a:custGeom>
            <a:avLst/>
            <a:gdLst>
              <a:gd name="T0" fmla="*/ 2147483646 w 112"/>
              <a:gd name="T1" fmla="*/ 2147483646 h 77"/>
              <a:gd name="T2" fmla="*/ 2147483646 w 112"/>
              <a:gd name="T3" fmla="*/ 2147483646 h 77"/>
              <a:gd name="T4" fmla="*/ 2147483646 w 112"/>
              <a:gd name="T5" fmla="*/ 2147483646 h 77"/>
              <a:gd name="T6" fmla="*/ 2147483646 w 112"/>
              <a:gd name="T7" fmla="*/ 2147483646 h 77"/>
              <a:gd name="T8" fmla="*/ 2147483646 w 112"/>
              <a:gd name="T9" fmla="*/ 2147483646 h 77"/>
              <a:gd name="T10" fmla="*/ 0 w 112"/>
              <a:gd name="T11" fmla="*/ 2147483646 h 77"/>
              <a:gd name="T12" fmla="*/ 2147483646 w 112"/>
              <a:gd name="T13" fmla="*/ 2147483646 h 77"/>
              <a:gd name="T14" fmla="*/ 2147483646 w 112"/>
              <a:gd name="T15" fmla="*/ 2147483646 h 77"/>
              <a:gd name="T16" fmla="*/ 2147483646 w 112"/>
              <a:gd name="T17" fmla="*/ 2147483646 h 77"/>
              <a:gd name="T18" fmla="*/ 2147483646 w 112"/>
              <a:gd name="T19" fmla="*/ 2147483646 h 77"/>
              <a:gd name="T20" fmla="*/ 2147483646 w 112"/>
              <a:gd name="T21" fmla="*/ 2147483646 h 77"/>
              <a:gd name="T22" fmla="*/ 2147483646 w 112"/>
              <a:gd name="T23" fmla="*/ 2147483646 h 77"/>
              <a:gd name="T24" fmla="*/ 2147483646 w 112"/>
              <a:gd name="T25" fmla="*/ 2147483646 h 77"/>
              <a:gd name="T26" fmla="*/ 2147483646 w 112"/>
              <a:gd name="T27" fmla="*/ 2147483646 h 77"/>
              <a:gd name="T28" fmla="*/ 2147483646 w 112"/>
              <a:gd name="T29" fmla="*/ 2147483646 h 77"/>
              <a:gd name="T30" fmla="*/ 2147483646 w 112"/>
              <a:gd name="T31" fmla="*/ 2147483646 h 77"/>
              <a:gd name="T32" fmla="*/ 2147483646 w 112"/>
              <a:gd name="T33" fmla="*/ 2147483646 h 77"/>
              <a:gd name="T34" fmla="*/ 2147483646 w 112"/>
              <a:gd name="T35" fmla="*/ 2147483646 h 77"/>
              <a:gd name="T36" fmla="*/ 2147483646 w 112"/>
              <a:gd name="T37" fmla="*/ 2147483646 h 77"/>
              <a:gd name="T38" fmla="*/ 2147483646 w 112"/>
              <a:gd name="T39" fmla="*/ 2147483646 h 77"/>
              <a:gd name="T40" fmla="*/ 2147483646 w 112"/>
              <a:gd name="T41" fmla="*/ 2147483646 h 77"/>
              <a:gd name="T42" fmla="*/ 2147483646 w 112"/>
              <a:gd name="T43" fmla="*/ 2147483646 h 77"/>
              <a:gd name="T44" fmla="*/ 2147483646 w 112"/>
              <a:gd name="T45" fmla="*/ 2147483646 h 77"/>
              <a:gd name="T46" fmla="*/ 2147483646 w 112"/>
              <a:gd name="T47" fmla="*/ 2147483646 h 77"/>
              <a:gd name="T48" fmla="*/ 2147483646 w 112"/>
              <a:gd name="T49" fmla="*/ 2147483646 h 77"/>
              <a:gd name="T50" fmla="*/ 2147483646 w 112"/>
              <a:gd name="T51" fmla="*/ 2147483646 h 77"/>
              <a:gd name="T52" fmla="*/ 2147483646 w 112"/>
              <a:gd name="T53" fmla="*/ 2147483646 h 77"/>
              <a:gd name="T54" fmla="*/ 2147483646 w 112"/>
              <a:gd name="T55" fmla="*/ 2147483646 h 77"/>
              <a:gd name="T56" fmla="*/ 2147483646 w 112"/>
              <a:gd name="T57" fmla="*/ 2147483646 h 77"/>
              <a:gd name="T58" fmla="*/ 2147483646 w 112"/>
              <a:gd name="T59" fmla="*/ 2147483646 h 77"/>
              <a:gd name="T60" fmla="*/ 2147483646 w 112"/>
              <a:gd name="T61" fmla="*/ 2147483646 h 77"/>
              <a:gd name="T62" fmla="*/ 2147483646 w 112"/>
              <a:gd name="T63" fmla="*/ 2147483646 h 77"/>
              <a:gd name="T64" fmla="*/ 2147483646 w 112"/>
              <a:gd name="T65" fmla="*/ 2147483646 h 77"/>
              <a:gd name="T66" fmla="*/ 2147483646 w 112"/>
              <a:gd name="T67" fmla="*/ 2147483646 h 77"/>
              <a:gd name="T68" fmla="*/ 2147483646 w 112"/>
              <a:gd name="T69" fmla="*/ 2147483646 h 77"/>
              <a:gd name="T70" fmla="*/ 2147483646 w 112"/>
              <a:gd name="T71" fmla="*/ 2147483646 h 77"/>
              <a:gd name="T72" fmla="*/ 2147483646 w 112"/>
              <a:gd name="T73" fmla="*/ 2147483646 h 77"/>
              <a:gd name="T74" fmla="*/ 2147483646 w 112"/>
              <a:gd name="T75" fmla="*/ 2147483646 h 77"/>
              <a:gd name="T76" fmla="*/ 2147483646 w 112"/>
              <a:gd name="T77" fmla="*/ 2147483646 h 77"/>
              <a:gd name="T78" fmla="*/ 2147483646 w 112"/>
              <a:gd name="T79" fmla="*/ 2147483646 h 77"/>
              <a:gd name="T80" fmla="*/ 2147483646 w 112"/>
              <a:gd name="T81" fmla="*/ 2147483646 h 77"/>
              <a:gd name="T82" fmla="*/ 2147483646 w 112"/>
              <a:gd name="T83" fmla="*/ 2147483646 h 77"/>
              <a:gd name="T84" fmla="*/ 2147483646 w 112"/>
              <a:gd name="T85" fmla="*/ 2147483646 h 77"/>
              <a:gd name="T86" fmla="*/ 2147483646 w 112"/>
              <a:gd name="T87" fmla="*/ 2147483646 h 77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112" h="77">
                <a:moveTo>
                  <a:pt x="56" y="0"/>
                </a:moveTo>
                <a:cubicBezTo>
                  <a:pt x="62" y="0"/>
                  <a:pt x="66" y="4"/>
                  <a:pt x="66" y="10"/>
                </a:cubicBezTo>
                <a:cubicBezTo>
                  <a:pt x="66" y="15"/>
                  <a:pt x="62" y="20"/>
                  <a:pt x="56" y="20"/>
                </a:cubicBezTo>
                <a:cubicBezTo>
                  <a:pt x="51" y="20"/>
                  <a:pt x="46" y="15"/>
                  <a:pt x="46" y="10"/>
                </a:cubicBezTo>
                <a:cubicBezTo>
                  <a:pt x="46" y="4"/>
                  <a:pt x="51" y="0"/>
                  <a:pt x="56" y="0"/>
                </a:cubicBezTo>
                <a:close/>
                <a:moveTo>
                  <a:pt x="15" y="49"/>
                </a:moveTo>
                <a:cubicBezTo>
                  <a:pt x="15" y="66"/>
                  <a:pt x="15" y="66"/>
                  <a:pt x="15" y="66"/>
                </a:cubicBezTo>
                <a:cubicBezTo>
                  <a:pt x="10" y="66"/>
                  <a:pt x="10" y="66"/>
                  <a:pt x="10" y="66"/>
                </a:cubicBezTo>
                <a:cubicBezTo>
                  <a:pt x="10" y="52"/>
                  <a:pt x="10" y="52"/>
                  <a:pt x="10" y="52"/>
                </a:cubicBezTo>
                <a:cubicBezTo>
                  <a:pt x="9" y="52"/>
                  <a:pt x="9" y="52"/>
                  <a:pt x="9" y="52"/>
                </a:cubicBezTo>
                <a:cubicBezTo>
                  <a:pt x="9" y="66"/>
                  <a:pt x="9" y="66"/>
                  <a:pt x="9" y="66"/>
                </a:cubicBezTo>
                <a:cubicBezTo>
                  <a:pt x="4" y="66"/>
                  <a:pt x="4" y="66"/>
                  <a:pt x="4" y="6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46"/>
                  <a:pt x="4" y="46"/>
                  <a:pt x="4" y="46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46"/>
                  <a:pt x="4" y="46"/>
                  <a:pt x="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1"/>
                  <a:pt x="1" y="29"/>
                  <a:pt x="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0"/>
                  <a:pt x="13" y="30"/>
                  <a:pt x="13" y="31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49"/>
                  <a:pt x="15" y="49"/>
                  <a:pt x="15" y="49"/>
                </a:cubicBezTo>
                <a:close/>
                <a:moveTo>
                  <a:pt x="10" y="15"/>
                </a:moveTo>
                <a:cubicBezTo>
                  <a:pt x="13" y="15"/>
                  <a:pt x="16" y="18"/>
                  <a:pt x="16" y="22"/>
                </a:cubicBezTo>
                <a:cubicBezTo>
                  <a:pt x="16" y="23"/>
                  <a:pt x="16" y="24"/>
                  <a:pt x="15" y="25"/>
                </a:cubicBezTo>
                <a:cubicBezTo>
                  <a:pt x="15" y="26"/>
                  <a:pt x="15" y="26"/>
                  <a:pt x="14" y="26"/>
                </a:cubicBezTo>
                <a:cubicBezTo>
                  <a:pt x="13" y="27"/>
                  <a:pt x="12" y="28"/>
                  <a:pt x="10" y="28"/>
                </a:cubicBezTo>
                <a:cubicBezTo>
                  <a:pt x="6" y="28"/>
                  <a:pt x="3" y="25"/>
                  <a:pt x="3" y="22"/>
                </a:cubicBezTo>
                <a:cubicBezTo>
                  <a:pt x="3" y="18"/>
                  <a:pt x="6" y="15"/>
                  <a:pt x="10" y="15"/>
                </a:cubicBezTo>
                <a:close/>
                <a:moveTo>
                  <a:pt x="96" y="49"/>
                </a:moveTo>
                <a:cubicBezTo>
                  <a:pt x="96" y="66"/>
                  <a:pt x="96" y="66"/>
                  <a:pt x="96" y="66"/>
                </a:cubicBezTo>
                <a:cubicBezTo>
                  <a:pt x="101" y="66"/>
                  <a:pt x="101" y="66"/>
                  <a:pt x="101" y="66"/>
                </a:cubicBezTo>
                <a:cubicBezTo>
                  <a:pt x="101" y="52"/>
                  <a:pt x="101" y="52"/>
                  <a:pt x="101" y="52"/>
                </a:cubicBezTo>
                <a:cubicBezTo>
                  <a:pt x="102" y="52"/>
                  <a:pt x="102" y="52"/>
                  <a:pt x="102" y="52"/>
                </a:cubicBezTo>
                <a:cubicBezTo>
                  <a:pt x="102" y="66"/>
                  <a:pt x="102" y="66"/>
                  <a:pt x="102" y="66"/>
                </a:cubicBezTo>
                <a:cubicBezTo>
                  <a:pt x="107" y="66"/>
                  <a:pt x="107" y="66"/>
                  <a:pt x="107" y="66"/>
                </a:cubicBezTo>
                <a:cubicBezTo>
                  <a:pt x="107" y="49"/>
                  <a:pt x="107" y="49"/>
                  <a:pt x="107" y="49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12" y="46"/>
                  <a:pt x="112" y="46"/>
                  <a:pt x="112" y="46"/>
                </a:cubicBezTo>
                <a:cubicBezTo>
                  <a:pt x="112" y="33"/>
                  <a:pt x="112" y="33"/>
                  <a:pt x="112" y="33"/>
                </a:cubicBezTo>
                <a:cubicBezTo>
                  <a:pt x="112" y="31"/>
                  <a:pt x="110" y="29"/>
                  <a:pt x="107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8" y="30"/>
                  <a:pt x="98" y="30"/>
                  <a:pt x="98" y="31"/>
                </a:cubicBezTo>
                <a:cubicBezTo>
                  <a:pt x="98" y="49"/>
                  <a:pt x="98" y="49"/>
                  <a:pt x="98" y="49"/>
                </a:cubicBezTo>
                <a:cubicBezTo>
                  <a:pt x="96" y="49"/>
                  <a:pt x="96" y="49"/>
                  <a:pt x="96" y="49"/>
                </a:cubicBezTo>
                <a:close/>
                <a:moveTo>
                  <a:pt x="101" y="15"/>
                </a:moveTo>
                <a:cubicBezTo>
                  <a:pt x="98" y="15"/>
                  <a:pt x="95" y="18"/>
                  <a:pt x="95" y="22"/>
                </a:cubicBezTo>
                <a:cubicBezTo>
                  <a:pt x="95" y="23"/>
                  <a:pt x="95" y="24"/>
                  <a:pt x="96" y="25"/>
                </a:cubicBezTo>
                <a:cubicBezTo>
                  <a:pt x="96" y="26"/>
                  <a:pt x="97" y="26"/>
                  <a:pt x="97" y="26"/>
                </a:cubicBezTo>
                <a:cubicBezTo>
                  <a:pt x="98" y="27"/>
                  <a:pt x="100" y="28"/>
                  <a:pt x="101" y="28"/>
                </a:cubicBezTo>
                <a:cubicBezTo>
                  <a:pt x="105" y="28"/>
                  <a:pt x="108" y="25"/>
                  <a:pt x="108" y="22"/>
                </a:cubicBezTo>
                <a:cubicBezTo>
                  <a:pt x="108" y="18"/>
                  <a:pt x="105" y="15"/>
                  <a:pt x="101" y="15"/>
                </a:cubicBezTo>
                <a:close/>
                <a:moveTo>
                  <a:pt x="75" y="51"/>
                </a:moveTo>
                <a:cubicBezTo>
                  <a:pt x="75" y="72"/>
                  <a:pt x="75" y="72"/>
                  <a:pt x="75" y="72"/>
                </a:cubicBezTo>
                <a:cubicBezTo>
                  <a:pt x="80" y="72"/>
                  <a:pt x="80" y="72"/>
                  <a:pt x="80" y="72"/>
                </a:cubicBezTo>
                <a:cubicBezTo>
                  <a:pt x="80" y="54"/>
                  <a:pt x="80" y="54"/>
                  <a:pt x="80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72"/>
                  <a:pt x="82" y="72"/>
                  <a:pt x="82" y="72"/>
                </a:cubicBezTo>
                <a:cubicBezTo>
                  <a:pt x="87" y="72"/>
                  <a:pt x="87" y="72"/>
                  <a:pt x="87" y="72"/>
                </a:cubicBezTo>
                <a:cubicBezTo>
                  <a:pt x="87" y="51"/>
                  <a:pt x="87" y="51"/>
                  <a:pt x="87" y="51"/>
                </a:cubicBezTo>
                <a:cubicBezTo>
                  <a:pt x="87" y="47"/>
                  <a:pt x="87" y="47"/>
                  <a:pt x="87" y="47"/>
                </a:cubicBezTo>
                <a:cubicBezTo>
                  <a:pt x="87" y="36"/>
                  <a:pt x="87" y="36"/>
                  <a:pt x="87" y="36"/>
                </a:cubicBezTo>
                <a:cubicBezTo>
                  <a:pt x="88" y="36"/>
                  <a:pt x="88" y="36"/>
                  <a:pt x="88" y="36"/>
                </a:cubicBezTo>
                <a:cubicBezTo>
                  <a:pt x="88" y="47"/>
                  <a:pt x="88" y="47"/>
                  <a:pt x="88" y="47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1"/>
                  <a:pt x="94" y="31"/>
                  <a:pt x="94" y="31"/>
                </a:cubicBezTo>
                <a:cubicBezTo>
                  <a:pt x="94" y="28"/>
                  <a:pt x="91" y="26"/>
                  <a:pt x="88" y="26"/>
                </a:cubicBezTo>
                <a:cubicBezTo>
                  <a:pt x="77" y="26"/>
                  <a:pt x="77" y="26"/>
                  <a:pt x="77" y="26"/>
                </a:cubicBezTo>
                <a:cubicBezTo>
                  <a:pt x="77" y="27"/>
                  <a:pt x="77" y="28"/>
                  <a:pt x="77" y="28"/>
                </a:cubicBezTo>
                <a:cubicBezTo>
                  <a:pt x="77" y="51"/>
                  <a:pt x="77" y="51"/>
                  <a:pt x="77" y="51"/>
                </a:cubicBezTo>
                <a:cubicBezTo>
                  <a:pt x="75" y="51"/>
                  <a:pt x="75" y="51"/>
                  <a:pt x="75" y="51"/>
                </a:cubicBezTo>
                <a:close/>
                <a:moveTo>
                  <a:pt x="65" y="47"/>
                </a:move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50"/>
                  <a:pt x="64" y="50"/>
                  <a:pt x="64" y="50"/>
                </a:cubicBezTo>
                <a:cubicBezTo>
                  <a:pt x="64" y="77"/>
                  <a:pt x="64" y="77"/>
                  <a:pt x="64" y="77"/>
                </a:cubicBezTo>
                <a:cubicBezTo>
                  <a:pt x="57" y="77"/>
                  <a:pt x="57" y="77"/>
                  <a:pt x="57" y="77"/>
                </a:cubicBezTo>
                <a:cubicBezTo>
                  <a:pt x="57" y="55"/>
                  <a:pt x="57" y="55"/>
                  <a:pt x="57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77"/>
                  <a:pt x="55" y="77"/>
                  <a:pt x="55" y="77"/>
                </a:cubicBezTo>
                <a:cubicBezTo>
                  <a:pt x="48" y="77"/>
                  <a:pt x="48" y="77"/>
                  <a:pt x="48" y="77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7" y="47"/>
                  <a:pt x="47" y="47"/>
                  <a:pt x="47" y="47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4"/>
                  <a:pt x="44" y="21"/>
                  <a:pt x="47" y="21"/>
                </a:cubicBezTo>
                <a:cubicBezTo>
                  <a:pt x="66" y="21"/>
                  <a:pt x="46" y="21"/>
                  <a:pt x="65" y="21"/>
                </a:cubicBezTo>
                <a:cubicBezTo>
                  <a:pt x="69" y="21"/>
                  <a:pt x="71" y="24"/>
                  <a:pt x="71" y="27"/>
                </a:cubicBezTo>
                <a:cubicBezTo>
                  <a:pt x="71" y="47"/>
                  <a:pt x="71" y="47"/>
                  <a:pt x="71" y="47"/>
                </a:cubicBezTo>
                <a:cubicBezTo>
                  <a:pt x="70" y="47"/>
                  <a:pt x="68" y="47"/>
                  <a:pt x="65" y="47"/>
                </a:cubicBezTo>
                <a:close/>
                <a:moveTo>
                  <a:pt x="37" y="51"/>
                </a:moveTo>
                <a:cubicBezTo>
                  <a:pt x="37" y="72"/>
                  <a:pt x="37" y="72"/>
                  <a:pt x="37" y="72"/>
                </a:cubicBezTo>
                <a:cubicBezTo>
                  <a:pt x="31" y="72"/>
                  <a:pt x="31" y="72"/>
                  <a:pt x="31" y="72"/>
                </a:cubicBezTo>
                <a:cubicBezTo>
                  <a:pt x="31" y="54"/>
                  <a:pt x="31" y="54"/>
                  <a:pt x="31" y="54"/>
                </a:cubicBezTo>
                <a:cubicBezTo>
                  <a:pt x="30" y="54"/>
                  <a:pt x="30" y="54"/>
                  <a:pt x="30" y="54"/>
                </a:cubicBezTo>
                <a:cubicBezTo>
                  <a:pt x="30" y="72"/>
                  <a:pt x="30" y="72"/>
                  <a:pt x="30" y="72"/>
                </a:cubicBezTo>
                <a:cubicBezTo>
                  <a:pt x="24" y="72"/>
                  <a:pt x="24" y="72"/>
                  <a:pt x="24" y="72"/>
                </a:cubicBezTo>
                <a:cubicBezTo>
                  <a:pt x="24" y="51"/>
                  <a:pt x="24" y="51"/>
                  <a:pt x="24" y="51"/>
                </a:cubicBezTo>
                <a:cubicBezTo>
                  <a:pt x="24" y="47"/>
                  <a:pt x="24" y="47"/>
                  <a:pt x="24" y="47"/>
                </a:cubicBezTo>
                <a:cubicBezTo>
                  <a:pt x="24" y="36"/>
                  <a:pt x="24" y="36"/>
                  <a:pt x="24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47"/>
                  <a:pt x="23" y="47"/>
                  <a:pt x="23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28"/>
                  <a:pt x="20" y="26"/>
                  <a:pt x="23" y="26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27"/>
                  <a:pt x="35" y="28"/>
                  <a:pt x="35" y="28"/>
                </a:cubicBezTo>
                <a:cubicBezTo>
                  <a:pt x="35" y="51"/>
                  <a:pt x="35" y="51"/>
                  <a:pt x="35" y="51"/>
                </a:cubicBezTo>
                <a:cubicBezTo>
                  <a:pt x="37" y="51"/>
                  <a:pt x="37" y="51"/>
                  <a:pt x="37" y="51"/>
                </a:cubicBezTo>
                <a:close/>
                <a:moveTo>
                  <a:pt x="31" y="9"/>
                </a:moveTo>
                <a:cubicBezTo>
                  <a:pt x="35" y="9"/>
                  <a:pt x="39" y="12"/>
                  <a:pt x="39" y="17"/>
                </a:cubicBezTo>
                <a:cubicBezTo>
                  <a:pt x="39" y="19"/>
                  <a:pt x="38" y="20"/>
                  <a:pt x="37" y="22"/>
                </a:cubicBezTo>
                <a:cubicBezTo>
                  <a:pt x="37" y="22"/>
                  <a:pt x="37" y="22"/>
                  <a:pt x="37" y="23"/>
                </a:cubicBezTo>
                <a:cubicBezTo>
                  <a:pt x="35" y="24"/>
                  <a:pt x="33" y="25"/>
                  <a:pt x="31" y="25"/>
                </a:cubicBezTo>
                <a:cubicBezTo>
                  <a:pt x="26" y="25"/>
                  <a:pt x="22" y="21"/>
                  <a:pt x="22" y="17"/>
                </a:cubicBezTo>
                <a:cubicBezTo>
                  <a:pt x="22" y="12"/>
                  <a:pt x="26" y="9"/>
                  <a:pt x="31" y="9"/>
                </a:cubicBezTo>
                <a:close/>
                <a:moveTo>
                  <a:pt x="81" y="9"/>
                </a:moveTo>
                <a:cubicBezTo>
                  <a:pt x="76" y="9"/>
                  <a:pt x="73" y="12"/>
                  <a:pt x="73" y="17"/>
                </a:cubicBezTo>
                <a:cubicBezTo>
                  <a:pt x="73" y="19"/>
                  <a:pt x="73" y="20"/>
                  <a:pt x="74" y="22"/>
                </a:cubicBezTo>
                <a:cubicBezTo>
                  <a:pt x="75" y="22"/>
                  <a:pt x="75" y="22"/>
                  <a:pt x="75" y="23"/>
                </a:cubicBezTo>
                <a:cubicBezTo>
                  <a:pt x="77" y="24"/>
                  <a:pt x="79" y="25"/>
                  <a:pt x="81" y="25"/>
                </a:cubicBezTo>
                <a:cubicBezTo>
                  <a:pt x="85" y="25"/>
                  <a:pt x="89" y="21"/>
                  <a:pt x="89" y="17"/>
                </a:cubicBezTo>
                <a:cubicBezTo>
                  <a:pt x="89" y="12"/>
                  <a:pt x="85" y="9"/>
                  <a:pt x="81" y="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微软雅黑" pitchFamily="34" charset="-122"/>
            </a:endParaRPr>
          </a:p>
        </p:txBody>
      </p:sp>
      <p:sp>
        <p:nvSpPr>
          <p:cNvPr id="37" name="KSO_Shape"/>
          <p:cNvSpPr>
            <a:spLocks/>
          </p:cNvSpPr>
          <p:nvPr/>
        </p:nvSpPr>
        <p:spPr bwMode="auto">
          <a:xfrm>
            <a:off x="5210038" y="2544250"/>
            <a:ext cx="522958" cy="517728"/>
          </a:xfrm>
          <a:custGeom>
            <a:avLst/>
            <a:gdLst>
              <a:gd name="T0" fmla="*/ 615878 w 2390775"/>
              <a:gd name="T1" fmla="*/ 1467970 h 2365376"/>
              <a:gd name="T2" fmla="*/ 587250 w 2390775"/>
              <a:gd name="T3" fmla="*/ 1401697 h 2365376"/>
              <a:gd name="T4" fmla="*/ 1282649 w 2390775"/>
              <a:gd name="T5" fmla="*/ 1393474 h 2365376"/>
              <a:gd name="T6" fmla="*/ 1180915 w 2390775"/>
              <a:gd name="T7" fmla="*/ 1446870 h 2365376"/>
              <a:gd name="T8" fmla="*/ 1210073 w 2390775"/>
              <a:gd name="T9" fmla="*/ 1382167 h 2365376"/>
              <a:gd name="T10" fmla="*/ 653657 w 2390775"/>
              <a:gd name="T11" fmla="*/ 1314699 h 2365376"/>
              <a:gd name="T12" fmla="*/ 646041 w 2390775"/>
              <a:gd name="T13" fmla="*/ 1180275 h 2365376"/>
              <a:gd name="T14" fmla="*/ 589870 w 2390775"/>
              <a:gd name="T15" fmla="*/ 1105327 h 2365376"/>
              <a:gd name="T16" fmla="*/ 599516 w 2390775"/>
              <a:gd name="T17" fmla="*/ 1141280 h 2365376"/>
              <a:gd name="T18" fmla="*/ 579914 w 2390775"/>
              <a:gd name="T19" fmla="*/ 1158779 h 2365376"/>
              <a:gd name="T20" fmla="*/ 541333 w 2390775"/>
              <a:gd name="T21" fmla="*/ 1105965 h 2365376"/>
              <a:gd name="T22" fmla="*/ 1137260 w 2390775"/>
              <a:gd name="T23" fmla="*/ 1009231 h 2365376"/>
              <a:gd name="T24" fmla="*/ 1143562 w 2390775"/>
              <a:gd name="T25" fmla="*/ 1026145 h 2365376"/>
              <a:gd name="T26" fmla="*/ 1096615 w 2390775"/>
              <a:gd name="T27" fmla="*/ 1069549 h 2365376"/>
              <a:gd name="T28" fmla="*/ 1102602 w 2390775"/>
              <a:gd name="T29" fmla="*/ 1001572 h 2365376"/>
              <a:gd name="T30" fmla="*/ 972739 w 2390775"/>
              <a:gd name="T31" fmla="*/ 835988 h 2365376"/>
              <a:gd name="T32" fmla="*/ 989500 w 2390775"/>
              <a:gd name="T33" fmla="*/ 1138672 h 2365376"/>
              <a:gd name="T34" fmla="*/ 639427 w 2390775"/>
              <a:gd name="T35" fmla="*/ 1423644 h 2365376"/>
              <a:gd name="T36" fmla="*/ 599898 w 2390775"/>
              <a:gd name="T37" fmla="*/ 1003302 h 2365376"/>
              <a:gd name="T38" fmla="*/ 529694 w 2390775"/>
              <a:gd name="T39" fmla="*/ 1090596 h 2365376"/>
              <a:gd name="T40" fmla="*/ 602428 w 2390775"/>
              <a:gd name="T41" fmla="*/ 868249 h 2365376"/>
              <a:gd name="T42" fmla="*/ 861740 w 2390775"/>
              <a:gd name="T43" fmla="*/ 924231 h 2365376"/>
              <a:gd name="T44" fmla="*/ 755609 w 2390775"/>
              <a:gd name="T45" fmla="*/ 542052 h 2365376"/>
              <a:gd name="T46" fmla="*/ 929665 w 2390775"/>
              <a:gd name="T47" fmla="*/ 525915 h 2365376"/>
              <a:gd name="T48" fmla="*/ 909019 w 2390775"/>
              <a:gd name="T49" fmla="*/ 571798 h 2365376"/>
              <a:gd name="T50" fmla="*/ 936652 w 2390775"/>
              <a:gd name="T51" fmla="*/ 586353 h 2365376"/>
              <a:gd name="T52" fmla="*/ 928394 w 2390775"/>
              <a:gd name="T53" fmla="*/ 688879 h 2365376"/>
              <a:gd name="T54" fmla="*/ 840414 w 2390775"/>
              <a:gd name="T55" fmla="*/ 772101 h 2365376"/>
              <a:gd name="T56" fmla="*/ 742269 w 2390775"/>
              <a:gd name="T57" fmla="*/ 675588 h 2365376"/>
              <a:gd name="T58" fmla="*/ 738139 w 2390775"/>
              <a:gd name="T59" fmla="*/ 608504 h 2365376"/>
              <a:gd name="T60" fmla="*/ 761643 w 2390775"/>
              <a:gd name="T61" fmla="*/ 510093 h 2365376"/>
              <a:gd name="T62" fmla="*/ 617010 w 2390775"/>
              <a:gd name="T63" fmla="*/ 449064 h 2365376"/>
              <a:gd name="T64" fmla="*/ 350272 w 2390775"/>
              <a:gd name="T65" fmla="*/ 638327 h 2365376"/>
              <a:gd name="T66" fmla="*/ 215163 w 2390775"/>
              <a:gd name="T67" fmla="*/ 939947 h 2365376"/>
              <a:gd name="T68" fmla="*/ 256613 w 2390775"/>
              <a:gd name="T69" fmla="*/ 1277331 h 2365376"/>
              <a:gd name="T70" fmla="*/ 458486 w 2390775"/>
              <a:gd name="T71" fmla="*/ 1534008 h 2365376"/>
              <a:gd name="T72" fmla="*/ 767308 w 2390775"/>
              <a:gd name="T73" fmla="*/ 1655225 h 2365376"/>
              <a:gd name="T74" fmla="*/ 1101127 w 2390775"/>
              <a:gd name="T75" fmla="*/ 1596674 h 2365376"/>
              <a:gd name="T76" fmla="*/ 1347614 w 2390775"/>
              <a:gd name="T77" fmla="*/ 1383040 h 2365376"/>
              <a:gd name="T78" fmla="*/ 1453614 w 2390775"/>
              <a:gd name="T79" fmla="*/ 1066861 h 2365376"/>
              <a:gd name="T80" fmla="*/ 1378939 w 2390775"/>
              <a:gd name="T81" fmla="*/ 738024 h 2365376"/>
              <a:gd name="T82" fmla="*/ 1153652 w 2390775"/>
              <a:gd name="T83" fmla="*/ 501602 h 2365376"/>
              <a:gd name="T84" fmla="*/ 831224 w 2390775"/>
              <a:gd name="T85" fmla="*/ 411085 h 2365376"/>
              <a:gd name="T86" fmla="*/ 989432 w 2390775"/>
              <a:gd name="T87" fmla="*/ 315187 h 2365376"/>
              <a:gd name="T88" fmla="*/ 1471649 w 2390775"/>
              <a:gd name="T89" fmla="*/ 671876 h 2365376"/>
              <a:gd name="T90" fmla="*/ 1554866 w 2390775"/>
              <a:gd name="T91" fmla="*/ 1171938 h 2365376"/>
              <a:gd name="T92" fmla="*/ 1239716 w 2390775"/>
              <a:gd name="T93" fmla="*/ 1647313 h 2365376"/>
              <a:gd name="T94" fmla="*/ 646121 w 2390775"/>
              <a:gd name="T95" fmla="*/ 1748275 h 2365376"/>
              <a:gd name="T96" fmla="*/ 110112 w 2390775"/>
              <a:gd name="T97" fmla="*/ 1186813 h 2365376"/>
              <a:gd name="T98" fmla="*/ 251551 w 2390775"/>
              <a:gd name="T99" fmla="*/ 580725 h 2365376"/>
              <a:gd name="T100" fmla="*/ 1549044 w 2390775"/>
              <a:gd name="T101" fmla="*/ 160116 h 2365376"/>
              <a:gd name="T102" fmla="*/ 1461002 w 2390775"/>
              <a:gd name="T103" fmla="*/ 284475 h 2365376"/>
              <a:gd name="T104" fmla="*/ 1550307 w 2390775"/>
              <a:gd name="T105" fmla="*/ 426554 h 2365376"/>
              <a:gd name="T106" fmla="*/ 1719764 w 2390775"/>
              <a:gd name="T107" fmla="*/ 380038 h 2365376"/>
              <a:gd name="T108" fmla="*/ 1735543 w 2390775"/>
              <a:gd name="T109" fmla="*/ 232579 h 2365376"/>
              <a:gd name="T110" fmla="*/ 1705909 w 2390775"/>
              <a:gd name="T111" fmla="*/ 94508 h 2365376"/>
              <a:gd name="T112" fmla="*/ 1774050 w 2390775"/>
              <a:gd name="T113" fmla="*/ 148403 h 2365376"/>
              <a:gd name="T114" fmla="*/ 1781614 w 2390775"/>
              <a:gd name="T115" fmla="*/ 428769 h 2365376"/>
              <a:gd name="T116" fmla="*/ 1600166 w 2390775"/>
              <a:gd name="T117" fmla="*/ 516104 h 2365376"/>
              <a:gd name="T118" fmla="*/ 1452167 w 2390775"/>
              <a:gd name="T119" fmla="*/ 455349 h 2365376"/>
              <a:gd name="T120" fmla="*/ 1310478 w 2390775"/>
              <a:gd name="T121" fmla="*/ 259477 h 2365376"/>
              <a:gd name="T122" fmla="*/ 1562614 w 2390775"/>
              <a:gd name="T123" fmla="*/ 74046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rgbClr val="1A3F6C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微软雅黑" pitchFamily="34" charset="-122"/>
            </a:endParaRPr>
          </a:p>
        </p:txBody>
      </p:sp>
      <p:sp>
        <p:nvSpPr>
          <p:cNvPr id="38" name="KSO_Shape"/>
          <p:cNvSpPr/>
          <p:nvPr/>
        </p:nvSpPr>
        <p:spPr>
          <a:xfrm>
            <a:off x="4667772" y="3675634"/>
            <a:ext cx="480292" cy="480292"/>
          </a:xfrm>
          <a:custGeom>
            <a:avLst/>
            <a:gdLst>
              <a:gd name="connsiteX0" fmla="*/ 1063385 w 1944000"/>
              <a:gd name="connsiteY0" fmla="*/ 1082014 h 1944000"/>
              <a:gd name="connsiteX1" fmla="*/ 1093900 w 1944000"/>
              <a:gd name="connsiteY1" fmla="*/ 1089952 h 1944000"/>
              <a:gd name="connsiteX2" fmla="*/ 1121871 w 1944000"/>
              <a:gd name="connsiteY2" fmla="*/ 1097572 h 1944000"/>
              <a:gd name="connsiteX3" fmla="*/ 1146982 w 1944000"/>
              <a:gd name="connsiteY3" fmla="*/ 1104557 h 1944000"/>
              <a:gd name="connsiteX4" fmla="*/ 1169550 w 1944000"/>
              <a:gd name="connsiteY4" fmla="*/ 1111542 h 1944000"/>
              <a:gd name="connsiteX5" fmla="*/ 1188940 w 1944000"/>
              <a:gd name="connsiteY5" fmla="*/ 1118209 h 1944000"/>
              <a:gd name="connsiteX6" fmla="*/ 1205469 w 1944000"/>
              <a:gd name="connsiteY6" fmla="*/ 1124559 h 1944000"/>
              <a:gd name="connsiteX7" fmla="*/ 1212779 w 1944000"/>
              <a:gd name="connsiteY7" fmla="*/ 1127734 h 1944000"/>
              <a:gd name="connsiteX8" fmla="*/ 1219137 w 1944000"/>
              <a:gd name="connsiteY8" fmla="*/ 1130592 h 1944000"/>
              <a:gd name="connsiteX9" fmla="*/ 1225176 w 1944000"/>
              <a:gd name="connsiteY9" fmla="*/ 1133449 h 1944000"/>
              <a:gd name="connsiteX10" fmla="*/ 1230262 w 1944000"/>
              <a:gd name="connsiteY10" fmla="*/ 1136307 h 1944000"/>
              <a:gd name="connsiteX11" fmla="*/ 1238526 w 1944000"/>
              <a:gd name="connsiteY11" fmla="*/ 1141704 h 1944000"/>
              <a:gd name="connsiteX12" fmla="*/ 1245837 w 1944000"/>
              <a:gd name="connsiteY12" fmla="*/ 1146784 h 1944000"/>
              <a:gd name="connsiteX13" fmla="*/ 1253148 w 1944000"/>
              <a:gd name="connsiteY13" fmla="*/ 1152499 h 1944000"/>
              <a:gd name="connsiteX14" fmla="*/ 1259823 w 1944000"/>
              <a:gd name="connsiteY14" fmla="*/ 1158532 h 1944000"/>
              <a:gd name="connsiteX15" fmla="*/ 1265862 w 1944000"/>
              <a:gd name="connsiteY15" fmla="*/ 1164564 h 1944000"/>
              <a:gd name="connsiteX16" fmla="*/ 1271266 w 1944000"/>
              <a:gd name="connsiteY16" fmla="*/ 1170914 h 1944000"/>
              <a:gd name="connsiteX17" fmla="*/ 1276351 w 1944000"/>
              <a:gd name="connsiteY17" fmla="*/ 1177582 h 1944000"/>
              <a:gd name="connsiteX18" fmla="*/ 1280801 w 1944000"/>
              <a:gd name="connsiteY18" fmla="*/ 1184567 h 1944000"/>
              <a:gd name="connsiteX19" fmla="*/ 1284934 w 1944000"/>
              <a:gd name="connsiteY19" fmla="*/ 1191234 h 1944000"/>
              <a:gd name="connsiteX20" fmla="*/ 1288112 w 1944000"/>
              <a:gd name="connsiteY20" fmla="*/ 1198537 h 1944000"/>
              <a:gd name="connsiteX21" fmla="*/ 1291291 w 1944000"/>
              <a:gd name="connsiteY21" fmla="*/ 1206157 h 1944000"/>
              <a:gd name="connsiteX22" fmla="*/ 1293516 w 1944000"/>
              <a:gd name="connsiteY22" fmla="*/ 1214094 h 1944000"/>
              <a:gd name="connsiteX23" fmla="*/ 1295423 w 1944000"/>
              <a:gd name="connsiteY23" fmla="*/ 1222032 h 1944000"/>
              <a:gd name="connsiteX24" fmla="*/ 1296694 w 1944000"/>
              <a:gd name="connsiteY24" fmla="*/ 1230287 h 1944000"/>
              <a:gd name="connsiteX25" fmla="*/ 1297330 w 1944000"/>
              <a:gd name="connsiteY25" fmla="*/ 1238859 h 1944000"/>
              <a:gd name="connsiteX26" fmla="*/ 1297648 w 1944000"/>
              <a:gd name="connsiteY26" fmla="*/ 1247432 h 1944000"/>
              <a:gd name="connsiteX27" fmla="*/ 1297330 w 1944000"/>
              <a:gd name="connsiteY27" fmla="*/ 1257275 h 1944000"/>
              <a:gd name="connsiteX28" fmla="*/ 1296377 w 1944000"/>
              <a:gd name="connsiteY28" fmla="*/ 1266800 h 1944000"/>
              <a:gd name="connsiteX29" fmla="*/ 1295105 w 1944000"/>
              <a:gd name="connsiteY29" fmla="*/ 1276007 h 1944000"/>
              <a:gd name="connsiteX30" fmla="*/ 1292880 w 1944000"/>
              <a:gd name="connsiteY30" fmla="*/ 1285215 h 1944000"/>
              <a:gd name="connsiteX31" fmla="*/ 1290019 w 1944000"/>
              <a:gd name="connsiteY31" fmla="*/ 1294422 h 1944000"/>
              <a:gd name="connsiteX32" fmla="*/ 1286841 w 1944000"/>
              <a:gd name="connsiteY32" fmla="*/ 1303312 h 1944000"/>
              <a:gd name="connsiteX33" fmla="*/ 1283344 w 1944000"/>
              <a:gd name="connsiteY33" fmla="*/ 1312202 h 1944000"/>
              <a:gd name="connsiteX34" fmla="*/ 1278576 w 1944000"/>
              <a:gd name="connsiteY34" fmla="*/ 1320775 h 1944000"/>
              <a:gd name="connsiteX35" fmla="*/ 1273808 w 1944000"/>
              <a:gd name="connsiteY35" fmla="*/ 1329347 h 1944000"/>
              <a:gd name="connsiteX36" fmla="*/ 1267769 w 1944000"/>
              <a:gd name="connsiteY36" fmla="*/ 1337602 h 1944000"/>
              <a:gd name="connsiteX37" fmla="*/ 1261412 w 1944000"/>
              <a:gd name="connsiteY37" fmla="*/ 1345857 h 1944000"/>
              <a:gd name="connsiteX38" fmla="*/ 1254737 w 1944000"/>
              <a:gd name="connsiteY38" fmla="*/ 1353795 h 1944000"/>
              <a:gd name="connsiteX39" fmla="*/ 1247426 w 1944000"/>
              <a:gd name="connsiteY39" fmla="*/ 1361732 h 1944000"/>
              <a:gd name="connsiteX40" fmla="*/ 1239162 w 1944000"/>
              <a:gd name="connsiteY40" fmla="*/ 1369670 h 1944000"/>
              <a:gd name="connsiteX41" fmla="*/ 1230580 w 1944000"/>
              <a:gd name="connsiteY41" fmla="*/ 1376655 h 1944000"/>
              <a:gd name="connsiteX42" fmla="*/ 1221362 w 1944000"/>
              <a:gd name="connsiteY42" fmla="*/ 1384275 h 1944000"/>
              <a:gd name="connsiteX43" fmla="*/ 1214051 w 1944000"/>
              <a:gd name="connsiteY43" fmla="*/ 1389672 h 1944000"/>
              <a:gd name="connsiteX44" fmla="*/ 1206422 w 1944000"/>
              <a:gd name="connsiteY44" fmla="*/ 1394435 h 1944000"/>
              <a:gd name="connsiteX45" fmla="*/ 1198476 w 1944000"/>
              <a:gd name="connsiteY45" fmla="*/ 1399515 h 1944000"/>
              <a:gd name="connsiteX46" fmla="*/ 1190211 w 1944000"/>
              <a:gd name="connsiteY46" fmla="*/ 1403960 h 1944000"/>
              <a:gd name="connsiteX47" fmla="*/ 1181311 w 1944000"/>
              <a:gd name="connsiteY47" fmla="*/ 1408087 h 1944000"/>
              <a:gd name="connsiteX48" fmla="*/ 1172411 w 1944000"/>
              <a:gd name="connsiteY48" fmla="*/ 1411897 h 1944000"/>
              <a:gd name="connsiteX49" fmla="*/ 1163193 w 1944000"/>
              <a:gd name="connsiteY49" fmla="*/ 1416025 h 1944000"/>
              <a:gd name="connsiteX50" fmla="*/ 1153340 w 1944000"/>
              <a:gd name="connsiteY50" fmla="*/ 1419517 h 1944000"/>
              <a:gd name="connsiteX51" fmla="*/ 1143486 w 1944000"/>
              <a:gd name="connsiteY51" fmla="*/ 1422692 h 1944000"/>
              <a:gd name="connsiteX52" fmla="*/ 1132997 w 1944000"/>
              <a:gd name="connsiteY52" fmla="*/ 1425867 h 1944000"/>
              <a:gd name="connsiteX53" fmla="*/ 1122189 w 1944000"/>
              <a:gd name="connsiteY53" fmla="*/ 1428407 h 1944000"/>
              <a:gd name="connsiteX54" fmla="*/ 1111064 w 1944000"/>
              <a:gd name="connsiteY54" fmla="*/ 1431265 h 1944000"/>
              <a:gd name="connsiteX55" fmla="*/ 1099621 w 1944000"/>
              <a:gd name="connsiteY55" fmla="*/ 1433487 h 1944000"/>
              <a:gd name="connsiteX56" fmla="*/ 1087860 w 1944000"/>
              <a:gd name="connsiteY56" fmla="*/ 1435392 h 1944000"/>
              <a:gd name="connsiteX57" fmla="*/ 1075782 w 1944000"/>
              <a:gd name="connsiteY57" fmla="*/ 1436980 h 1944000"/>
              <a:gd name="connsiteX58" fmla="*/ 1063385 w 1944000"/>
              <a:gd name="connsiteY58" fmla="*/ 1438567 h 1944000"/>
              <a:gd name="connsiteX59" fmla="*/ 880616 w 1944000"/>
              <a:gd name="connsiteY59" fmla="*/ 505752 h 1944000"/>
              <a:gd name="connsiteX60" fmla="*/ 880616 w 1944000"/>
              <a:gd name="connsiteY60" fmla="*/ 814362 h 1944000"/>
              <a:gd name="connsiteX61" fmla="*/ 847241 w 1944000"/>
              <a:gd name="connsiteY61" fmla="*/ 805789 h 1944000"/>
              <a:gd name="connsiteX62" fmla="*/ 820223 w 1944000"/>
              <a:gd name="connsiteY62" fmla="*/ 798804 h 1944000"/>
              <a:gd name="connsiteX63" fmla="*/ 799879 w 1944000"/>
              <a:gd name="connsiteY63" fmla="*/ 793089 h 1944000"/>
              <a:gd name="connsiteX64" fmla="*/ 785894 w 1944000"/>
              <a:gd name="connsiteY64" fmla="*/ 788327 h 1944000"/>
              <a:gd name="connsiteX65" fmla="*/ 771590 w 1944000"/>
              <a:gd name="connsiteY65" fmla="*/ 782929 h 1944000"/>
              <a:gd name="connsiteX66" fmla="*/ 757922 w 1944000"/>
              <a:gd name="connsiteY66" fmla="*/ 776897 h 1944000"/>
              <a:gd name="connsiteX67" fmla="*/ 745843 w 1944000"/>
              <a:gd name="connsiteY67" fmla="*/ 770229 h 1944000"/>
              <a:gd name="connsiteX68" fmla="*/ 739804 w 1944000"/>
              <a:gd name="connsiteY68" fmla="*/ 767054 h 1944000"/>
              <a:gd name="connsiteX69" fmla="*/ 734400 w 1944000"/>
              <a:gd name="connsiteY69" fmla="*/ 763879 h 1944000"/>
              <a:gd name="connsiteX70" fmla="*/ 728679 w 1944000"/>
              <a:gd name="connsiteY70" fmla="*/ 760069 h 1944000"/>
              <a:gd name="connsiteX71" fmla="*/ 723593 w 1944000"/>
              <a:gd name="connsiteY71" fmla="*/ 756577 h 1944000"/>
              <a:gd name="connsiteX72" fmla="*/ 718825 w 1944000"/>
              <a:gd name="connsiteY72" fmla="*/ 752767 h 1944000"/>
              <a:gd name="connsiteX73" fmla="*/ 714057 w 1944000"/>
              <a:gd name="connsiteY73" fmla="*/ 749274 h 1944000"/>
              <a:gd name="connsiteX74" fmla="*/ 709925 w 1944000"/>
              <a:gd name="connsiteY74" fmla="*/ 745464 h 1944000"/>
              <a:gd name="connsiteX75" fmla="*/ 705475 w 1944000"/>
              <a:gd name="connsiteY75" fmla="*/ 741337 h 1944000"/>
              <a:gd name="connsiteX76" fmla="*/ 701979 w 1944000"/>
              <a:gd name="connsiteY76" fmla="*/ 737209 h 1944000"/>
              <a:gd name="connsiteX77" fmla="*/ 698164 w 1944000"/>
              <a:gd name="connsiteY77" fmla="*/ 733082 h 1944000"/>
              <a:gd name="connsiteX78" fmla="*/ 694668 w 1944000"/>
              <a:gd name="connsiteY78" fmla="*/ 728954 h 1944000"/>
              <a:gd name="connsiteX79" fmla="*/ 691807 w 1944000"/>
              <a:gd name="connsiteY79" fmla="*/ 724827 h 1944000"/>
              <a:gd name="connsiteX80" fmla="*/ 688629 w 1944000"/>
              <a:gd name="connsiteY80" fmla="*/ 720699 h 1944000"/>
              <a:gd name="connsiteX81" fmla="*/ 686086 w 1944000"/>
              <a:gd name="connsiteY81" fmla="*/ 716254 h 1944000"/>
              <a:gd name="connsiteX82" fmla="*/ 683543 w 1944000"/>
              <a:gd name="connsiteY82" fmla="*/ 712127 h 1944000"/>
              <a:gd name="connsiteX83" fmla="*/ 681000 w 1944000"/>
              <a:gd name="connsiteY83" fmla="*/ 707682 h 1944000"/>
              <a:gd name="connsiteX84" fmla="*/ 679093 w 1944000"/>
              <a:gd name="connsiteY84" fmla="*/ 703237 h 1944000"/>
              <a:gd name="connsiteX85" fmla="*/ 677186 w 1944000"/>
              <a:gd name="connsiteY85" fmla="*/ 698474 h 1944000"/>
              <a:gd name="connsiteX86" fmla="*/ 675596 w 1944000"/>
              <a:gd name="connsiteY86" fmla="*/ 694347 h 1944000"/>
              <a:gd name="connsiteX87" fmla="*/ 674325 w 1944000"/>
              <a:gd name="connsiteY87" fmla="*/ 689584 h 1944000"/>
              <a:gd name="connsiteX88" fmla="*/ 673053 w 1944000"/>
              <a:gd name="connsiteY88" fmla="*/ 684822 h 1944000"/>
              <a:gd name="connsiteX89" fmla="*/ 671782 w 1944000"/>
              <a:gd name="connsiteY89" fmla="*/ 680059 h 1944000"/>
              <a:gd name="connsiteX90" fmla="*/ 671146 w 1944000"/>
              <a:gd name="connsiteY90" fmla="*/ 675297 h 1944000"/>
              <a:gd name="connsiteX91" fmla="*/ 670511 w 1944000"/>
              <a:gd name="connsiteY91" fmla="*/ 670217 h 1944000"/>
              <a:gd name="connsiteX92" fmla="*/ 670193 w 1944000"/>
              <a:gd name="connsiteY92" fmla="*/ 665137 h 1944000"/>
              <a:gd name="connsiteX93" fmla="*/ 670193 w 1944000"/>
              <a:gd name="connsiteY93" fmla="*/ 660374 h 1944000"/>
              <a:gd name="connsiteX94" fmla="*/ 670511 w 1944000"/>
              <a:gd name="connsiteY94" fmla="*/ 652437 h 1944000"/>
              <a:gd name="connsiteX95" fmla="*/ 671146 w 1944000"/>
              <a:gd name="connsiteY95" fmla="*/ 644499 h 1944000"/>
              <a:gd name="connsiteX96" fmla="*/ 672736 w 1944000"/>
              <a:gd name="connsiteY96" fmla="*/ 636879 h 1944000"/>
              <a:gd name="connsiteX97" fmla="*/ 674643 w 1944000"/>
              <a:gd name="connsiteY97" fmla="*/ 629259 h 1944000"/>
              <a:gd name="connsiteX98" fmla="*/ 676868 w 1944000"/>
              <a:gd name="connsiteY98" fmla="*/ 622274 h 1944000"/>
              <a:gd name="connsiteX99" fmla="*/ 679728 w 1944000"/>
              <a:gd name="connsiteY99" fmla="*/ 614972 h 1944000"/>
              <a:gd name="connsiteX100" fmla="*/ 683225 w 1944000"/>
              <a:gd name="connsiteY100" fmla="*/ 607669 h 1944000"/>
              <a:gd name="connsiteX101" fmla="*/ 687039 w 1944000"/>
              <a:gd name="connsiteY101" fmla="*/ 600684 h 1944000"/>
              <a:gd name="connsiteX102" fmla="*/ 691807 w 1944000"/>
              <a:gd name="connsiteY102" fmla="*/ 593699 h 1944000"/>
              <a:gd name="connsiteX103" fmla="*/ 696575 w 1944000"/>
              <a:gd name="connsiteY103" fmla="*/ 587349 h 1944000"/>
              <a:gd name="connsiteX104" fmla="*/ 702297 w 1944000"/>
              <a:gd name="connsiteY104" fmla="*/ 580682 h 1944000"/>
              <a:gd name="connsiteX105" fmla="*/ 708336 w 1944000"/>
              <a:gd name="connsiteY105" fmla="*/ 574014 h 1944000"/>
              <a:gd name="connsiteX106" fmla="*/ 714693 w 1944000"/>
              <a:gd name="connsiteY106" fmla="*/ 567664 h 1944000"/>
              <a:gd name="connsiteX107" fmla="*/ 722004 w 1944000"/>
              <a:gd name="connsiteY107" fmla="*/ 561632 h 1944000"/>
              <a:gd name="connsiteX108" fmla="*/ 729632 w 1944000"/>
              <a:gd name="connsiteY108" fmla="*/ 555282 h 1944000"/>
              <a:gd name="connsiteX109" fmla="*/ 737897 w 1944000"/>
              <a:gd name="connsiteY109" fmla="*/ 549249 h 1944000"/>
              <a:gd name="connsiteX110" fmla="*/ 743936 w 1944000"/>
              <a:gd name="connsiteY110" fmla="*/ 545122 h 1944000"/>
              <a:gd name="connsiteX111" fmla="*/ 750293 w 1944000"/>
              <a:gd name="connsiteY111" fmla="*/ 540994 h 1944000"/>
              <a:gd name="connsiteX112" fmla="*/ 757286 w 1944000"/>
              <a:gd name="connsiteY112" fmla="*/ 537502 h 1944000"/>
              <a:gd name="connsiteX113" fmla="*/ 764597 w 1944000"/>
              <a:gd name="connsiteY113" fmla="*/ 533692 h 1944000"/>
              <a:gd name="connsiteX114" fmla="*/ 772544 w 1944000"/>
              <a:gd name="connsiteY114" fmla="*/ 530517 h 1944000"/>
              <a:gd name="connsiteX115" fmla="*/ 780490 w 1944000"/>
              <a:gd name="connsiteY115" fmla="*/ 527342 h 1944000"/>
              <a:gd name="connsiteX116" fmla="*/ 789072 w 1944000"/>
              <a:gd name="connsiteY116" fmla="*/ 524167 h 1944000"/>
              <a:gd name="connsiteX117" fmla="*/ 797654 w 1944000"/>
              <a:gd name="connsiteY117" fmla="*/ 521627 h 1944000"/>
              <a:gd name="connsiteX118" fmla="*/ 806872 w 1944000"/>
              <a:gd name="connsiteY118" fmla="*/ 519087 h 1944000"/>
              <a:gd name="connsiteX119" fmla="*/ 816408 w 1944000"/>
              <a:gd name="connsiteY119" fmla="*/ 516229 h 1944000"/>
              <a:gd name="connsiteX120" fmla="*/ 825944 w 1944000"/>
              <a:gd name="connsiteY120" fmla="*/ 514324 h 1944000"/>
              <a:gd name="connsiteX121" fmla="*/ 836116 w 1944000"/>
              <a:gd name="connsiteY121" fmla="*/ 512102 h 1944000"/>
              <a:gd name="connsiteX122" fmla="*/ 846923 w 1944000"/>
              <a:gd name="connsiteY122" fmla="*/ 510514 h 1944000"/>
              <a:gd name="connsiteX123" fmla="*/ 858048 w 1944000"/>
              <a:gd name="connsiteY123" fmla="*/ 508927 h 1944000"/>
              <a:gd name="connsiteX124" fmla="*/ 869173 w 1944000"/>
              <a:gd name="connsiteY124" fmla="*/ 507022 h 1944000"/>
              <a:gd name="connsiteX125" fmla="*/ 880616 w 1944000"/>
              <a:gd name="connsiteY125" fmla="*/ 217144 h 1944000"/>
              <a:gd name="connsiteX126" fmla="*/ 880616 w 1944000"/>
              <a:gd name="connsiteY126" fmla="*/ 333984 h 1944000"/>
              <a:gd name="connsiteX127" fmla="*/ 863451 w 1944000"/>
              <a:gd name="connsiteY127" fmla="*/ 335254 h 1944000"/>
              <a:gd name="connsiteX128" fmla="*/ 846287 w 1944000"/>
              <a:gd name="connsiteY128" fmla="*/ 337159 h 1944000"/>
              <a:gd name="connsiteX129" fmla="*/ 829440 w 1944000"/>
              <a:gd name="connsiteY129" fmla="*/ 339382 h 1944000"/>
              <a:gd name="connsiteX130" fmla="*/ 812912 w 1944000"/>
              <a:gd name="connsiteY130" fmla="*/ 341922 h 1944000"/>
              <a:gd name="connsiteX131" fmla="*/ 796701 w 1944000"/>
              <a:gd name="connsiteY131" fmla="*/ 344779 h 1944000"/>
              <a:gd name="connsiteX132" fmla="*/ 780490 w 1944000"/>
              <a:gd name="connsiteY132" fmla="*/ 347954 h 1944000"/>
              <a:gd name="connsiteX133" fmla="*/ 764279 w 1944000"/>
              <a:gd name="connsiteY133" fmla="*/ 351764 h 1944000"/>
              <a:gd name="connsiteX134" fmla="*/ 748386 w 1944000"/>
              <a:gd name="connsiteY134" fmla="*/ 355892 h 1944000"/>
              <a:gd name="connsiteX135" fmla="*/ 726136 w 1944000"/>
              <a:gd name="connsiteY135" fmla="*/ 362242 h 1944000"/>
              <a:gd name="connsiteX136" fmla="*/ 704839 w 1944000"/>
              <a:gd name="connsiteY136" fmla="*/ 368909 h 1944000"/>
              <a:gd name="connsiteX137" fmla="*/ 684814 w 1944000"/>
              <a:gd name="connsiteY137" fmla="*/ 375894 h 1944000"/>
              <a:gd name="connsiteX138" fmla="*/ 666061 w 1944000"/>
              <a:gd name="connsiteY138" fmla="*/ 383197 h 1944000"/>
              <a:gd name="connsiteX139" fmla="*/ 657160 w 1944000"/>
              <a:gd name="connsiteY139" fmla="*/ 387324 h 1944000"/>
              <a:gd name="connsiteX140" fmla="*/ 648260 w 1944000"/>
              <a:gd name="connsiteY140" fmla="*/ 391134 h 1944000"/>
              <a:gd name="connsiteX141" fmla="*/ 639996 w 1944000"/>
              <a:gd name="connsiteY141" fmla="*/ 395262 h 1944000"/>
              <a:gd name="connsiteX142" fmla="*/ 632050 w 1944000"/>
              <a:gd name="connsiteY142" fmla="*/ 399072 h 1944000"/>
              <a:gd name="connsiteX143" fmla="*/ 624103 w 1944000"/>
              <a:gd name="connsiteY143" fmla="*/ 403517 h 1944000"/>
              <a:gd name="connsiteX144" fmla="*/ 616792 w 1944000"/>
              <a:gd name="connsiteY144" fmla="*/ 407644 h 1944000"/>
              <a:gd name="connsiteX145" fmla="*/ 609481 w 1944000"/>
              <a:gd name="connsiteY145" fmla="*/ 412089 h 1944000"/>
              <a:gd name="connsiteX146" fmla="*/ 602806 w 1944000"/>
              <a:gd name="connsiteY146" fmla="*/ 416534 h 1944000"/>
              <a:gd name="connsiteX147" fmla="*/ 593906 w 1944000"/>
              <a:gd name="connsiteY147" fmla="*/ 422567 h 1944000"/>
              <a:gd name="connsiteX148" fmla="*/ 585642 w 1944000"/>
              <a:gd name="connsiteY148" fmla="*/ 428282 h 1944000"/>
              <a:gd name="connsiteX149" fmla="*/ 577060 w 1944000"/>
              <a:gd name="connsiteY149" fmla="*/ 434632 h 1944000"/>
              <a:gd name="connsiteX150" fmla="*/ 569113 w 1944000"/>
              <a:gd name="connsiteY150" fmla="*/ 440982 h 1944000"/>
              <a:gd name="connsiteX151" fmla="*/ 561167 w 1944000"/>
              <a:gd name="connsiteY151" fmla="*/ 447967 h 1944000"/>
              <a:gd name="connsiteX152" fmla="*/ 553538 w 1944000"/>
              <a:gd name="connsiteY152" fmla="*/ 454317 h 1944000"/>
              <a:gd name="connsiteX153" fmla="*/ 545910 w 1944000"/>
              <a:gd name="connsiteY153" fmla="*/ 461302 h 1944000"/>
              <a:gd name="connsiteX154" fmla="*/ 538917 w 1944000"/>
              <a:gd name="connsiteY154" fmla="*/ 468604 h 1944000"/>
              <a:gd name="connsiteX155" fmla="*/ 532241 w 1944000"/>
              <a:gd name="connsiteY155" fmla="*/ 475907 h 1944000"/>
              <a:gd name="connsiteX156" fmla="*/ 525249 w 1944000"/>
              <a:gd name="connsiteY156" fmla="*/ 483527 h 1944000"/>
              <a:gd name="connsiteX157" fmla="*/ 518891 w 1944000"/>
              <a:gd name="connsiteY157" fmla="*/ 491464 h 1944000"/>
              <a:gd name="connsiteX158" fmla="*/ 512534 w 1944000"/>
              <a:gd name="connsiteY158" fmla="*/ 499402 h 1944000"/>
              <a:gd name="connsiteX159" fmla="*/ 506813 w 1944000"/>
              <a:gd name="connsiteY159" fmla="*/ 507022 h 1944000"/>
              <a:gd name="connsiteX160" fmla="*/ 501091 w 1944000"/>
              <a:gd name="connsiteY160" fmla="*/ 515277 h 1944000"/>
              <a:gd name="connsiteX161" fmla="*/ 495370 w 1944000"/>
              <a:gd name="connsiteY161" fmla="*/ 523849 h 1944000"/>
              <a:gd name="connsiteX162" fmla="*/ 490284 w 1944000"/>
              <a:gd name="connsiteY162" fmla="*/ 532422 h 1944000"/>
              <a:gd name="connsiteX163" fmla="*/ 485198 w 1944000"/>
              <a:gd name="connsiteY163" fmla="*/ 541312 h 1944000"/>
              <a:gd name="connsiteX164" fmla="*/ 480430 w 1944000"/>
              <a:gd name="connsiteY164" fmla="*/ 550202 h 1944000"/>
              <a:gd name="connsiteX165" fmla="*/ 475980 w 1944000"/>
              <a:gd name="connsiteY165" fmla="*/ 559092 h 1944000"/>
              <a:gd name="connsiteX166" fmla="*/ 472166 w 1944000"/>
              <a:gd name="connsiteY166" fmla="*/ 568299 h 1944000"/>
              <a:gd name="connsiteX167" fmla="*/ 468352 w 1944000"/>
              <a:gd name="connsiteY167" fmla="*/ 577507 h 1944000"/>
              <a:gd name="connsiteX168" fmla="*/ 464855 w 1944000"/>
              <a:gd name="connsiteY168" fmla="*/ 586714 h 1944000"/>
              <a:gd name="connsiteX169" fmla="*/ 461994 w 1944000"/>
              <a:gd name="connsiteY169" fmla="*/ 596239 h 1944000"/>
              <a:gd name="connsiteX170" fmla="*/ 459134 w 1944000"/>
              <a:gd name="connsiteY170" fmla="*/ 605764 h 1944000"/>
              <a:gd name="connsiteX171" fmla="*/ 456591 w 1944000"/>
              <a:gd name="connsiteY171" fmla="*/ 615289 h 1944000"/>
              <a:gd name="connsiteX172" fmla="*/ 454684 w 1944000"/>
              <a:gd name="connsiteY172" fmla="*/ 624814 h 1944000"/>
              <a:gd name="connsiteX173" fmla="*/ 453094 w 1944000"/>
              <a:gd name="connsiteY173" fmla="*/ 634657 h 1944000"/>
              <a:gd name="connsiteX174" fmla="*/ 451187 w 1944000"/>
              <a:gd name="connsiteY174" fmla="*/ 644182 h 1944000"/>
              <a:gd name="connsiteX175" fmla="*/ 450234 w 1944000"/>
              <a:gd name="connsiteY175" fmla="*/ 654024 h 1944000"/>
              <a:gd name="connsiteX176" fmla="*/ 449280 w 1944000"/>
              <a:gd name="connsiteY176" fmla="*/ 664184 h 1944000"/>
              <a:gd name="connsiteX177" fmla="*/ 448962 w 1944000"/>
              <a:gd name="connsiteY177" fmla="*/ 674344 h 1944000"/>
              <a:gd name="connsiteX178" fmla="*/ 448644 w 1944000"/>
              <a:gd name="connsiteY178" fmla="*/ 684822 h 1944000"/>
              <a:gd name="connsiteX179" fmla="*/ 448962 w 1944000"/>
              <a:gd name="connsiteY179" fmla="*/ 695934 h 1944000"/>
              <a:gd name="connsiteX180" fmla="*/ 449598 w 1944000"/>
              <a:gd name="connsiteY180" fmla="*/ 706729 h 1944000"/>
              <a:gd name="connsiteX181" fmla="*/ 450552 w 1944000"/>
              <a:gd name="connsiteY181" fmla="*/ 717842 h 1944000"/>
              <a:gd name="connsiteX182" fmla="*/ 452141 w 1944000"/>
              <a:gd name="connsiteY182" fmla="*/ 728637 h 1944000"/>
              <a:gd name="connsiteX183" fmla="*/ 453730 w 1944000"/>
              <a:gd name="connsiteY183" fmla="*/ 739432 h 1944000"/>
              <a:gd name="connsiteX184" fmla="*/ 455955 w 1944000"/>
              <a:gd name="connsiteY184" fmla="*/ 749909 h 1944000"/>
              <a:gd name="connsiteX185" fmla="*/ 458180 w 1944000"/>
              <a:gd name="connsiteY185" fmla="*/ 760387 h 1944000"/>
              <a:gd name="connsiteX186" fmla="*/ 461359 w 1944000"/>
              <a:gd name="connsiteY186" fmla="*/ 770547 h 1944000"/>
              <a:gd name="connsiteX187" fmla="*/ 464537 w 1944000"/>
              <a:gd name="connsiteY187" fmla="*/ 781024 h 1944000"/>
              <a:gd name="connsiteX188" fmla="*/ 468352 w 1944000"/>
              <a:gd name="connsiteY188" fmla="*/ 791184 h 1944000"/>
              <a:gd name="connsiteX189" fmla="*/ 472484 w 1944000"/>
              <a:gd name="connsiteY189" fmla="*/ 801027 h 1944000"/>
              <a:gd name="connsiteX190" fmla="*/ 476934 w 1944000"/>
              <a:gd name="connsiteY190" fmla="*/ 810869 h 1944000"/>
              <a:gd name="connsiteX191" fmla="*/ 482020 w 1944000"/>
              <a:gd name="connsiteY191" fmla="*/ 820712 h 1944000"/>
              <a:gd name="connsiteX192" fmla="*/ 487423 w 1944000"/>
              <a:gd name="connsiteY192" fmla="*/ 830237 h 1944000"/>
              <a:gd name="connsiteX193" fmla="*/ 492827 w 1944000"/>
              <a:gd name="connsiteY193" fmla="*/ 839762 h 1944000"/>
              <a:gd name="connsiteX194" fmla="*/ 498866 w 1944000"/>
              <a:gd name="connsiteY194" fmla="*/ 848969 h 1944000"/>
              <a:gd name="connsiteX195" fmla="*/ 505541 w 1944000"/>
              <a:gd name="connsiteY195" fmla="*/ 858177 h 1944000"/>
              <a:gd name="connsiteX196" fmla="*/ 512216 w 1944000"/>
              <a:gd name="connsiteY196" fmla="*/ 867067 h 1944000"/>
              <a:gd name="connsiteX197" fmla="*/ 519527 w 1944000"/>
              <a:gd name="connsiteY197" fmla="*/ 875957 h 1944000"/>
              <a:gd name="connsiteX198" fmla="*/ 527156 w 1944000"/>
              <a:gd name="connsiteY198" fmla="*/ 884212 h 1944000"/>
              <a:gd name="connsiteX199" fmla="*/ 535102 w 1944000"/>
              <a:gd name="connsiteY199" fmla="*/ 892467 h 1944000"/>
              <a:gd name="connsiteX200" fmla="*/ 543367 w 1944000"/>
              <a:gd name="connsiteY200" fmla="*/ 900404 h 1944000"/>
              <a:gd name="connsiteX201" fmla="*/ 551949 w 1944000"/>
              <a:gd name="connsiteY201" fmla="*/ 908024 h 1944000"/>
              <a:gd name="connsiteX202" fmla="*/ 561167 w 1944000"/>
              <a:gd name="connsiteY202" fmla="*/ 915644 h 1944000"/>
              <a:gd name="connsiteX203" fmla="*/ 570385 w 1944000"/>
              <a:gd name="connsiteY203" fmla="*/ 922947 h 1944000"/>
              <a:gd name="connsiteX204" fmla="*/ 580238 w 1944000"/>
              <a:gd name="connsiteY204" fmla="*/ 929932 h 1944000"/>
              <a:gd name="connsiteX205" fmla="*/ 590410 w 1944000"/>
              <a:gd name="connsiteY205" fmla="*/ 936282 h 1944000"/>
              <a:gd name="connsiteX206" fmla="*/ 600899 w 1944000"/>
              <a:gd name="connsiteY206" fmla="*/ 942632 h 1944000"/>
              <a:gd name="connsiteX207" fmla="*/ 611706 w 1944000"/>
              <a:gd name="connsiteY207" fmla="*/ 948982 h 1944000"/>
              <a:gd name="connsiteX208" fmla="*/ 623149 w 1944000"/>
              <a:gd name="connsiteY208" fmla="*/ 954697 h 1944000"/>
              <a:gd name="connsiteX209" fmla="*/ 634592 w 1944000"/>
              <a:gd name="connsiteY209" fmla="*/ 960412 h 1944000"/>
              <a:gd name="connsiteX210" fmla="*/ 646671 w 1944000"/>
              <a:gd name="connsiteY210" fmla="*/ 966127 h 1944000"/>
              <a:gd name="connsiteX211" fmla="*/ 666378 w 1944000"/>
              <a:gd name="connsiteY211" fmla="*/ 974064 h 1944000"/>
              <a:gd name="connsiteX212" fmla="*/ 688629 w 1944000"/>
              <a:gd name="connsiteY212" fmla="*/ 982637 h 1944000"/>
              <a:gd name="connsiteX213" fmla="*/ 713739 w 1944000"/>
              <a:gd name="connsiteY213" fmla="*/ 991209 h 1944000"/>
              <a:gd name="connsiteX214" fmla="*/ 741711 w 1944000"/>
              <a:gd name="connsiteY214" fmla="*/ 1000099 h 1944000"/>
              <a:gd name="connsiteX215" fmla="*/ 772544 w 1944000"/>
              <a:gd name="connsiteY215" fmla="*/ 1009307 h 1944000"/>
              <a:gd name="connsiteX216" fmla="*/ 805919 w 1944000"/>
              <a:gd name="connsiteY216" fmla="*/ 1018514 h 1944000"/>
              <a:gd name="connsiteX217" fmla="*/ 841837 w 1944000"/>
              <a:gd name="connsiteY217" fmla="*/ 1028357 h 1944000"/>
              <a:gd name="connsiteX218" fmla="*/ 880616 w 1944000"/>
              <a:gd name="connsiteY218" fmla="*/ 1038199 h 1944000"/>
              <a:gd name="connsiteX219" fmla="*/ 880616 w 1944000"/>
              <a:gd name="connsiteY219" fmla="*/ 1433487 h 1944000"/>
              <a:gd name="connsiteX220" fmla="*/ 870444 w 1944000"/>
              <a:gd name="connsiteY220" fmla="*/ 1431582 h 1944000"/>
              <a:gd name="connsiteX221" fmla="*/ 860591 w 1944000"/>
              <a:gd name="connsiteY221" fmla="*/ 1429042 h 1944000"/>
              <a:gd name="connsiteX222" fmla="*/ 850737 w 1944000"/>
              <a:gd name="connsiteY222" fmla="*/ 1426820 h 1944000"/>
              <a:gd name="connsiteX223" fmla="*/ 841519 w 1944000"/>
              <a:gd name="connsiteY223" fmla="*/ 1424280 h 1944000"/>
              <a:gd name="connsiteX224" fmla="*/ 831983 w 1944000"/>
              <a:gd name="connsiteY224" fmla="*/ 1421422 h 1944000"/>
              <a:gd name="connsiteX225" fmla="*/ 823083 w 1944000"/>
              <a:gd name="connsiteY225" fmla="*/ 1418247 h 1944000"/>
              <a:gd name="connsiteX226" fmla="*/ 814183 w 1944000"/>
              <a:gd name="connsiteY226" fmla="*/ 1415072 h 1944000"/>
              <a:gd name="connsiteX227" fmla="*/ 805283 w 1944000"/>
              <a:gd name="connsiteY227" fmla="*/ 1411580 h 1944000"/>
              <a:gd name="connsiteX228" fmla="*/ 796701 w 1944000"/>
              <a:gd name="connsiteY228" fmla="*/ 1408087 h 1944000"/>
              <a:gd name="connsiteX229" fmla="*/ 788437 w 1944000"/>
              <a:gd name="connsiteY229" fmla="*/ 1404277 h 1944000"/>
              <a:gd name="connsiteX230" fmla="*/ 780490 w 1944000"/>
              <a:gd name="connsiteY230" fmla="*/ 1400150 h 1944000"/>
              <a:gd name="connsiteX231" fmla="*/ 772544 w 1944000"/>
              <a:gd name="connsiteY231" fmla="*/ 1396022 h 1944000"/>
              <a:gd name="connsiteX232" fmla="*/ 764915 w 1944000"/>
              <a:gd name="connsiteY232" fmla="*/ 1391260 h 1944000"/>
              <a:gd name="connsiteX233" fmla="*/ 757604 w 1944000"/>
              <a:gd name="connsiteY233" fmla="*/ 1386815 h 1944000"/>
              <a:gd name="connsiteX234" fmla="*/ 750293 w 1944000"/>
              <a:gd name="connsiteY234" fmla="*/ 1381735 h 1944000"/>
              <a:gd name="connsiteX235" fmla="*/ 743618 w 1944000"/>
              <a:gd name="connsiteY235" fmla="*/ 1376655 h 1944000"/>
              <a:gd name="connsiteX236" fmla="*/ 732811 w 1944000"/>
              <a:gd name="connsiteY236" fmla="*/ 1368082 h 1944000"/>
              <a:gd name="connsiteX237" fmla="*/ 722640 w 1944000"/>
              <a:gd name="connsiteY237" fmla="*/ 1359192 h 1944000"/>
              <a:gd name="connsiteX238" fmla="*/ 713104 w 1944000"/>
              <a:gd name="connsiteY238" fmla="*/ 1349985 h 1944000"/>
              <a:gd name="connsiteX239" fmla="*/ 704204 w 1944000"/>
              <a:gd name="connsiteY239" fmla="*/ 1340142 h 1944000"/>
              <a:gd name="connsiteX240" fmla="*/ 695621 w 1944000"/>
              <a:gd name="connsiteY240" fmla="*/ 1329982 h 1944000"/>
              <a:gd name="connsiteX241" fmla="*/ 687675 w 1944000"/>
              <a:gd name="connsiteY241" fmla="*/ 1319187 h 1944000"/>
              <a:gd name="connsiteX242" fmla="*/ 680046 w 1944000"/>
              <a:gd name="connsiteY242" fmla="*/ 1308075 h 1944000"/>
              <a:gd name="connsiteX243" fmla="*/ 673371 w 1944000"/>
              <a:gd name="connsiteY243" fmla="*/ 1296327 h 1944000"/>
              <a:gd name="connsiteX244" fmla="*/ 667014 w 1944000"/>
              <a:gd name="connsiteY244" fmla="*/ 1284262 h 1944000"/>
              <a:gd name="connsiteX245" fmla="*/ 660975 w 1944000"/>
              <a:gd name="connsiteY245" fmla="*/ 1271562 h 1944000"/>
              <a:gd name="connsiteX246" fmla="*/ 655889 w 1944000"/>
              <a:gd name="connsiteY246" fmla="*/ 1258862 h 1944000"/>
              <a:gd name="connsiteX247" fmla="*/ 651121 w 1944000"/>
              <a:gd name="connsiteY247" fmla="*/ 1245209 h 1944000"/>
              <a:gd name="connsiteX248" fmla="*/ 646989 w 1944000"/>
              <a:gd name="connsiteY248" fmla="*/ 1231557 h 1944000"/>
              <a:gd name="connsiteX249" fmla="*/ 642857 w 1944000"/>
              <a:gd name="connsiteY249" fmla="*/ 1217269 h 1944000"/>
              <a:gd name="connsiteX250" fmla="*/ 639996 w 1944000"/>
              <a:gd name="connsiteY250" fmla="*/ 1202664 h 1944000"/>
              <a:gd name="connsiteX251" fmla="*/ 637453 w 1944000"/>
              <a:gd name="connsiteY251" fmla="*/ 1187424 h 1944000"/>
              <a:gd name="connsiteX252" fmla="*/ 410819 w 1944000"/>
              <a:gd name="connsiteY252" fmla="*/ 1219492 h 1944000"/>
              <a:gd name="connsiteX253" fmla="*/ 413044 w 1944000"/>
              <a:gd name="connsiteY253" fmla="*/ 1231557 h 1944000"/>
              <a:gd name="connsiteX254" fmla="*/ 415587 w 1944000"/>
              <a:gd name="connsiteY254" fmla="*/ 1243304 h 1944000"/>
              <a:gd name="connsiteX255" fmla="*/ 418766 w 1944000"/>
              <a:gd name="connsiteY255" fmla="*/ 1255370 h 1944000"/>
              <a:gd name="connsiteX256" fmla="*/ 421626 w 1944000"/>
              <a:gd name="connsiteY256" fmla="*/ 1266800 h 1944000"/>
              <a:gd name="connsiteX257" fmla="*/ 424805 w 1944000"/>
              <a:gd name="connsiteY257" fmla="*/ 1278230 h 1944000"/>
              <a:gd name="connsiteX258" fmla="*/ 428619 w 1944000"/>
              <a:gd name="connsiteY258" fmla="*/ 1289660 h 1944000"/>
              <a:gd name="connsiteX259" fmla="*/ 432116 w 1944000"/>
              <a:gd name="connsiteY259" fmla="*/ 1300455 h 1944000"/>
              <a:gd name="connsiteX260" fmla="*/ 435930 w 1944000"/>
              <a:gd name="connsiteY260" fmla="*/ 1311250 h 1944000"/>
              <a:gd name="connsiteX261" fmla="*/ 440062 w 1944000"/>
              <a:gd name="connsiteY261" fmla="*/ 1321727 h 1944000"/>
              <a:gd name="connsiteX262" fmla="*/ 444512 w 1944000"/>
              <a:gd name="connsiteY262" fmla="*/ 1332205 h 1944000"/>
              <a:gd name="connsiteX263" fmla="*/ 448644 w 1944000"/>
              <a:gd name="connsiteY263" fmla="*/ 1342682 h 1944000"/>
              <a:gd name="connsiteX264" fmla="*/ 453412 w 1944000"/>
              <a:gd name="connsiteY264" fmla="*/ 1352525 h 1944000"/>
              <a:gd name="connsiteX265" fmla="*/ 458180 w 1944000"/>
              <a:gd name="connsiteY265" fmla="*/ 1362367 h 1944000"/>
              <a:gd name="connsiteX266" fmla="*/ 463266 w 1944000"/>
              <a:gd name="connsiteY266" fmla="*/ 1372210 h 1944000"/>
              <a:gd name="connsiteX267" fmla="*/ 468352 w 1944000"/>
              <a:gd name="connsiteY267" fmla="*/ 1381735 h 1944000"/>
              <a:gd name="connsiteX268" fmla="*/ 473755 w 1944000"/>
              <a:gd name="connsiteY268" fmla="*/ 1390942 h 1944000"/>
              <a:gd name="connsiteX269" fmla="*/ 479477 w 1944000"/>
              <a:gd name="connsiteY269" fmla="*/ 1399832 h 1944000"/>
              <a:gd name="connsiteX270" fmla="*/ 485198 w 1944000"/>
              <a:gd name="connsiteY270" fmla="*/ 1409040 h 1944000"/>
              <a:gd name="connsiteX271" fmla="*/ 491238 w 1944000"/>
              <a:gd name="connsiteY271" fmla="*/ 1417612 h 1944000"/>
              <a:gd name="connsiteX272" fmla="*/ 497595 w 1944000"/>
              <a:gd name="connsiteY272" fmla="*/ 1426185 h 1944000"/>
              <a:gd name="connsiteX273" fmla="*/ 503634 w 1944000"/>
              <a:gd name="connsiteY273" fmla="*/ 1434757 h 1944000"/>
              <a:gd name="connsiteX274" fmla="*/ 510309 w 1944000"/>
              <a:gd name="connsiteY274" fmla="*/ 1442695 h 1944000"/>
              <a:gd name="connsiteX275" fmla="*/ 517302 w 1944000"/>
              <a:gd name="connsiteY275" fmla="*/ 1450950 h 1944000"/>
              <a:gd name="connsiteX276" fmla="*/ 524295 w 1944000"/>
              <a:gd name="connsiteY276" fmla="*/ 1458570 h 1944000"/>
              <a:gd name="connsiteX277" fmla="*/ 531288 w 1944000"/>
              <a:gd name="connsiteY277" fmla="*/ 1466190 h 1944000"/>
              <a:gd name="connsiteX278" fmla="*/ 538599 w 1944000"/>
              <a:gd name="connsiteY278" fmla="*/ 1473492 h 1944000"/>
              <a:gd name="connsiteX279" fmla="*/ 546227 w 1944000"/>
              <a:gd name="connsiteY279" fmla="*/ 1480795 h 1944000"/>
              <a:gd name="connsiteX280" fmla="*/ 553856 w 1944000"/>
              <a:gd name="connsiteY280" fmla="*/ 1487780 h 1944000"/>
              <a:gd name="connsiteX281" fmla="*/ 561802 w 1944000"/>
              <a:gd name="connsiteY281" fmla="*/ 1494765 h 1944000"/>
              <a:gd name="connsiteX282" fmla="*/ 570067 w 1944000"/>
              <a:gd name="connsiteY282" fmla="*/ 1501750 h 1944000"/>
              <a:gd name="connsiteX283" fmla="*/ 578331 w 1944000"/>
              <a:gd name="connsiteY283" fmla="*/ 1507782 h 1944000"/>
              <a:gd name="connsiteX284" fmla="*/ 586913 w 1944000"/>
              <a:gd name="connsiteY284" fmla="*/ 1514132 h 1944000"/>
              <a:gd name="connsiteX285" fmla="*/ 600581 w 1944000"/>
              <a:gd name="connsiteY285" fmla="*/ 1523657 h 1944000"/>
              <a:gd name="connsiteX286" fmla="*/ 615203 w 1944000"/>
              <a:gd name="connsiteY286" fmla="*/ 1532865 h 1944000"/>
              <a:gd name="connsiteX287" fmla="*/ 630142 w 1944000"/>
              <a:gd name="connsiteY287" fmla="*/ 1541437 h 1944000"/>
              <a:gd name="connsiteX288" fmla="*/ 645717 w 1944000"/>
              <a:gd name="connsiteY288" fmla="*/ 1549375 h 1944000"/>
              <a:gd name="connsiteX289" fmla="*/ 661928 w 1944000"/>
              <a:gd name="connsiteY289" fmla="*/ 1556995 h 1944000"/>
              <a:gd name="connsiteX290" fmla="*/ 678775 w 1944000"/>
              <a:gd name="connsiteY290" fmla="*/ 1563980 h 1944000"/>
              <a:gd name="connsiteX291" fmla="*/ 696257 w 1944000"/>
              <a:gd name="connsiteY291" fmla="*/ 1570647 h 1944000"/>
              <a:gd name="connsiteX292" fmla="*/ 714375 w 1944000"/>
              <a:gd name="connsiteY292" fmla="*/ 1576680 h 1944000"/>
              <a:gd name="connsiteX293" fmla="*/ 733129 w 1944000"/>
              <a:gd name="connsiteY293" fmla="*/ 1582395 h 1944000"/>
              <a:gd name="connsiteX294" fmla="*/ 752518 w 1944000"/>
              <a:gd name="connsiteY294" fmla="*/ 1587475 h 1944000"/>
              <a:gd name="connsiteX295" fmla="*/ 772544 w 1944000"/>
              <a:gd name="connsiteY295" fmla="*/ 1592237 h 1944000"/>
              <a:gd name="connsiteX296" fmla="*/ 792887 w 1944000"/>
              <a:gd name="connsiteY296" fmla="*/ 1596365 h 1944000"/>
              <a:gd name="connsiteX297" fmla="*/ 814183 w 1944000"/>
              <a:gd name="connsiteY297" fmla="*/ 1600175 h 1944000"/>
              <a:gd name="connsiteX298" fmla="*/ 835480 w 1944000"/>
              <a:gd name="connsiteY298" fmla="*/ 1603350 h 1944000"/>
              <a:gd name="connsiteX299" fmla="*/ 858048 w 1944000"/>
              <a:gd name="connsiteY299" fmla="*/ 1606525 h 1944000"/>
              <a:gd name="connsiteX300" fmla="*/ 880616 w 1944000"/>
              <a:gd name="connsiteY300" fmla="*/ 1608747 h 1944000"/>
              <a:gd name="connsiteX301" fmla="*/ 880616 w 1944000"/>
              <a:gd name="connsiteY301" fmla="*/ 1726857 h 1944000"/>
              <a:gd name="connsiteX302" fmla="*/ 1063385 w 1944000"/>
              <a:gd name="connsiteY302" fmla="*/ 1726857 h 1944000"/>
              <a:gd name="connsiteX303" fmla="*/ 1063385 w 1944000"/>
              <a:gd name="connsiteY303" fmla="*/ 1610652 h 1944000"/>
              <a:gd name="connsiteX304" fmla="*/ 1077371 w 1944000"/>
              <a:gd name="connsiteY304" fmla="*/ 1609382 h 1944000"/>
              <a:gd name="connsiteX305" fmla="*/ 1091675 w 1944000"/>
              <a:gd name="connsiteY305" fmla="*/ 1607795 h 1944000"/>
              <a:gd name="connsiteX306" fmla="*/ 1105661 w 1944000"/>
              <a:gd name="connsiteY306" fmla="*/ 1606207 h 1944000"/>
              <a:gd name="connsiteX307" fmla="*/ 1119329 w 1944000"/>
              <a:gd name="connsiteY307" fmla="*/ 1603985 h 1944000"/>
              <a:gd name="connsiteX308" fmla="*/ 1133314 w 1944000"/>
              <a:gd name="connsiteY308" fmla="*/ 1602080 h 1944000"/>
              <a:gd name="connsiteX309" fmla="*/ 1146665 w 1944000"/>
              <a:gd name="connsiteY309" fmla="*/ 1599857 h 1944000"/>
              <a:gd name="connsiteX310" fmla="*/ 1160015 w 1944000"/>
              <a:gd name="connsiteY310" fmla="*/ 1597317 h 1944000"/>
              <a:gd name="connsiteX311" fmla="*/ 1173047 w 1944000"/>
              <a:gd name="connsiteY311" fmla="*/ 1594142 h 1944000"/>
              <a:gd name="connsiteX312" fmla="*/ 1186397 w 1944000"/>
              <a:gd name="connsiteY312" fmla="*/ 1591285 h 1944000"/>
              <a:gd name="connsiteX313" fmla="*/ 1199111 w 1944000"/>
              <a:gd name="connsiteY313" fmla="*/ 1587792 h 1944000"/>
              <a:gd name="connsiteX314" fmla="*/ 1212144 w 1944000"/>
              <a:gd name="connsiteY314" fmla="*/ 1584300 h 1944000"/>
              <a:gd name="connsiteX315" fmla="*/ 1224540 w 1944000"/>
              <a:gd name="connsiteY315" fmla="*/ 1580807 h 1944000"/>
              <a:gd name="connsiteX316" fmla="*/ 1236937 w 1944000"/>
              <a:gd name="connsiteY316" fmla="*/ 1576680 h 1944000"/>
              <a:gd name="connsiteX317" fmla="*/ 1249333 w 1944000"/>
              <a:gd name="connsiteY317" fmla="*/ 1572552 h 1944000"/>
              <a:gd name="connsiteX318" fmla="*/ 1261412 w 1944000"/>
              <a:gd name="connsiteY318" fmla="*/ 1567790 h 1944000"/>
              <a:gd name="connsiteX319" fmla="*/ 1273491 w 1944000"/>
              <a:gd name="connsiteY319" fmla="*/ 1563345 h 1944000"/>
              <a:gd name="connsiteX320" fmla="*/ 1288748 w 1944000"/>
              <a:gd name="connsiteY320" fmla="*/ 1556995 h 1944000"/>
              <a:gd name="connsiteX321" fmla="*/ 1304005 w 1944000"/>
              <a:gd name="connsiteY321" fmla="*/ 1550010 h 1944000"/>
              <a:gd name="connsiteX322" fmla="*/ 1318627 w 1944000"/>
              <a:gd name="connsiteY322" fmla="*/ 1543025 h 1944000"/>
              <a:gd name="connsiteX323" fmla="*/ 1332613 w 1944000"/>
              <a:gd name="connsiteY323" fmla="*/ 1535722 h 1944000"/>
              <a:gd name="connsiteX324" fmla="*/ 1346598 w 1944000"/>
              <a:gd name="connsiteY324" fmla="*/ 1528102 h 1944000"/>
              <a:gd name="connsiteX325" fmla="*/ 1359631 w 1944000"/>
              <a:gd name="connsiteY325" fmla="*/ 1519847 h 1944000"/>
              <a:gd name="connsiteX326" fmla="*/ 1372345 w 1944000"/>
              <a:gd name="connsiteY326" fmla="*/ 1511592 h 1944000"/>
              <a:gd name="connsiteX327" fmla="*/ 1384742 w 1944000"/>
              <a:gd name="connsiteY327" fmla="*/ 1502702 h 1944000"/>
              <a:gd name="connsiteX328" fmla="*/ 1396185 w 1944000"/>
              <a:gd name="connsiteY328" fmla="*/ 1493812 h 1944000"/>
              <a:gd name="connsiteX329" fmla="*/ 1407945 w 1944000"/>
              <a:gd name="connsiteY329" fmla="*/ 1484287 h 1944000"/>
              <a:gd name="connsiteX330" fmla="*/ 1418753 w 1944000"/>
              <a:gd name="connsiteY330" fmla="*/ 1474762 h 1944000"/>
              <a:gd name="connsiteX331" fmla="*/ 1429242 w 1944000"/>
              <a:gd name="connsiteY331" fmla="*/ 1464602 h 1944000"/>
              <a:gd name="connsiteX332" fmla="*/ 1439096 w 1944000"/>
              <a:gd name="connsiteY332" fmla="*/ 1454125 h 1944000"/>
              <a:gd name="connsiteX333" fmla="*/ 1448631 w 1944000"/>
              <a:gd name="connsiteY333" fmla="*/ 1443647 h 1944000"/>
              <a:gd name="connsiteX334" fmla="*/ 1457531 w 1944000"/>
              <a:gd name="connsiteY334" fmla="*/ 1432535 h 1944000"/>
              <a:gd name="connsiteX335" fmla="*/ 1466114 w 1944000"/>
              <a:gd name="connsiteY335" fmla="*/ 1421422 h 1944000"/>
              <a:gd name="connsiteX336" fmla="*/ 1474378 w 1944000"/>
              <a:gd name="connsiteY336" fmla="*/ 1409675 h 1944000"/>
              <a:gd name="connsiteX337" fmla="*/ 1482007 w 1944000"/>
              <a:gd name="connsiteY337" fmla="*/ 1398245 h 1944000"/>
              <a:gd name="connsiteX338" fmla="*/ 1489000 w 1944000"/>
              <a:gd name="connsiteY338" fmla="*/ 1386497 h 1944000"/>
              <a:gd name="connsiteX339" fmla="*/ 1495675 w 1944000"/>
              <a:gd name="connsiteY339" fmla="*/ 1374432 h 1944000"/>
              <a:gd name="connsiteX340" fmla="*/ 1501396 w 1944000"/>
              <a:gd name="connsiteY340" fmla="*/ 1362685 h 1944000"/>
              <a:gd name="connsiteX341" fmla="*/ 1507118 w 1944000"/>
              <a:gd name="connsiteY341" fmla="*/ 1350620 h 1944000"/>
              <a:gd name="connsiteX342" fmla="*/ 1512203 w 1944000"/>
              <a:gd name="connsiteY342" fmla="*/ 1338555 h 1944000"/>
              <a:gd name="connsiteX343" fmla="*/ 1516335 w 1944000"/>
              <a:gd name="connsiteY343" fmla="*/ 1326490 h 1944000"/>
              <a:gd name="connsiteX344" fmla="*/ 1520468 w 1944000"/>
              <a:gd name="connsiteY344" fmla="*/ 1314107 h 1944000"/>
              <a:gd name="connsiteX345" fmla="*/ 1523964 w 1944000"/>
              <a:gd name="connsiteY345" fmla="*/ 1301725 h 1944000"/>
              <a:gd name="connsiteX346" fmla="*/ 1526507 w 1944000"/>
              <a:gd name="connsiteY346" fmla="*/ 1289025 h 1944000"/>
              <a:gd name="connsiteX347" fmla="*/ 1528732 w 1944000"/>
              <a:gd name="connsiteY347" fmla="*/ 1276642 h 1944000"/>
              <a:gd name="connsiteX348" fmla="*/ 1530957 w 1944000"/>
              <a:gd name="connsiteY348" fmla="*/ 1263942 h 1944000"/>
              <a:gd name="connsiteX349" fmla="*/ 1532228 w 1944000"/>
              <a:gd name="connsiteY349" fmla="*/ 1251242 h 1944000"/>
              <a:gd name="connsiteX350" fmla="*/ 1532864 w 1944000"/>
              <a:gd name="connsiteY350" fmla="*/ 1238542 h 1944000"/>
              <a:gd name="connsiteX351" fmla="*/ 1533182 w 1944000"/>
              <a:gd name="connsiteY351" fmla="*/ 1225207 h 1944000"/>
              <a:gd name="connsiteX352" fmla="*/ 1533182 w 1944000"/>
              <a:gd name="connsiteY352" fmla="*/ 1212189 h 1944000"/>
              <a:gd name="connsiteX353" fmla="*/ 1532546 w 1944000"/>
              <a:gd name="connsiteY353" fmla="*/ 1199172 h 1944000"/>
              <a:gd name="connsiteX354" fmla="*/ 1531275 w 1944000"/>
              <a:gd name="connsiteY354" fmla="*/ 1186789 h 1944000"/>
              <a:gd name="connsiteX355" fmla="*/ 1530003 w 1944000"/>
              <a:gd name="connsiteY355" fmla="*/ 1174407 h 1944000"/>
              <a:gd name="connsiteX356" fmla="*/ 1527778 w 1944000"/>
              <a:gd name="connsiteY356" fmla="*/ 1162342 h 1944000"/>
              <a:gd name="connsiteX357" fmla="*/ 1525553 w 1944000"/>
              <a:gd name="connsiteY357" fmla="*/ 1150594 h 1944000"/>
              <a:gd name="connsiteX358" fmla="*/ 1522693 w 1944000"/>
              <a:gd name="connsiteY358" fmla="*/ 1138847 h 1944000"/>
              <a:gd name="connsiteX359" fmla="*/ 1519514 w 1944000"/>
              <a:gd name="connsiteY359" fmla="*/ 1127734 h 1944000"/>
              <a:gd name="connsiteX360" fmla="*/ 1516018 w 1944000"/>
              <a:gd name="connsiteY360" fmla="*/ 1116939 h 1944000"/>
              <a:gd name="connsiteX361" fmla="*/ 1511885 w 1944000"/>
              <a:gd name="connsiteY361" fmla="*/ 1106144 h 1944000"/>
              <a:gd name="connsiteX362" fmla="*/ 1507435 w 1944000"/>
              <a:gd name="connsiteY362" fmla="*/ 1095349 h 1944000"/>
              <a:gd name="connsiteX363" fmla="*/ 1502350 w 1944000"/>
              <a:gd name="connsiteY363" fmla="*/ 1085189 h 1944000"/>
              <a:gd name="connsiteX364" fmla="*/ 1496946 w 1944000"/>
              <a:gd name="connsiteY364" fmla="*/ 1075347 h 1944000"/>
              <a:gd name="connsiteX365" fmla="*/ 1491225 w 1944000"/>
              <a:gd name="connsiteY365" fmla="*/ 1065822 h 1944000"/>
              <a:gd name="connsiteX366" fmla="*/ 1485185 w 1944000"/>
              <a:gd name="connsiteY366" fmla="*/ 1056614 h 1944000"/>
              <a:gd name="connsiteX367" fmla="*/ 1478510 w 1944000"/>
              <a:gd name="connsiteY367" fmla="*/ 1047407 h 1944000"/>
              <a:gd name="connsiteX368" fmla="*/ 1471517 w 1944000"/>
              <a:gd name="connsiteY368" fmla="*/ 1038517 h 1944000"/>
              <a:gd name="connsiteX369" fmla="*/ 1463889 w 1944000"/>
              <a:gd name="connsiteY369" fmla="*/ 1029944 h 1944000"/>
              <a:gd name="connsiteX370" fmla="*/ 1456260 w 1944000"/>
              <a:gd name="connsiteY370" fmla="*/ 1021689 h 1944000"/>
              <a:gd name="connsiteX371" fmla="*/ 1448314 w 1944000"/>
              <a:gd name="connsiteY371" fmla="*/ 1013752 h 1944000"/>
              <a:gd name="connsiteX372" fmla="*/ 1440049 w 1944000"/>
              <a:gd name="connsiteY372" fmla="*/ 1005814 h 1944000"/>
              <a:gd name="connsiteX373" fmla="*/ 1431467 w 1944000"/>
              <a:gd name="connsiteY373" fmla="*/ 998512 h 1944000"/>
              <a:gd name="connsiteX374" fmla="*/ 1422567 w 1944000"/>
              <a:gd name="connsiteY374" fmla="*/ 991527 h 1944000"/>
              <a:gd name="connsiteX375" fmla="*/ 1413349 w 1944000"/>
              <a:gd name="connsiteY375" fmla="*/ 984542 h 1944000"/>
              <a:gd name="connsiteX376" fmla="*/ 1403813 w 1944000"/>
              <a:gd name="connsiteY376" fmla="*/ 977557 h 1944000"/>
              <a:gd name="connsiteX377" fmla="*/ 1393959 w 1944000"/>
              <a:gd name="connsiteY377" fmla="*/ 971207 h 1944000"/>
              <a:gd name="connsiteX378" fmla="*/ 1383788 w 1944000"/>
              <a:gd name="connsiteY378" fmla="*/ 965174 h 1944000"/>
              <a:gd name="connsiteX379" fmla="*/ 1373299 w 1944000"/>
              <a:gd name="connsiteY379" fmla="*/ 959142 h 1944000"/>
              <a:gd name="connsiteX380" fmla="*/ 1362491 w 1944000"/>
              <a:gd name="connsiteY380" fmla="*/ 953427 h 1944000"/>
              <a:gd name="connsiteX381" fmla="*/ 1351048 w 1944000"/>
              <a:gd name="connsiteY381" fmla="*/ 948347 h 1944000"/>
              <a:gd name="connsiteX382" fmla="*/ 1339605 w 1944000"/>
              <a:gd name="connsiteY382" fmla="*/ 942949 h 1944000"/>
              <a:gd name="connsiteX383" fmla="*/ 1327845 w 1944000"/>
              <a:gd name="connsiteY383" fmla="*/ 937869 h 1944000"/>
              <a:gd name="connsiteX384" fmla="*/ 1305912 w 1944000"/>
              <a:gd name="connsiteY384" fmla="*/ 930249 h 1944000"/>
              <a:gd name="connsiteX385" fmla="*/ 1280801 w 1944000"/>
              <a:gd name="connsiteY385" fmla="*/ 921677 h 1944000"/>
              <a:gd name="connsiteX386" fmla="*/ 1252512 w 1944000"/>
              <a:gd name="connsiteY386" fmla="*/ 912469 h 1944000"/>
              <a:gd name="connsiteX387" fmla="*/ 1221362 w 1944000"/>
              <a:gd name="connsiteY387" fmla="*/ 902627 h 1944000"/>
              <a:gd name="connsiteX388" fmla="*/ 1186397 w 1944000"/>
              <a:gd name="connsiteY388" fmla="*/ 892784 h 1944000"/>
              <a:gd name="connsiteX389" fmla="*/ 1148572 w 1944000"/>
              <a:gd name="connsiteY389" fmla="*/ 882307 h 1944000"/>
              <a:gd name="connsiteX390" fmla="*/ 1107568 w 1944000"/>
              <a:gd name="connsiteY390" fmla="*/ 871512 h 1944000"/>
              <a:gd name="connsiteX391" fmla="*/ 1063385 w 1944000"/>
              <a:gd name="connsiteY391" fmla="*/ 860399 h 1944000"/>
              <a:gd name="connsiteX392" fmla="*/ 1063385 w 1944000"/>
              <a:gd name="connsiteY392" fmla="*/ 511149 h 1944000"/>
              <a:gd name="connsiteX393" fmla="*/ 1078960 w 1944000"/>
              <a:gd name="connsiteY393" fmla="*/ 514642 h 1944000"/>
              <a:gd name="connsiteX394" fmla="*/ 1093582 w 1944000"/>
              <a:gd name="connsiteY394" fmla="*/ 518769 h 1944000"/>
              <a:gd name="connsiteX395" fmla="*/ 1108204 w 1944000"/>
              <a:gd name="connsiteY395" fmla="*/ 523214 h 1944000"/>
              <a:gd name="connsiteX396" fmla="*/ 1121554 w 1944000"/>
              <a:gd name="connsiteY396" fmla="*/ 528612 h 1944000"/>
              <a:gd name="connsiteX397" fmla="*/ 1128229 w 1944000"/>
              <a:gd name="connsiteY397" fmla="*/ 531469 h 1944000"/>
              <a:gd name="connsiteX398" fmla="*/ 1134904 w 1944000"/>
              <a:gd name="connsiteY398" fmla="*/ 534644 h 1944000"/>
              <a:gd name="connsiteX399" fmla="*/ 1141261 w 1944000"/>
              <a:gd name="connsiteY399" fmla="*/ 537502 h 1944000"/>
              <a:gd name="connsiteX400" fmla="*/ 1146982 w 1944000"/>
              <a:gd name="connsiteY400" fmla="*/ 540677 h 1944000"/>
              <a:gd name="connsiteX401" fmla="*/ 1153022 w 1944000"/>
              <a:gd name="connsiteY401" fmla="*/ 544169 h 1944000"/>
              <a:gd name="connsiteX402" fmla="*/ 1159061 w 1944000"/>
              <a:gd name="connsiteY402" fmla="*/ 547662 h 1944000"/>
              <a:gd name="connsiteX403" fmla="*/ 1164465 w 1944000"/>
              <a:gd name="connsiteY403" fmla="*/ 551154 h 1944000"/>
              <a:gd name="connsiteX404" fmla="*/ 1169868 w 1944000"/>
              <a:gd name="connsiteY404" fmla="*/ 555282 h 1944000"/>
              <a:gd name="connsiteX405" fmla="*/ 1178768 w 1944000"/>
              <a:gd name="connsiteY405" fmla="*/ 561949 h 1944000"/>
              <a:gd name="connsiteX406" fmla="*/ 1187351 w 1944000"/>
              <a:gd name="connsiteY406" fmla="*/ 568934 h 1944000"/>
              <a:gd name="connsiteX407" fmla="*/ 1195297 w 1944000"/>
              <a:gd name="connsiteY407" fmla="*/ 576554 h 1944000"/>
              <a:gd name="connsiteX408" fmla="*/ 1202926 w 1944000"/>
              <a:gd name="connsiteY408" fmla="*/ 584174 h 1944000"/>
              <a:gd name="connsiteX409" fmla="*/ 1209919 w 1944000"/>
              <a:gd name="connsiteY409" fmla="*/ 592429 h 1944000"/>
              <a:gd name="connsiteX410" fmla="*/ 1216594 w 1944000"/>
              <a:gd name="connsiteY410" fmla="*/ 601002 h 1944000"/>
              <a:gd name="connsiteX411" fmla="*/ 1222633 w 1944000"/>
              <a:gd name="connsiteY411" fmla="*/ 609574 h 1944000"/>
              <a:gd name="connsiteX412" fmla="*/ 1228355 w 1944000"/>
              <a:gd name="connsiteY412" fmla="*/ 618782 h 1944000"/>
              <a:gd name="connsiteX413" fmla="*/ 1233758 w 1944000"/>
              <a:gd name="connsiteY413" fmla="*/ 627989 h 1944000"/>
              <a:gd name="connsiteX414" fmla="*/ 1238844 w 1944000"/>
              <a:gd name="connsiteY414" fmla="*/ 637832 h 1944000"/>
              <a:gd name="connsiteX415" fmla="*/ 1242976 w 1944000"/>
              <a:gd name="connsiteY415" fmla="*/ 647674 h 1944000"/>
              <a:gd name="connsiteX416" fmla="*/ 1247108 w 1944000"/>
              <a:gd name="connsiteY416" fmla="*/ 658469 h 1944000"/>
              <a:gd name="connsiteX417" fmla="*/ 1250287 w 1944000"/>
              <a:gd name="connsiteY417" fmla="*/ 668947 h 1944000"/>
              <a:gd name="connsiteX418" fmla="*/ 1253465 w 1944000"/>
              <a:gd name="connsiteY418" fmla="*/ 680059 h 1944000"/>
              <a:gd name="connsiteX419" fmla="*/ 1256326 w 1944000"/>
              <a:gd name="connsiteY419" fmla="*/ 691172 h 1944000"/>
              <a:gd name="connsiteX420" fmla="*/ 1258233 w 1944000"/>
              <a:gd name="connsiteY420" fmla="*/ 702919 h 1944000"/>
              <a:gd name="connsiteX421" fmla="*/ 1482324 w 1944000"/>
              <a:gd name="connsiteY421" fmla="*/ 675297 h 1944000"/>
              <a:gd name="connsiteX422" fmla="*/ 1479464 w 1944000"/>
              <a:gd name="connsiteY422" fmla="*/ 660692 h 1944000"/>
              <a:gd name="connsiteX423" fmla="*/ 1475967 w 1944000"/>
              <a:gd name="connsiteY423" fmla="*/ 646087 h 1944000"/>
              <a:gd name="connsiteX424" fmla="*/ 1472789 w 1944000"/>
              <a:gd name="connsiteY424" fmla="*/ 632434 h 1944000"/>
              <a:gd name="connsiteX425" fmla="*/ 1469292 w 1944000"/>
              <a:gd name="connsiteY425" fmla="*/ 618782 h 1944000"/>
              <a:gd name="connsiteX426" fmla="*/ 1465160 w 1944000"/>
              <a:gd name="connsiteY426" fmla="*/ 605764 h 1944000"/>
              <a:gd name="connsiteX427" fmla="*/ 1461028 w 1944000"/>
              <a:gd name="connsiteY427" fmla="*/ 592747 h 1944000"/>
              <a:gd name="connsiteX428" fmla="*/ 1456260 w 1944000"/>
              <a:gd name="connsiteY428" fmla="*/ 580364 h 1944000"/>
              <a:gd name="connsiteX429" fmla="*/ 1451810 w 1944000"/>
              <a:gd name="connsiteY429" fmla="*/ 568299 h 1944000"/>
              <a:gd name="connsiteX430" fmla="*/ 1446406 w 1944000"/>
              <a:gd name="connsiteY430" fmla="*/ 556552 h 1944000"/>
              <a:gd name="connsiteX431" fmla="*/ 1441321 w 1944000"/>
              <a:gd name="connsiteY431" fmla="*/ 545439 h 1944000"/>
              <a:gd name="connsiteX432" fmla="*/ 1435599 w 1944000"/>
              <a:gd name="connsiteY432" fmla="*/ 534644 h 1944000"/>
              <a:gd name="connsiteX433" fmla="*/ 1429560 w 1944000"/>
              <a:gd name="connsiteY433" fmla="*/ 523532 h 1944000"/>
              <a:gd name="connsiteX434" fmla="*/ 1423838 w 1944000"/>
              <a:gd name="connsiteY434" fmla="*/ 513689 h 1944000"/>
              <a:gd name="connsiteX435" fmla="*/ 1417163 w 1944000"/>
              <a:gd name="connsiteY435" fmla="*/ 503847 h 1944000"/>
              <a:gd name="connsiteX436" fmla="*/ 1410488 w 1944000"/>
              <a:gd name="connsiteY436" fmla="*/ 494322 h 1944000"/>
              <a:gd name="connsiteX437" fmla="*/ 1403177 w 1944000"/>
              <a:gd name="connsiteY437" fmla="*/ 485432 h 1944000"/>
              <a:gd name="connsiteX438" fmla="*/ 1395867 w 1944000"/>
              <a:gd name="connsiteY438" fmla="*/ 476542 h 1944000"/>
              <a:gd name="connsiteX439" fmla="*/ 1388238 w 1944000"/>
              <a:gd name="connsiteY439" fmla="*/ 467969 h 1944000"/>
              <a:gd name="connsiteX440" fmla="*/ 1379974 w 1944000"/>
              <a:gd name="connsiteY440" fmla="*/ 459714 h 1944000"/>
              <a:gd name="connsiteX441" fmla="*/ 1371074 w 1944000"/>
              <a:gd name="connsiteY441" fmla="*/ 451459 h 1944000"/>
              <a:gd name="connsiteX442" fmla="*/ 1361538 w 1944000"/>
              <a:gd name="connsiteY442" fmla="*/ 443522 h 1944000"/>
              <a:gd name="connsiteX443" fmla="*/ 1351366 w 1944000"/>
              <a:gd name="connsiteY443" fmla="*/ 435902 h 1944000"/>
              <a:gd name="connsiteX444" fmla="*/ 1341195 w 1944000"/>
              <a:gd name="connsiteY444" fmla="*/ 428599 h 1944000"/>
              <a:gd name="connsiteX445" fmla="*/ 1330388 w 1944000"/>
              <a:gd name="connsiteY445" fmla="*/ 421614 h 1944000"/>
              <a:gd name="connsiteX446" fmla="*/ 1319262 w 1944000"/>
              <a:gd name="connsiteY446" fmla="*/ 414629 h 1944000"/>
              <a:gd name="connsiteX447" fmla="*/ 1307184 w 1944000"/>
              <a:gd name="connsiteY447" fmla="*/ 407962 h 1944000"/>
              <a:gd name="connsiteX448" fmla="*/ 1294787 w 1944000"/>
              <a:gd name="connsiteY448" fmla="*/ 401294 h 1944000"/>
              <a:gd name="connsiteX449" fmla="*/ 1282073 w 1944000"/>
              <a:gd name="connsiteY449" fmla="*/ 395262 h 1944000"/>
              <a:gd name="connsiteX450" fmla="*/ 1268723 w 1944000"/>
              <a:gd name="connsiteY450" fmla="*/ 389229 h 1944000"/>
              <a:gd name="connsiteX451" fmla="*/ 1254737 w 1944000"/>
              <a:gd name="connsiteY451" fmla="*/ 383197 h 1944000"/>
              <a:gd name="connsiteX452" fmla="*/ 1240751 w 1944000"/>
              <a:gd name="connsiteY452" fmla="*/ 378117 h 1944000"/>
              <a:gd name="connsiteX453" fmla="*/ 1225812 w 1944000"/>
              <a:gd name="connsiteY453" fmla="*/ 372402 h 1944000"/>
              <a:gd name="connsiteX454" fmla="*/ 1207058 w 1944000"/>
              <a:gd name="connsiteY454" fmla="*/ 366369 h 1944000"/>
              <a:gd name="connsiteX455" fmla="*/ 1187986 w 1944000"/>
              <a:gd name="connsiteY455" fmla="*/ 360972 h 1944000"/>
              <a:gd name="connsiteX456" fmla="*/ 1168279 w 1944000"/>
              <a:gd name="connsiteY456" fmla="*/ 355574 h 1944000"/>
              <a:gd name="connsiteX457" fmla="*/ 1147936 w 1944000"/>
              <a:gd name="connsiteY457" fmla="*/ 351129 h 1944000"/>
              <a:gd name="connsiteX458" fmla="*/ 1127593 w 1944000"/>
              <a:gd name="connsiteY458" fmla="*/ 346684 h 1944000"/>
              <a:gd name="connsiteX459" fmla="*/ 1106614 w 1944000"/>
              <a:gd name="connsiteY459" fmla="*/ 343192 h 1944000"/>
              <a:gd name="connsiteX460" fmla="*/ 1085000 w 1944000"/>
              <a:gd name="connsiteY460" fmla="*/ 339699 h 1944000"/>
              <a:gd name="connsiteX461" fmla="*/ 1063385 w 1944000"/>
              <a:gd name="connsiteY461" fmla="*/ 337159 h 1944000"/>
              <a:gd name="connsiteX462" fmla="*/ 1063385 w 1944000"/>
              <a:gd name="connsiteY462" fmla="*/ 217144 h 1944000"/>
              <a:gd name="connsiteX463" fmla="*/ 972000 w 1944000"/>
              <a:gd name="connsiteY463" fmla="*/ 0 h 1944000"/>
              <a:gd name="connsiteX464" fmla="*/ 1944000 w 1944000"/>
              <a:gd name="connsiteY464" fmla="*/ 972000 h 1944000"/>
              <a:gd name="connsiteX465" fmla="*/ 972000 w 1944000"/>
              <a:gd name="connsiteY465" fmla="*/ 1944000 h 1944000"/>
              <a:gd name="connsiteX466" fmla="*/ 0 w 1944000"/>
              <a:gd name="connsiteY466" fmla="*/ 972000 h 1944000"/>
              <a:gd name="connsiteX467" fmla="*/ 972000 w 1944000"/>
              <a:gd name="connsiteY467" fmla="*/ 0 h 194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</a:cxnLst>
            <a:rect l="l" t="t" r="r" b="b"/>
            <a:pathLst>
              <a:path w="1944000" h="1944000">
                <a:moveTo>
                  <a:pt x="1063385" y="1082014"/>
                </a:moveTo>
                <a:lnTo>
                  <a:pt x="1093900" y="1089952"/>
                </a:lnTo>
                <a:lnTo>
                  <a:pt x="1121871" y="1097572"/>
                </a:lnTo>
                <a:lnTo>
                  <a:pt x="1146982" y="1104557"/>
                </a:lnTo>
                <a:lnTo>
                  <a:pt x="1169550" y="1111542"/>
                </a:lnTo>
                <a:lnTo>
                  <a:pt x="1188940" y="1118209"/>
                </a:lnTo>
                <a:lnTo>
                  <a:pt x="1205469" y="1124559"/>
                </a:lnTo>
                <a:lnTo>
                  <a:pt x="1212779" y="1127734"/>
                </a:lnTo>
                <a:lnTo>
                  <a:pt x="1219137" y="1130592"/>
                </a:lnTo>
                <a:lnTo>
                  <a:pt x="1225176" y="1133449"/>
                </a:lnTo>
                <a:lnTo>
                  <a:pt x="1230262" y="1136307"/>
                </a:lnTo>
                <a:lnTo>
                  <a:pt x="1238526" y="1141704"/>
                </a:lnTo>
                <a:lnTo>
                  <a:pt x="1245837" y="1146784"/>
                </a:lnTo>
                <a:lnTo>
                  <a:pt x="1253148" y="1152499"/>
                </a:lnTo>
                <a:lnTo>
                  <a:pt x="1259823" y="1158532"/>
                </a:lnTo>
                <a:lnTo>
                  <a:pt x="1265862" y="1164564"/>
                </a:lnTo>
                <a:lnTo>
                  <a:pt x="1271266" y="1170914"/>
                </a:lnTo>
                <a:lnTo>
                  <a:pt x="1276351" y="1177582"/>
                </a:lnTo>
                <a:lnTo>
                  <a:pt x="1280801" y="1184567"/>
                </a:lnTo>
                <a:lnTo>
                  <a:pt x="1284934" y="1191234"/>
                </a:lnTo>
                <a:lnTo>
                  <a:pt x="1288112" y="1198537"/>
                </a:lnTo>
                <a:lnTo>
                  <a:pt x="1291291" y="1206157"/>
                </a:lnTo>
                <a:lnTo>
                  <a:pt x="1293516" y="1214094"/>
                </a:lnTo>
                <a:lnTo>
                  <a:pt x="1295423" y="1222032"/>
                </a:lnTo>
                <a:lnTo>
                  <a:pt x="1296694" y="1230287"/>
                </a:lnTo>
                <a:lnTo>
                  <a:pt x="1297330" y="1238859"/>
                </a:lnTo>
                <a:lnTo>
                  <a:pt x="1297648" y="1247432"/>
                </a:lnTo>
                <a:lnTo>
                  <a:pt x="1297330" y="1257275"/>
                </a:lnTo>
                <a:lnTo>
                  <a:pt x="1296377" y="1266800"/>
                </a:lnTo>
                <a:lnTo>
                  <a:pt x="1295105" y="1276007"/>
                </a:lnTo>
                <a:lnTo>
                  <a:pt x="1292880" y="1285215"/>
                </a:lnTo>
                <a:lnTo>
                  <a:pt x="1290019" y="1294422"/>
                </a:lnTo>
                <a:lnTo>
                  <a:pt x="1286841" y="1303312"/>
                </a:lnTo>
                <a:lnTo>
                  <a:pt x="1283344" y="1312202"/>
                </a:lnTo>
                <a:lnTo>
                  <a:pt x="1278576" y="1320775"/>
                </a:lnTo>
                <a:lnTo>
                  <a:pt x="1273808" y="1329347"/>
                </a:lnTo>
                <a:lnTo>
                  <a:pt x="1267769" y="1337602"/>
                </a:lnTo>
                <a:lnTo>
                  <a:pt x="1261412" y="1345857"/>
                </a:lnTo>
                <a:lnTo>
                  <a:pt x="1254737" y="1353795"/>
                </a:lnTo>
                <a:lnTo>
                  <a:pt x="1247426" y="1361732"/>
                </a:lnTo>
                <a:lnTo>
                  <a:pt x="1239162" y="1369670"/>
                </a:lnTo>
                <a:lnTo>
                  <a:pt x="1230580" y="1376655"/>
                </a:lnTo>
                <a:lnTo>
                  <a:pt x="1221362" y="1384275"/>
                </a:lnTo>
                <a:lnTo>
                  <a:pt x="1214051" y="1389672"/>
                </a:lnTo>
                <a:lnTo>
                  <a:pt x="1206422" y="1394435"/>
                </a:lnTo>
                <a:lnTo>
                  <a:pt x="1198476" y="1399515"/>
                </a:lnTo>
                <a:lnTo>
                  <a:pt x="1190211" y="1403960"/>
                </a:lnTo>
                <a:lnTo>
                  <a:pt x="1181311" y="1408087"/>
                </a:lnTo>
                <a:lnTo>
                  <a:pt x="1172411" y="1411897"/>
                </a:lnTo>
                <a:lnTo>
                  <a:pt x="1163193" y="1416025"/>
                </a:lnTo>
                <a:lnTo>
                  <a:pt x="1153340" y="1419517"/>
                </a:lnTo>
                <a:lnTo>
                  <a:pt x="1143486" y="1422692"/>
                </a:lnTo>
                <a:lnTo>
                  <a:pt x="1132997" y="1425867"/>
                </a:lnTo>
                <a:lnTo>
                  <a:pt x="1122189" y="1428407"/>
                </a:lnTo>
                <a:lnTo>
                  <a:pt x="1111064" y="1431265"/>
                </a:lnTo>
                <a:lnTo>
                  <a:pt x="1099621" y="1433487"/>
                </a:lnTo>
                <a:lnTo>
                  <a:pt x="1087860" y="1435392"/>
                </a:lnTo>
                <a:lnTo>
                  <a:pt x="1075782" y="1436980"/>
                </a:lnTo>
                <a:lnTo>
                  <a:pt x="1063385" y="1438567"/>
                </a:lnTo>
                <a:close/>
                <a:moveTo>
                  <a:pt x="880616" y="505752"/>
                </a:moveTo>
                <a:lnTo>
                  <a:pt x="880616" y="814362"/>
                </a:lnTo>
                <a:lnTo>
                  <a:pt x="847241" y="805789"/>
                </a:lnTo>
                <a:lnTo>
                  <a:pt x="820223" y="798804"/>
                </a:lnTo>
                <a:lnTo>
                  <a:pt x="799879" y="793089"/>
                </a:lnTo>
                <a:lnTo>
                  <a:pt x="785894" y="788327"/>
                </a:lnTo>
                <a:lnTo>
                  <a:pt x="771590" y="782929"/>
                </a:lnTo>
                <a:lnTo>
                  <a:pt x="757922" y="776897"/>
                </a:lnTo>
                <a:lnTo>
                  <a:pt x="745843" y="770229"/>
                </a:lnTo>
                <a:lnTo>
                  <a:pt x="739804" y="767054"/>
                </a:lnTo>
                <a:lnTo>
                  <a:pt x="734400" y="763879"/>
                </a:lnTo>
                <a:lnTo>
                  <a:pt x="728679" y="760069"/>
                </a:lnTo>
                <a:lnTo>
                  <a:pt x="723593" y="756577"/>
                </a:lnTo>
                <a:lnTo>
                  <a:pt x="718825" y="752767"/>
                </a:lnTo>
                <a:lnTo>
                  <a:pt x="714057" y="749274"/>
                </a:lnTo>
                <a:lnTo>
                  <a:pt x="709925" y="745464"/>
                </a:lnTo>
                <a:lnTo>
                  <a:pt x="705475" y="741337"/>
                </a:lnTo>
                <a:lnTo>
                  <a:pt x="701979" y="737209"/>
                </a:lnTo>
                <a:lnTo>
                  <a:pt x="698164" y="733082"/>
                </a:lnTo>
                <a:lnTo>
                  <a:pt x="694668" y="728954"/>
                </a:lnTo>
                <a:lnTo>
                  <a:pt x="691807" y="724827"/>
                </a:lnTo>
                <a:lnTo>
                  <a:pt x="688629" y="720699"/>
                </a:lnTo>
                <a:lnTo>
                  <a:pt x="686086" y="716254"/>
                </a:lnTo>
                <a:lnTo>
                  <a:pt x="683543" y="712127"/>
                </a:lnTo>
                <a:lnTo>
                  <a:pt x="681000" y="707682"/>
                </a:lnTo>
                <a:lnTo>
                  <a:pt x="679093" y="703237"/>
                </a:lnTo>
                <a:lnTo>
                  <a:pt x="677186" y="698474"/>
                </a:lnTo>
                <a:lnTo>
                  <a:pt x="675596" y="694347"/>
                </a:lnTo>
                <a:lnTo>
                  <a:pt x="674325" y="689584"/>
                </a:lnTo>
                <a:lnTo>
                  <a:pt x="673053" y="684822"/>
                </a:lnTo>
                <a:lnTo>
                  <a:pt x="671782" y="680059"/>
                </a:lnTo>
                <a:lnTo>
                  <a:pt x="671146" y="675297"/>
                </a:lnTo>
                <a:lnTo>
                  <a:pt x="670511" y="670217"/>
                </a:lnTo>
                <a:lnTo>
                  <a:pt x="670193" y="665137"/>
                </a:lnTo>
                <a:lnTo>
                  <a:pt x="670193" y="660374"/>
                </a:lnTo>
                <a:lnTo>
                  <a:pt x="670511" y="652437"/>
                </a:lnTo>
                <a:lnTo>
                  <a:pt x="671146" y="644499"/>
                </a:lnTo>
                <a:lnTo>
                  <a:pt x="672736" y="636879"/>
                </a:lnTo>
                <a:lnTo>
                  <a:pt x="674643" y="629259"/>
                </a:lnTo>
                <a:lnTo>
                  <a:pt x="676868" y="622274"/>
                </a:lnTo>
                <a:lnTo>
                  <a:pt x="679728" y="614972"/>
                </a:lnTo>
                <a:lnTo>
                  <a:pt x="683225" y="607669"/>
                </a:lnTo>
                <a:lnTo>
                  <a:pt x="687039" y="600684"/>
                </a:lnTo>
                <a:lnTo>
                  <a:pt x="691807" y="593699"/>
                </a:lnTo>
                <a:lnTo>
                  <a:pt x="696575" y="587349"/>
                </a:lnTo>
                <a:lnTo>
                  <a:pt x="702297" y="580682"/>
                </a:lnTo>
                <a:lnTo>
                  <a:pt x="708336" y="574014"/>
                </a:lnTo>
                <a:lnTo>
                  <a:pt x="714693" y="567664"/>
                </a:lnTo>
                <a:lnTo>
                  <a:pt x="722004" y="561632"/>
                </a:lnTo>
                <a:lnTo>
                  <a:pt x="729632" y="555282"/>
                </a:lnTo>
                <a:lnTo>
                  <a:pt x="737897" y="549249"/>
                </a:lnTo>
                <a:lnTo>
                  <a:pt x="743936" y="545122"/>
                </a:lnTo>
                <a:lnTo>
                  <a:pt x="750293" y="540994"/>
                </a:lnTo>
                <a:lnTo>
                  <a:pt x="757286" y="537502"/>
                </a:lnTo>
                <a:lnTo>
                  <a:pt x="764597" y="533692"/>
                </a:lnTo>
                <a:lnTo>
                  <a:pt x="772544" y="530517"/>
                </a:lnTo>
                <a:lnTo>
                  <a:pt x="780490" y="527342"/>
                </a:lnTo>
                <a:lnTo>
                  <a:pt x="789072" y="524167"/>
                </a:lnTo>
                <a:lnTo>
                  <a:pt x="797654" y="521627"/>
                </a:lnTo>
                <a:lnTo>
                  <a:pt x="806872" y="519087"/>
                </a:lnTo>
                <a:lnTo>
                  <a:pt x="816408" y="516229"/>
                </a:lnTo>
                <a:lnTo>
                  <a:pt x="825944" y="514324"/>
                </a:lnTo>
                <a:lnTo>
                  <a:pt x="836116" y="512102"/>
                </a:lnTo>
                <a:lnTo>
                  <a:pt x="846923" y="510514"/>
                </a:lnTo>
                <a:lnTo>
                  <a:pt x="858048" y="508927"/>
                </a:lnTo>
                <a:lnTo>
                  <a:pt x="869173" y="507022"/>
                </a:lnTo>
                <a:close/>
                <a:moveTo>
                  <a:pt x="880616" y="217144"/>
                </a:moveTo>
                <a:lnTo>
                  <a:pt x="880616" y="333984"/>
                </a:lnTo>
                <a:lnTo>
                  <a:pt x="863451" y="335254"/>
                </a:lnTo>
                <a:lnTo>
                  <a:pt x="846287" y="337159"/>
                </a:lnTo>
                <a:lnTo>
                  <a:pt x="829440" y="339382"/>
                </a:lnTo>
                <a:lnTo>
                  <a:pt x="812912" y="341922"/>
                </a:lnTo>
                <a:lnTo>
                  <a:pt x="796701" y="344779"/>
                </a:lnTo>
                <a:lnTo>
                  <a:pt x="780490" y="347954"/>
                </a:lnTo>
                <a:lnTo>
                  <a:pt x="764279" y="351764"/>
                </a:lnTo>
                <a:lnTo>
                  <a:pt x="748386" y="355892"/>
                </a:lnTo>
                <a:lnTo>
                  <a:pt x="726136" y="362242"/>
                </a:lnTo>
                <a:lnTo>
                  <a:pt x="704839" y="368909"/>
                </a:lnTo>
                <a:lnTo>
                  <a:pt x="684814" y="375894"/>
                </a:lnTo>
                <a:lnTo>
                  <a:pt x="666061" y="383197"/>
                </a:lnTo>
                <a:lnTo>
                  <a:pt x="657160" y="387324"/>
                </a:lnTo>
                <a:lnTo>
                  <a:pt x="648260" y="391134"/>
                </a:lnTo>
                <a:lnTo>
                  <a:pt x="639996" y="395262"/>
                </a:lnTo>
                <a:lnTo>
                  <a:pt x="632050" y="399072"/>
                </a:lnTo>
                <a:lnTo>
                  <a:pt x="624103" y="403517"/>
                </a:lnTo>
                <a:lnTo>
                  <a:pt x="616792" y="407644"/>
                </a:lnTo>
                <a:lnTo>
                  <a:pt x="609481" y="412089"/>
                </a:lnTo>
                <a:lnTo>
                  <a:pt x="602806" y="416534"/>
                </a:lnTo>
                <a:lnTo>
                  <a:pt x="593906" y="422567"/>
                </a:lnTo>
                <a:lnTo>
                  <a:pt x="585642" y="428282"/>
                </a:lnTo>
                <a:lnTo>
                  <a:pt x="577060" y="434632"/>
                </a:lnTo>
                <a:lnTo>
                  <a:pt x="569113" y="440982"/>
                </a:lnTo>
                <a:lnTo>
                  <a:pt x="561167" y="447967"/>
                </a:lnTo>
                <a:lnTo>
                  <a:pt x="553538" y="454317"/>
                </a:lnTo>
                <a:lnTo>
                  <a:pt x="545910" y="461302"/>
                </a:lnTo>
                <a:lnTo>
                  <a:pt x="538917" y="468604"/>
                </a:lnTo>
                <a:lnTo>
                  <a:pt x="532241" y="475907"/>
                </a:lnTo>
                <a:lnTo>
                  <a:pt x="525249" y="483527"/>
                </a:lnTo>
                <a:lnTo>
                  <a:pt x="518891" y="491464"/>
                </a:lnTo>
                <a:lnTo>
                  <a:pt x="512534" y="499402"/>
                </a:lnTo>
                <a:lnTo>
                  <a:pt x="506813" y="507022"/>
                </a:lnTo>
                <a:lnTo>
                  <a:pt x="501091" y="515277"/>
                </a:lnTo>
                <a:lnTo>
                  <a:pt x="495370" y="523849"/>
                </a:lnTo>
                <a:lnTo>
                  <a:pt x="490284" y="532422"/>
                </a:lnTo>
                <a:lnTo>
                  <a:pt x="485198" y="541312"/>
                </a:lnTo>
                <a:lnTo>
                  <a:pt x="480430" y="550202"/>
                </a:lnTo>
                <a:lnTo>
                  <a:pt x="475980" y="559092"/>
                </a:lnTo>
                <a:lnTo>
                  <a:pt x="472166" y="568299"/>
                </a:lnTo>
                <a:lnTo>
                  <a:pt x="468352" y="577507"/>
                </a:lnTo>
                <a:lnTo>
                  <a:pt x="464855" y="586714"/>
                </a:lnTo>
                <a:lnTo>
                  <a:pt x="461994" y="596239"/>
                </a:lnTo>
                <a:lnTo>
                  <a:pt x="459134" y="605764"/>
                </a:lnTo>
                <a:lnTo>
                  <a:pt x="456591" y="615289"/>
                </a:lnTo>
                <a:lnTo>
                  <a:pt x="454684" y="624814"/>
                </a:lnTo>
                <a:lnTo>
                  <a:pt x="453094" y="634657"/>
                </a:lnTo>
                <a:lnTo>
                  <a:pt x="451187" y="644182"/>
                </a:lnTo>
                <a:lnTo>
                  <a:pt x="450234" y="654024"/>
                </a:lnTo>
                <a:lnTo>
                  <a:pt x="449280" y="664184"/>
                </a:lnTo>
                <a:lnTo>
                  <a:pt x="448962" y="674344"/>
                </a:lnTo>
                <a:lnTo>
                  <a:pt x="448644" y="684822"/>
                </a:lnTo>
                <a:lnTo>
                  <a:pt x="448962" y="695934"/>
                </a:lnTo>
                <a:lnTo>
                  <a:pt x="449598" y="706729"/>
                </a:lnTo>
                <a:lnTo>
                  <a:pt x="450552" y="717842"/>
                </a:lnTo>
                <a:lnTo>
                  <a:pt x="452141" y="728637"/>
                </a:lnTo>
                <a:lnTo>
                  <a:pt x="453730" y="739432"/>
                </a:lnTo>
                <a:lnTo>
                  <a:pt x="455955" y="749909"/>
                </a:lnTo>
                <a:lnTo>
                  <a:pt x="458180" y="760387"/>
                </a:lnTo>
                <a:lnTo>
                  <a:pt x="461359" y="770547"/>
                </a:lnTo>
                <a:lnTo>
                  <a:pt x="464537" y="781024"/>
                </a:lnTo>
                <a:lnTo>
                  <a:pt x="468352" y="791184"/>
                </a:lnTo>
                <a:lnTo>
                  <a:pt x="472484" y="801027"/>
                </a:lnTo>
                <a:lnTo>
                  <a:pt x="476934" y="810869"/>
                </a:lnTo>
                <a:lnTo>
                  <a:pt x="482020" y="820712"/>
                </a:lnTo>
                <a:lnTo>
                  <a:pt x="487423" y="830237"/>
                </a:lnTo>
                <a:lnTo>
                  <a:pt x="492827" y="839762"/>
                </a:lnTo>
                <a:lnTo>
                  <a:pt x="498866" y="848969"/>
                </a:lnTo>
                <a:lnTo>
                  <a:pt x="505541" y="858177"/>
                </a:lnTo>
                <a:lnTo>
                  <a:pt x="512216" y="867067"/>
                </a:lnTo>
                <a:lnTo>
                  <a:pt x="519527" y="875957"/>
                </a:lnTo>
                <a:lnTo>
                  <a:pt x="527156" y="884212"/>
                </a:lnTo>
                <a:lnTo>
                  <a:pt x="535102" y="892467"/>
                </a:lnTo>
                <a:lnTo>
                  <a:pt x="543367" y="900404"/>
                </a:lnTo>
                <a:lnTo>
                  <a:pt x="551949" y="908024"/>
                </a:lnTo>
                <a:lnTo>
                  <a:pt x="561167" y="915644"/>
                </a:lnTo>
                <a:lnTo>
                  <a:pt x="570385" y="922947"/>
                </a:lnTo>
                <a:lnTo>
                  <a:pt x="580238" y="929932"/>
                </a:lnTo>
                <a:lnTo>
                  <a:pt x="590410" y="936282"/>
                </a:lnTo>
                <a:lnTo>
                  <a:pt x="600899" y="942632"/>
                </a:lnTo>
                <a:lnTo>
                  <a:pt x="611706" y="948982"/>
                </a:lnTo>
                <a:lnTo>
                  <a:pt x="623149" y="954697"/>
                </a:lnTo>
                <a:lnTo>
                  <a:pt x="634592" y="960412"/>
                </a:lnTo>
                <a:lnTo>
                  <a:pt x="646671" y="966127"/>
                </a:lnTo>
                <a:lnTo>
                  <a:pt x="666378" y="974064"/>
                </a:lnTo>
                <a:lnTo>
                  <a:pt x="688629" y="982637"/>
                </a:lnTo>
                <a:lnTo>
                  <a:pt x="713739" y="991209"/>
                </a:lnTo>
                <a:lnTo>
                  <a:pt x="741711" y="1000099"/>
                </a:lnTo>
                <a:lnTo>
                  <a:pt x="772544" y="1009307"/>
                </a:lnTo>
                <a:lnTo>
                  <a:pt x="805919" y="1018514"/>
                </a:lnTo>
                <a:lnTo>
                  <a:pt x="841837" y="1028357"/>
                </a:lnTo>
                <a:lnTo>
                  <a:pt x="880616" y="1038199"/>
                </a:lnTo>
                <a:lnTo>
                  <a:pt x="880616" y="1433487"/>
                </a:lnTo>
                <a:lnTo>
                  <a:pt x="870444" y="1431582"/>
                </a:lnTo>
                <a:lnTo>
                  <a:pt x="860591" y="1429042"/>
                </a:lnTo>
                <a:lnTo>
                  <a:pt x="850737" y="1426820"/>
                </a:lnTo>
                <a:lnTo>
                  <a:pt x="841519" y="1424280"/>
                </a:lnTo>
                <a:lnTo>
                  <a:pt x="831983" y="1421422"/>
                </a:lnTo>
                <a:lnTo>
                  <a:pt x="823083" y="1418247"/>
                </a:lnTo>
                <a:lnTo>
                  <a:pt x="814183" y="1415072"/>
                </a:lnTo>
                <a:lnTo>
                  <a:pt x="805283" y="1411580"/>
                </a:lnTo>
                <a:lnTo>
                  <a:pt x="796701" y="1408087"/>
                </a:lnTo>
                <a:lnTo>
                  <a:pt x="788437" y="1404277"/>
                </a:lnTo>
                <a:lnTo>
                  <a:pt x="780490" y="1400150"/>
                </a:lnTo>
                <a:lnTo>
                  <a:pt x="772544" y="1396022"/>
                </a:lnTo>
                <a:lnTo>
                  <a:pt x="764915" y="1391260"/>
                </a:lnTo>
                <a:lnTo>
                  <a:pt x="757604" y="1386815"/>
                </a:lnTo>
                <a:lnTo>
                  <a:pt x="750293" y="1381735"/>
                </a:lnTo>
                <a:lnTo>
                  <a:pt x="743618" y="1376655"/>
                </a:lnTo>
                <a:lnTo>
                  <a:pt x="732811" y="1368082"/>
                </a:lnTo>
                <a:lnTo>
                  <a:pt x="722640" y="1359192"/>
                </a:lnTo>
                <a:lnTo>
                  <a:pt x="713104" y="1349985"/>
                </a:lnTo>
                <a:lnTo>
                  <a:pt x="704204" y="1340142"/>
                </a:lnTo>
                <a:lnTo>
                  <a:pt x="695621" y="1329982"/>
                </a:lnTo>
                <a:lnTo>
                  <a:pt x="687675" y="1319187"/>
                </a:lnTo>
                <a:lnTo>
                  <a:pt x="680046" y="1308075"/>
                </a:lnTo>
                <a:lnTo>
                  <a:pt x="673371" y="1296327"/>
                </a:lnTo>
                <a:lnTo>
                  <a:pt x="667014" y="1284262"/>
                </a:lnTo>
                <a:lnTo>
                  <a:pt x="660975" y="1271562"/>
                </a:lnTo>
                <a:lnTo>
                  <a:pt x="655889" y="1258862"/>
                </a:lnTo>
                <a:lnTo>
                  <a:pt x="651121" y="1245209"/>
                </a:lnTo>
                <a:lnTo>
                  <a:pt x="646989" y="1231557"/>
                </a:lnTo>
                <a:lnTo>
                  <a:pt x="642857" y="1217269"/>
                </a:lnTo>
                <a:lnTo>
                  <a:pt x="639996" y="1202664"/>
                </a:lnTo>
                <a:lnTo>
                  <a:pt x="637453" y="1187424"/>
                </a:lnTo>
                <a:lnTo>
                  <a:pt x="410819" y="1219492"/>
                </a:lnTo>
                <a:lnTo>
                  <a:pt x="413044" y="1231557"/>
                </a:lnTo>
                <a:lnTo>
                  <a:pt x="415587" y="1243304"/>
                </a:lnTo>
                <a:lnTo>
                  <a:pt x="418766" y="1255370"/>
                </a:lnTo>
                <a:lnTo>
                  <a:pt x="421626" y="1266800"/>
                </a:lnTo>
                <a:lnTo>
                  <a:pt x="424805" y="1278230"/>
                </a:lnTo>
                <a:lnTo>
                  <a:pt x="428619" y="1289660"/>
                </a:lnTo>
                <a:lnTo>
                  <a:pt x="432116" y="1300455"/>
                </a:lnTo>
                <a:lnTo>
                  <a:pt x="435930" y="1311250"/>
                </a:lnTo>
                <a:lnTo>
                  <a:pt x="440062" y="1321727"/>
                </a:lnTo>
                <a:lnTo>
                  <a:pt x="444512" y="1332205"/>
                </a:lnTo>
                <a:lnTo>
                  <a:pt x="448644" y="1342682"/>
                </a:lnTo>
                <a:lnTo>
                  <a:pt x="453412" y="1352525"/>
                </a:lnTo>
                <a:lnTo>
                  <a:pt x="458180" y="1362367"/>
                </a:lnTo>
                <a:lnTo>
                  <a:pt x="463266" y="1372210"/>
                </a:lnTo>
                <a:lnTo>
                  <a:pt x="468352" y="1381735"/>
                </a:lnTo>
                <a:lnTo>
                  <a:pt x="473755" y="1390942"/>
                </a:lnTo>
                <a:lnTo>
                  <a:pt x="479477" y="1399832"/>
                </a:lnTo>
                <a:lnTo>
                  <a:pt x="485198" y="1409040"/>
                </a:lnTo>
                <a:lnTo>
                  <a:pt x="491238" y="1417612"/>
                </a:lnTo>
                <a:lnTo>
                  <a:pt x="497595" y="1426185"/>
                </a:lnTo>
                <a:lnTo>
                  <a:pt x="503634" y="1434757"/>
                </a:lnTo>
                <a:lnTo>
                  <a:pt x="510309" y="1442695"/>
                </a:lnTo>
                <a:lnTo>
                  <a:pt x="517302" y="1450950"/>
                </a:lnTo>
                <a:lnTo>
                  <a:pt x="524295" y="1458570"/>
                </a:lnTo>
                <a:lnTo>
                  <a:pt x="531288" y="1466190"/>
                </a:lnTo>
                <a:lnTo>
                  <a:pt x="538599" y="1473492"/>
                </a:lnTo>
                <a:lnTo>
                  <a:pt x="546227" y="1480795"/>
                </a:lnTo>
                <a:lnTo>
                  <a:pt x="553856" y="1487780"/>
                </a:lnTo>
                <a:lnTo>
                  <a:pt x="561802" y="1494765"/>
                </a:lnTo>
                <a:lnTo>
                  <a:pt x="570067" y="1501750"/>
                </a:lnTo>
                <a:lnTo>
                  <a:pt x="578331" y="1507782"/>
                </a:lnTo>
                <a:lnTo>
                  <a:pt x="586913" y="1514132"/>
                </a:lnTo>
                <a:lnTo>
                  <a:pt x="600581" y="1523657"/>
                </a:lnTo>
                <a:lnTo>
                  <a:pt x="615203" y="1532865"/>
                </a:lnTo>
                <a:lnTo>
                  <a:pt x="630142" y="1541437"/>
                </a:lnTo>
                <a:lnTo>
                  <a:pt x="645717" y="1549375"/>
                </a:lnTo>
                <a:lnTo>
                  <a:pt x="661928" y="1556995"/>
                </a:lnTo>
                <a:lnTo>
                  <a:pt x="678775" y="1563980"/>
                </a:lnTo>
                <a:lnTo>
                  <a:pt x="696257" y="1570647"/>
                </a:lnTo>
                <a:lnTo>
                  <a:pt x="714375" y="1576680"/>
                </a:lnTo>
                <a:lnTo>
                  <a:pt x="733129" y="1582395"/>
                </a:lnTo>
                <a:lnTo>
                  <a:pt x="752518" y="1587475"/>
                </a:lnTo>
                <a:lnTo>
                  <a:pt x="772544" y="1592237"/>
                </a:lnTo>
                <a:lnTo>
                  <a:pt x="792887" y="1596365"/>
                </a:lnTo>
                <a:lnTo>
                  <a:pt x="814183" y="1600175"/>
                </a:lnTo>
                <a:lnTo>
                  <a:pt x="835480" y="1603350"/>
                </a:lnTo>
                <a:lnTo>
                  <a:pt x="858048" y="1606525"/>
                </a:lnTo>
                <a:lnTo>
                  <a:pt x="880616" y="1608747"/>
                </a:lnTo>
                <a:lnTo>
                  <a:pt x="880616" y="1726857"/>
                </a:lnTo>
                <a:lnTo>
                  <a:pt x="1063385" y="1726857"/>
                </a:lnTo>
                <a:lnTo>
                  <a:pt x="1063385" y="1610652"/>
                </a:lnTo>
                <a:lnTo>
                  <a:pt x="1077371" y="1609382"/>
                </a:lnTo>
                <a:lnTo>
                  <a:pt x="1091675" y="1607795"/>
                </a:lnTo>
                <a:lnTo>
                  <a:pt x="1105661" y="1606207"/>
                </a:lnTo>
                <a:lnTo>
                  <a:pt x="1119329" y="1603985"/>
                </a:lnTo>
                <a:lnTo>
                  <a:pt x="1133314" y="1602080"/>
                </a:lnTo>
                <a:lnTo>
                  <a:pt x="1146665" y="1599857"/>
                </a:lnTo>
                <a:lnTo>
                  <a:pt x="1160015" y="1597317"/>
                </a:lnTo>
                <a:lnTo>
                  <a:pt x="1173047" y="1594142"/>
                </a:lnTo>
                <a:lnTo>
                  <a:pt x="1186397" y="1591285"/>
                </a:lnTo>
                <a:lnTo>
                  <a:pt x="1199111" y="1587792"/>
                </a:lnTo>
                <a:lnTo>
                  <a:pt x="1212144" y="1584300"/>
                </a:lnTo>
                <a:lnTo>
                  <a:pt x="1224540" y="1580807"/>
                </a:lnTo>
                <a:lnTo>
                  <a:pt x="1236937" y="1576680"/>
                </a:lnTo>
                <a:lnTo>
                  <a:pt x="1249333" y="1572552"/>
                </a:lnTo>
                <a:lnTo>
                  <a:pt x="1261412" y="1567790"/>
                </a:lnTo>
                <a:lnTo>
                  <a:pt x="1273491" y="1563345"/>
                </a:lnTo>
                <a:lnTo>
                  <a:pt x="1288748" y="1556995"/>
                </a:lnTo>
                <a:lnTo>
                  <a:pt x="1304005" y="1550010"/>
                </a:lnTo>
                <a:lnTo>
                  <a:pt x="1318627" y="1543025"/>
                </a:lnTo>
                <a:lnTo>
                  <a:pt x="1332613" y="1535722"/>
                </a:lnTo>
                <a:lnTo>
                  <a:pt x="1346598" y="1528102"/>
                </a:lnTo>
                <a:lnTo>
                  <a:pt x="1359631" y="1519847"/>
                </a:lnTo>
                <a:lnTo>
                  <a:pt x="1372345" y="1511592"/>
                </a:lnTo>
                <a:lnTo>
                  <a:pt x="1384742" y="1502702"/>
                </a:lnTo>
                <a:lnTo>
                  <a:pt x="1396185" y="1493812"/>
                </a:lnTo>
                <a:lnTo>
                  <a:pt x="1407945" y="1484287"/>
                </a:lnTo>
                <a:lnTo>
                  <a:pt x="1418753" y="1474762"/>
                </a:lnTo>
                <a:lnTo>
                  <a:pt x="1429242" y="1464602"/>
                </a:lnTo>
                <a:lnTo>
                  <a:pt x="1439096" y="1454125"/>
                </a:lnTo>
                <a:lnTo>
                  <a:pt x="1448631" y="1443647"/>
                </a:lnTo>
                <a:lnTo>
                  <a:pt x="1457531" y="1432535"/>
                </a:lnTo>
                <a:lnTo>
                  <a:pt x="1466114" y="1421422"/>
                </a:lnTo>
                <a:lnTo>
                  <a:pt x="1474378" y="1409675"/>
                </a:lnTo>
                <a:lnTo>
                  <a:pt x="1482007" y="1398245"/>
                </a:lnTo>
                <a:lnTo>
                  <a:pt x="1489000" y="1386497"/>
                </a:lnTo>
                <a:lnTo>
                  <a:pt x="1495675" y="1374432"/>
                </a:lnTo>
                <a:lnTo>
                  <a:pt x="1501396" y="1362685"/>
                </a:lnTo>
                <a:lnTo>
                  <a:pt x="1507118" y="1350620"/>
                </a:lnTo>
                <a:lnTo>
                  <a:pt x="1512203" y="1338555"/>
                </a:lnTo>
                <a:lnTo>
                  <a:pt x="1516335" y="1326490"/>
                </a:lnTo>
                <a:lnTo>
                  <a:pt x="1520468" y="1314107"/>
                </a:lnTo>
                <a:lnTo>
                  <a:pt x="1523964" y="1301725"/>
                </a:lnTo>
                <a:lnTo>
                  <a:pt x="1526507" y="1289025"/>
                </a:lnTo>
                <a:lnTo>
                  <a:pt x="1528732" y="1276642"/>
                </a:lnTo>
                <a:lnTo>
                  <a:pt x="1530957" y="1263942"/>
                </a:lnTo>
                <a:lnTo>
                  <a:pt x="1532228" y="1251242"/>
                </a:lnTo>
                <a:lnTo>
                  <a:pt x="1532864" y="1238542"/>
                </a:lnTo>
                <a:lnTo>
                  <a:pt x="1533182" y="1225207"/>
                </a:lnTo>
                <a:lnTo>
                  <a:pt x="1533182" y="1212189"/>
                </a:lnTo>
                <a:lnTo>
                  <a:pt x="1532546" y="1199172"/>
                </a:lnTo>
                <a:lnTo>
                  <a:pt x="1531275" y="1186789"/>
                </a:lnTo>
                <a:lnTo>
                  <a:pt x="1530003" y="1174407"/>
                </a:lnTo>
                <a:lnTo>
                  <a:pt x="1527778" y="1162342"/>
                </a:lnTo>
                <a:lnTo>
                  <a:pt x="1525553" y="1150594"/>
                </a:lnTo>
                <a:lnTo>
                  <a:pt x="1522693" y="1138847"/>
                </a:lnTo>
                <a:lnTo>
                  <a:pt x="1519514" y="1127734"/>
                </a:lnTo>
                <a:lnTo>
                  <a:pt x="1516018" y="1116939"/>
                </a:lnTo>
                <a:lnTo>
                  <a:pt x="1511885" y="1106144"/>
                </a:lnTo>
                <a:lnTo>
                  <a:pt x="1507435" y="1095349"/>
                </a:lnTo>
                <a:lnTo>
                  <a:pt x="1502350" y="1085189"/>
                </a:lnTo>
                <a:lnTo>
                  <a:pt x="1496946" y="1075347"/>
                </a:lnTo>
                <a:lnTo>
                  <a:pt x="1491225" y="1065822"/>
                </a:lnTo>
                <a:lnTo>
                  <a:pt x="1485185" y="1056614"/>
                </a:lnTo>
                <a:lnTo>
                  <a:pt x="1478510" y="1047407"/>
                </a:lnTo>
                <a:lnTo>
                  <a:pt x="1471517" y="1038517"/>
                </a:lnTo>
                <a:lnTo>
                  <a:pt x="1463889" y="1029944"/>
                </a:lnTo>
                <a:lnTo>
                  <a:pt x="1456260" y="1021689"/>
                </a:lnTo>
                <a:lnTo>
                  <a:pt x="1448314" y="1013752"/>
                </a:lnTo>
                <a:lnTo>
                  <a:pt x="1440049" y="1005814"/>
                </a:lnTo>
                <a:lnTo>
                  <a:pt x="1431467" y="998512"/>
                </a:lnTo>
                <a:lnTo>
                  <a:pt x="1422567" y="991527"/>
                </a:lnTo>
                <a:lnTo>
                  <a:pt x="1413349" y="984542"/>
                </a:lnTo>
                <a:lnTo>
                  <a:pt x="1403813" y="977557"/>
                </a:lnTo>
                <a:lnTo>
                  <a:pt x="1393959" y="971207"/>
                </a:lnTo>
                <a:lnTo>
                  <a:pt x="1383788" y="965174"/>
                </a:lnTo>
                <a:lnTo>
                  <a:pt x="1373299" y="959142"/>
                </a:lnTo>
                <a:lnTo>
                  <a:pt x="1362491" y="953427"/>
                </a:lnTo>
                <a:lnTo>
                  <a:pt x="1351048" y="948347"/>
                </a:lnTo>
                <a:lnTo>
                  <a:pt x="1339605" y="942949"/>
                </a:lnTo>
                <a:lnTo>
                  <a:pt x="1327845" y="937869"/>
                </a:lnTo>
                <a:lnTo>
                  <a:pt x="1305912" y="930249"/>
                </a:lnTo>
                <a:lnTo>
                  <a:pt x="1280801" y="921677"/>
                </a:lnTo>
                <a:lnTo>
                  <a:pt x="1252512" y="912469"/>
                </a:lnTo>
                <a:lnTo>
                  <a:pt x="1221362" y="902627"/>
                </a:lnTo>
                <a:lnTo>
                  <a:pt x="1186397" y="892784"/>
                </a:lnTo>
                <a:lnTo>
                  <a:pt x="1148572" y="882307"/>
                </a:lnTo>
                <a:lnTo>
                  <a:pt x="1107568" y="871512"/>
                </a:lnTo>
                <a:lnTo>
                  <a:pt x="1063385" y="860399"/>
                </a:lnTo>
                <a:lnTo>
                  <a:pt x="1063385" y="511149"/>
                </a:lnTo>
                <a:lnTo>
                  <a:pt x="1078960" y="514642"/>
                </a:lnTo>
                <a:lnTo>
                  <a:pt x="1093582" y="518769"/>
                </a:lnTo>
                <a:lnTo>
                  <a:pt x="1108204" y="523214"/>
                </a:lnTo>
                <a:lnTo>
                  <a:pt x="1121554" y="528612"/>
                </a:lnTo>
                <a:lnTo>
                  <a:pt x="1128229" y="531469"/>
                </a:lnTo>
                <a:lnTo>
                  <a:pt x="1134904" y="534644"/>
                </a:lnTo>
                <a:lnTo>
                  <a:pt x="1141261" y="537502"/>
                </a:lnTo>
                <a:lnTo>
                  <a:pt x="1146982" y="540677"/>
                </a:lnTo>
                <a:lnTo>
                  <a:pt x="1153022" y="544169"/>
                </a:lnTo>
                <a:lnTo>
                  <a:pt x="1159061" y="547662"/>
                </a:lnTo>
                <a:lnTo>
                  <a:pt x="1164465" y="551154"/>
                </a:lnTo>
                <a:lnTo>
                  <a:pt x="1169868" y="555282"/>
                </a:lnTo>
                <a:lnTo>
                  <a:pt x="1178768" y="561949"/>
                </a:lnTo>
                <a:lnTo>
                  <a:pt x="1187351" y="568934"/>
                </a:lnTo>
                <a:lnTo>
                  <a:pt x="1195297" y="576554"/>
                </a:lnTo>
                <a:lnTo>
                  <a:pt x="1202926" y="584174"/>
                </a:lnTo>
                <a:lnTo>
                  <a:pt x="1209919" y="592429"/>
                </a:lnTo>
                <a:lnTo>
                  <a:pt x="1216594" y="601002"/>
                </a:lnTo>
                <a:lnTo>
                  <a:pt x="1222633" y="609574"/>
                </a:lnTo>
                <a:lnTo>
                  <a:pt x="1228355" y="618782"/>
                </a:lnTo>
                <a:lnTo>
                  <a:pt x="1233758" y="627989"/>
                </a:lnTo>
                <a:lnTo>
                  <a:pt x="1238844" y="637832"/>
                </a:lnTo>
                <a:lnTo>
                  <a:pt x="1242976" y="647674"/>
                </a:lnTo>
                <a:lnTo>
                  <a:pt x="1247108" y="658469"/>
                </a:lnTo>
                <a:lnTo>
                  <a:pt x="1250287" y="668947"/>
                </a:lnTo>
                <a:lnTo>
                  <a:pt x="1253465" y="680059"/>
                </a:lnTo>
                <a:lnTo>
                  <a:pt x="1256326" y="691172"/>
                </a:lnTo>
                <a:lnTo>
                  <a:pt x="1258233" y="702919"/>
                </a:lnTo>
                <a:lnTo>
                  <a:pt x="1482324" y="675297"/>
                </a:lnTo>
                <a:lnTo>
                  <a:pt x="1479464" y="660692"/>
                </a:lnTo>
                <a:lnTo>
                  <a:pt x="1475967" y="646087"/>
                </a:lnTo>
                <a:lnTo>
                  <a:pt x="1472789" y="632434"/>
                </a:lnTo>
                <a:lnTo>
                  <a:pt x="1469292" y="618782"/>
                </a:lnTo>
                <a:lnTo>
                  <a:pt x="1465160" y="605764"/>
                </a:lnTo>
                <a:lnTo>
                  <a:pt x="1461028" y="592747"/>
                </a:lnTo>
                <a:lnTo>
                  <a:pt x="1456260" y="580364"/>
                </a:lnTo>
                <a:lnTo>
                  <a:pt x="1451810" y="568299"/>
                </a:lnTo>
                <a:lnTo>
                  <a:pt x="1446406" y="556552"/>
                </a:lnTo>
                <a:lnTo>
                  <a:pt x="1441321" y="545439"/>
                </a:lnTo>
                <a:lnTo>
                  <a:pt x="1435599" y="534644"/>
                </a:lnTo>
                <a:lnTo>
                  <a:pt x="1429560" y="523532"/>
                </a:lnTo>
                <a:lnTo>
                  <a:pt x="1423838" y="513689"/>
                </a:lnTo>
                <a:lnTo>
                  <a:pt x="1417163" y="503847"/>
                </a:lnTo>
                <a:lnTo>
                  <a:pt x="1410488" y="494322"/>
                </a:lnTo>
                <a:lnTo>
                  <a:pt x="1403177" y="485432"/>
                </a:lnTo>
                <a:lnTo>
                  <a:pt x="1395867" y="476542"/>
                </a:lnTo>
                <a:lnTo>
                  <a:pt x="1388238" y="467969"/>
                </a:lnTo>
                <a:lnTo>
                  <a:pt x="1379974" y="459714"/>
                </a:lnTo>
                <a:lnTo>
                  <a:pt x="1371074" y="451459"/>
                </a:lnTo>
                <a:lnTo>
                  <a:pt x="1361538" y="443522"/>
                </a:lnTo>
                <a:lnTo>
                  <a:pt x="1351366" y="435902"/>
                </a:lnTo>
                <a:lnTo>
                  <a:pt x="1341195" y="428599"/>
                </a:lnTo>
                <a:lnTo>
                  <a:pt x="1330388" y="421614"/>
                </a:lnTo>
                <a:lnTo>
                  <a:pt x="1319262" y="414629"/>
                </a:lnTo>
                <a:lnTo>
                  <a:pt x="1307184" y="407962"/>
                </a:lnTo>
                <a:lnTo>
                  <a:pt x="1294787" y="401294"/>
                </a:lnTo>
                <a:lnTo>
                  <a:pt x="1282073" y="395262"/>
                </a:lnTo>
                <a:lnTo>
                  <a:pt x="1268723" y="389229"/>
                </a:lnTo>
                <a:lnTo>
                  <a:pt x="1254737" y="383197"/>
                </a:lnTo>
                <a:lnTo>
                  <a:pt x="1240751" y="378117"/>
                </a:lnTo>
                <a:lnTo>
                  <a:pt x="1225812" y="372402"/>
                </a:lnTo>
                <a:lnTo>
                  <a:pt x="1207058" y="366369"/>
                </a:lnTo>
                <a:lnTo>
                  <a:pt x="1187986" y="360972"/>
                </a:lnTo>
                <a:lnTo>
                  <a:pt x="1168279" y="355574"/>
                </a:lnTo>
                <a:lnTo>
                  <a:pt x="1147936" y="351129"/>
                </a:lnTo>
                <a:lnTo>
                  <a:pt x="1127593" y="346684"/>
                </a:lnTo>
                <a:lnTo>
                  <a:pt x="1106614" y="343192"/>
                </a:lnTo>
                <a:lnTo>
                  <a:pt x="1085000" y="339699"/>
                </a:lnTo>
                <a:lnTo>
                  <a:pt x="1063385" y="337159"/>
                </a:lnTo>
                <a:lnTo>
                  <a:pt x="1063385" y="217144"/>
                </a:lnTo>
                <a:close/>
                <a:moveTo>
                  <a:pt x="972000" y="0"/>
                </a:moveTo>
                <a:cubicBezTo>
                  <a:pt x="1508821" y="0"/>
                  <a:pt x="1944000" y="435179"/>
                  <a:pt x="1944000" y="972000"/>
                </a:cubicBezTo>
                <a:cubicBezTo>
                  <a:pt x="1944000" y="1508821"/>
                  <a:pt x="1508821" y="1944000"/>
                  <a:pt x="972000" y="1944000"/>
                </a:cubicBezTo>
                <a:cubicBezTo>
                  <a:pt x="435179" y="1944000"/>
                  <a:pt x="0" y="1508821"/>
                  <a:pt x="0" y="972000"/>
                </a:cubicBezTo>
                <a:cubicBezTo>
                  <a:pt x="0" y="435179"/>
                  <a:pt x="435179" y="0"/>
                  <a:pt x="972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rgbClr val="FFFFFF"/>
              </a:solidFill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77960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8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9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3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3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3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9" presetID="2" presetClass="entr" presetSubtype="2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3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6" dur="3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3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0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52" presetID="2" presetClass="entr" presetSubtype="8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5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5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3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3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3" dur="3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65" presetID="2" presetClass="entr" presetSubtype="2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6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6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3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2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3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6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78" presetID="2" presetClass="entr" presetSubtype="8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8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8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3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3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9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91" presetID="2" presetClass="entr" presetSubtype="2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9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9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5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7" dur="3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98" dur="3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1" dur="3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02" dur="3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3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104" presetID="53" presetClass="entr" presetSubtype="52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8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9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1" presetID="53" presetClass="entr" presetSubtype="52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52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3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5" presetID="53" presetClass="entr" presetSubtype="52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9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2" presetID="53" presetClass="entr" presetSubtype="52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4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5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6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9" presetID="53" presetClass="entr" presetSubtype="52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3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4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9" grpId="0"/>
          <p:bldP spid="10" grpId="0"/>
          <p:bldP spid="11" grpId="0"/>
          <p:bldP spid="12" grpId="0"/>
          <p:bldP spid="13" grpId="0" animBg="1"/>
          <p:bldP spid="17" grpId="0" animBg="1"/>
          <p:bldP spid="21" grpId="0"/>
          <p:bldP spid="22" grpId="0"/>
          <p:bldP spid="23" grpId="0"/>
          <p:bldP spid="24" grpId="0"/>
          <p:bldP spid="25" grpId="0"/>
          <p:bldP spid="26" grpId="0"/>
          <p:bldP spid="27" grpId="0" animBg="1"/>
          <p:bldP spid="31" grpId="0"/>
          <p:bldP spid="32" grpId="0"/>
          <p:bldP spid="33" grpId="0" animBg="1"/>
          <p:bldP spid="34" grpId="0" animBg="1"/>
          <p:bldP spid="35" grpId="0" animBg="1"/>
          <p:bldP spid="36" grpId="0" animBg="1"/>
          <p:bldP spid="37" grpId="0" animBg="1"/>
          <p:bldP spid="3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3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3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3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9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3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6" dur="3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3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0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52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3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3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3" dur="3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6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3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2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3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76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78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3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3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9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91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4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5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7" dur="3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98" dur="3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1" dur="3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02" dur="3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3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104" presetID="53" presetClass="entr" presetSubtype="52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8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9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1" presetID="53" presetClass="entr" presetSubtype="52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52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23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5" presetID="53" presetClass="entr" presetSubtype="52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9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2" presetID="53" presetClass="entr" presetSubtype="52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4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5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6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9" presetID="53" presetClass="entr" presetSubtype="52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3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4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9" grpId="0"/>
          <p:bldP spid="10" grpId="0"/>
          <p:bldP spid="11" grpId="0"/>
          <p:bldP spid="12" grpId="0"/>
          <p:bldP spid="13" grpId="0" animBg="1"/>
          <p:bldP spid="17" grpId="0" animBg="1"/>
          <p:bldP spid="21" grpId="0"/>
          <p:bldP spid="22" grpId="0"/>
          <p:bldP spid="23" grpId="0"/>
          <p:bldP spid="24" grpId="0"/>
          <p:bldP spid="25" grpId="0"/>
          <p:bldP spid="26" grpId="0"/>
          <p:bldP spid="27" grpId="0" animBg="1"/>
          <p:bldP spid="31" grpId="0"/>
          <p:bldP spid="32" grpId="0"/>
          <p:bldP spid="33" grpId="0" animBg="1"/>
          <p:bldP spid="34" grpId="0" animBg="1"/>
          <p:bldP spid="35" grpId="0" animBg="1"/>
          <p:bldP spid="36" grpId="0" animBg="1"/>
          <p:bldP spid="37" grpId="0" animBg="1"/>
          <p:bldP spid="38" grpId="0" animBg="1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34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添加标题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" name="TextBox 35"/>
          <p:cNvSpPr txBox="1"/>
          <p:nvPr/>
        </p:nvSpPr>
        <p:spPr>
          <a:xfrm>
            <a:off x="2390916" y="267886"/>
            <a:ext cx="2056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A3F6C"/>
                </a:solidFill>
                <a:latin typeface="Kozuka Gothic Pro R" pitchFamily="34" charset="-128"/>
                <a:ea typeface="Kozuka Gothic Pro R" pitchFamily="34" charset="-128"/>
              </a:rPr>
              <a:t>Click to add a caption</a:t>
            </a:r>
            <a:endParaRPr lang="zh-CN" altLang="en-US" sz="1600" dirty="0">
              <a:solidFill>
                <a:srgbClr val="1A3F6C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/>
          <p:cNvGrpSpPr/>
          <p:nvPr/>
        </p:nvGrpSpPr>
        <p:grpSpPr>
          <a:xfrm>
            <a:off x="788592" y="1130040"/>
            <a:ext cx="2251867" cy="2251867"/>
            <a:chOff x="1661810" y="1568370"/>
            <a:chExt cx="3780526" cy="3780526"/>
          </a:xfrm>
        </p:grpSpPr>
        <p:sp>
          <p:nvSpPr>
            <p:cNvPr id="10" name="椭圆 9"/>
            <p:cNvSpPr/>
            <p:nvPr/>
          </p:nvSpPr>
          <p:spPr>
            <a:xfrm>
              <a:off x="1661810" y="1568370"/>
              <a:ext cx="3780526" cy="3780526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1"/>
              <a:tileRect/>
            </a:gradFill>
            <a:ln w="9525">
              <a:noFill/>
            </a:ln>
            <a:effectLst>
              <a:softEdge rad="317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aphicFrame>
          <p:nvGraphicFramePr>
            <p:cNvPr id="11" name="图表 10"/>
            <p:cNvGraphicFramePr/>
            <p:nvPr>
              <p:extLst>
                <p:ext uri="{D42A27DB-BD31-4B8C-83A1-F6EECF244321}">
                  <p14:modId xmlns:p14="http://schemas.microsoft.com/office/powerpoint/2010/main" val="2249105723"/>
                </p:ext>
              </p:extLst>
            </p:nvPr>
          </p:nvGraphicFramePr>
          <p:xfrm>
            <a:off x="1847273" y="1994285"/>
            <a:ext cx="3409603" cy="292869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2" name="椭圆 11"/>
            <p:cNvSpPr/>
            <p:nvPr/>
          </p:nvSpPr>
          <p:spPr>
            <a:xfrm>
              <a:off x="2222218" y="2128778"/>
              <a:ext cx="2659713" cy="2659713"/>
            </a:xfrm>
            <a:prstGeom prst="ellipse">
              <a:avLst/>
            </a:prstGeom>
            <a:noFill/>
            <a:ln w="6985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2425472" y="2335297"/>
              <a:ext cx="2253202" cy="2253202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/>
            <a:scene3d>
              <a:camera prst="orthographicFront"/>
              <a:lightRig rig="threePt" dir="t"/>
            </a:scene3d>
            <a:sp3d prstMaterial="softEdge">
              <a:bevelT w="82550" h="317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14" name="矩形 13"/>
          <p:cNvSpPr/>
          <p:nvPr/>
        </p:nvSpPr>
        <p:spPr>
          <a:xfrm>
            <a:off x="1442902" y="1946173"/>
            <a:ext cx="919162" cy="6232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60</a:t>
            </a:r>
            <a:r>
              <a:rPr lang="en-US" altLang="zh-CN" sz="2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%</a:t>
            </a:r>
            <a:endParaRPr lang="zh-CN" altLang="en-US" sz="7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1434162" y="2784392"/>
            <a:ext cx="145453" cy="145454"/>
          </a:xfrm>
          <a:prstGeom prst="ellipse">
            <a:avLst/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50800" dist="25400" dir="2700000" algn="tl" rotWithShape="0">
              <a:schemeClr val="tx1">
                <a:alpha val="35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254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1008335" y="3360632"/>
            <a:ext cx="1761990" cy="1189815"/>
            <a:chOff x="1502659" y="4629752"/>
            <a:chExt cx="2067969" cy="1586420"/>
          </a:xfrm>
        </p:grpSpPr>
        <p:sp>
          <p:nvSpPr>
            <p:cNvPr id="17" name="文本框 22"/>
            <p:cNvSpPr txBox="1"/>
            <p:nvPr/>
          </p:nvSpPr>
          <p:spPr bwMode="auto">
            <a:xfrm>
              <a:off x="1502659" y="5017724"/>
              <a:ext cx="2067969" cy="119844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点击输入本栏的具体文字，简明扼要的说明分项内容，请根据您的具体内容酌情修改。</a:t>
              </a:r>
              <a:endParaRPr lang="zh-CN" altLang="en-US" sz="900" spc="75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18" name="文本框 23"/>
            <p:cNvSpPr txBox="1"/>
            <p:nvPr/>
          </p:nvSpPr>
          <p:spPr bwMode="auto">
            <a:xfrm>
              <a:off x="1555948" y="4629752"/>
              <a:ext cx="1961390" cy="430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500" b="1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在此添加标题</a:t>
              </a:r>
            </a:p>
          </p:txBody>
        </p:sp>
        <p:cxnSp>
          <p:nvCxnSpPr>
            <p:cNvPr id="19" name="直接连接符 18"/>
            <p:cNvCxnSpPr/>
            <p:nvPr/>
          </p:nvCxnSpPr>
          <p:spPr>
            <a:xfrm>
              <a:off x="1622653" y="5002128"/>
              <a:ext cx="1813787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组合 19"/>
          <p:cNvGrpSpPr/>
          <p:nvPr/>
        </p:nvGrpSpPr>
        <p:grpSpPr>
          <a:xfrm>
            <a:off x="3446067" y="1130040"/>
            <a:ext cx="2251867" cy="2251867"/>
            <a:chOff x="1661810" y="1568370"/>
            <a:chExt cx="3780526" cy="3780526"/>
          </a:xfrm>
        </p:grpSpPr>
        <p:sp>
          <p:nvSpPr>
            <p:cNvPr id="21" name="椭圆 20"/>
            <p:cNvSpPr/>
            <p:nvPr/>
          </p:nvSpPr>
          <p:spPr>
            <a:xfrm>
              <a:off x="1661810" y="1568370"/>
              <a:ext cx="3780526" cy="3780526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1"/>
              <a:tileRect/>
            </a:gradFill>
            <a:ln w="9525">
              <a:noFill/>
            </a:ln>
            <a:effectLst>
              <a:softEdge rad="317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aphicFrame>
          <p:nvGraphicFramePr>
            <p:cNvPr id="22" name="图表 21"/>
            <p:cNvGraphicFramePr/>
            <p:nvPr>
              <p:extLst>
                <p:ext uri="{D42A27DB-BD31-4B8C-83A1-F6EECF244321}">
                  <p14:modId xmlns:p14="http://schemas.microsoft.com/office/powerpoint/2010/main" val="2254337648"/>
                </p:ext>
              </p:extLst>
            </p:nvPr>
          </p:nvGraphicFramePr>
          <p:xfrm>
            <a:off x="1847273" y="1994285"/>
            <a:ext cx="3409603" cy="292869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23" name="椭圆 22"/>
            <p:cNvSpPr/>
            <p:nvPr/>
          </p:nvSpPr>
          <p:spPr>
            <a:xfrm>
              <a:off x="2222218" y="2128778"/>
              <a:ext cx="2659713" cy="2659713"/>
            </a:xfrm>
            <a:prstGeom prst="ellipse">
              <a:avLst/>
            </a:prstGeom>
            <a:noFill/>
            <a:ln w="6985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2425472" y="2335297"/>
              <a:ext cx="2253202" cy="2253202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/>
            <a:scene3d>
              <a:camera prst="orthographicFront"/>
              <a:lightRig rig="threePt" dir="t"/>
            </a:scene3d>
            <a:sp3d prstMaterial="softEdge">
              <a:bevelT w="82550" h="317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25" name="矩形 24"/>
          <p:cNvSpPr/>
          <p:nvPr/>
        </p:nvSpPr>
        <p:spPr>
          <a:xfrm>
            <a:off x="4112419" y="1946173"/>
            <a:ext cx="919162" cy="6232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75</a:t>
            </a:r>
            <a:r>
              <a:rPr lang="en-US" altLang="zh-CN" sz="2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%</a:t>
            </a:r>
            <a:endParaRPr lang="zh-CN" altLang="en-US" sz="7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3778785" y="2155537"/>
            <a:ext cx="145453" cy="145454"/>
          </a:xfrm>
          <a:prstGeom prst="ellipse">
            <a:avLst/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50800" dist="25400" dir="2700000" algn="tl" rotWithShape="0">
              <a:schemeClr val="tx1">
                <a:alpha val="35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254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3677852" y="3360634"/>
            <a:ext cx="1761990" cy="1189815"/>
            <a:chOff x="5062015" y="4629752"/>
            <a:chExt cx="2067969" cy="1586419"/>
          </a:xfrm>
        </p:grpSpPr>
        <p:sp>
          <p:nvSpPr>
            <p:cNvPr id="28" name="文本框 25"/>
            <p:cNvSpPr txBox="1"/>
            <p:nvPr/>
          </p:nvSpPr>
          <p:spPr bwMode="auto">
            <a:xfrm>
              <a:off x="5062015" y="5017724"/>
              <a:ext cx="2067969" cy="119844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点击输入本栏的具体文字，简明扼要的说明分项内容，请根据您的具体内容酌情修改。</a:t>
              </a:r>
              <a:endParaRPr lang="zh-CN" altLang="en-US" sz="900" spc="75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29" name="文本框 26"/>
            <p:cNvSpPr txBox="1"/>
            <p:nvPr/>
          </p:nvSpPr>
          <p:spPr bwMode="auto">
            <a:xfrm>
              <a:off x="5115304" y="4629752"/>
              <a:ext cx="1961390" cy="430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500" b="1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在此添加标题</a:t>
              </a:r>
            </a:p>
          </p:txBody>
        </p:sp>
        <p:cxnSp>
          <p:nvCxnSpPr>
            <p:cNvPr id="30" name="直接连接符 29"/>
            <p:cNvCxnSpPr/>
            <p:nvPr/>
          </p:nvCxnSpPr>
          <p:spPr>
            <a:xfrm>
              <a:off x="5185942" y="5002128"/>
              <a:ext cx="1813787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组合 30"/>
          <p:cNvGrpSpPr/>
          <p:nvPr/>
        </p:nvGrpSpPr>
        <p:grpSpPr>
          <a:xfrm>
            <a:off x="6103542" y="1130040"/>
            <a:ext cx="2251867" cy="2251867"/>
            <a:chOff x="1661810" y="1568370"/>
            <a:chExt cx="3780526" cy="3780526"/>
          </a:xfrm>
        </p:grpSpPr>
        <p:sp>
          <p:nvSpPr>
            <p:cNvPr id="32" name="椭圆 31"/>
            <p:cNvSpPr/>
            <p:nvPr/>
          </p:nvSpPr>
          <p:spPr>
            <a:xfrm>
              <a:off x="1661810" y="1568370"/>
              <a:ext cx="3780526" cy="3780526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1"/>
              <a:tileRect/>
            </a:gradFill>
            <a:ln w="9525">
              <a:noFill/>
            </a:ln>
            <a:effectLst>
              <a:softEdge rad="317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aphicFrame>
          <p:nvGraphicFramePr>
            <p:cNvPr id="33" name="图表 32"/>
            <p:cNvGraphicFramePr/>
            <p:nvPr>
              <p:extLst>
                <p:ext uri="{D42A27DB-BD31-4B8C-83A1-F6EECF244321}">
                  <p14:modId xmlns:p14="http://schemas.microsoft.com/office/powerpoint/2010/main" val="2225118065"/>
                </p:ext>
              </p:extLst>
            </p:nvPr>
          </p:nvGraphicFramePr>
          <p:xfrm>
            <a:off x="1847273" y="1994285"/>
            <a:ext cx="3409603" cy="292869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34" name="椭圆 33"/>
            <p:cNvSpPr/>
            <p:nvPr/>
          </p:nvSpPr>
          <p:spPr>
            <a:xfrm>
              <a:off x="2222218" y="2128778"/>
              <a:ext cx="2659713" cy="2659713"/>
            </a:xfrm>
            <a:prstGeom prst="ellipse">
              <a:avLst/>
            </a:prstGeom>
            <a:noFill/>
            <a:ln w="6985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sp>
          <p:nvSpPr>
            <p:cNvPr id="35" name="椭圆 34"/>
            <p:cNvSpPr/>
            <p:nvPr/>
          </p:nvSpPr>
          <p:spPr>
            <a:xfrm>
              <a:off x="2425472" y="2335297"/>
              <a:ext cx="2253202" cy="2253202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/>
            <a:scene3d>
              <a:camera prst="orthographicFront"/>
              <a:lightRig rig="threePt" dir="t"/>
            </a:scene3d>
            <a:sp3d prstMaterial="softEdge">
              <a:bevelT w="82550" h="317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</p:grpSp>
      <p:sp>
        <p:nvSpPr>
          <p:cNvPr id="36" name="矩形 35"/>
          <p:cNvSpPr/>
          <p:nvPr/>
        </p:nvSpPr>
        <p:spPr>
          <a:xfrm>
            <a:off x="6757851" y="1946173"/>
            <a:ext cx="919162" cy="623248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60</a:t>
            </a:r>
            <a:r>
              <a:rPr lang="en-US" altLang="zh-CN" sz="21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%</a:t>
            </a:r>
            <a:endParaRPr lang="zh-CN" altLang="en-US" sz="7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37" name="椭圆 36"/>
          <p:cNvSpPr/>
          <p:nvPr/>
        </p:nvSpPr>
        <p:spPr>
          <a:xfrm>
            <a:off x="6749111" y="2784392"/>
            <a:ext cx="145453" cy="145454"/>
          </a:xfrm>
          <a:prstGeom prst="ellipse">
            <a:avLst/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50800" dist="25400" dir="2700000" algn="tl" rotWithShape="0">
              <a:schemeClr val="tx1">
                <a:alpha val="35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254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6323284" y="3360634"/>
            <a:ext cx="1761990" cy="1189815"/>
            <a:chOff x="8589258" y="4629752"/>
            <a:chExt cx="2067969" cy="1586419"/>
          </a:xfrm>
        </p:grpSpPr>
        <p:sp>
          <p:nvSpPr>
            <p:cNvPr id="39" name="文本框 38"/>
            <p:cNvSpPr txBox="1"/>
            <p:nvPr/>
          </p:nvSpPr>
          <p:spPr bwMode="auto">
            <a:xfrm>
              <a:off x="8589258" y="5017724"/>
              <a:ext cx="2067969" cy="119844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defRPr/>
              </a:pPr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点击输入本栏的具体文字，简明扼要的说明分项内容，请根据您的具体内容酌情修改。</a:t>
              </a:r>
              <a:endParaRPr lang="zh-CN" altLang="en-US" sz="900" spc="75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40" name="文本框 39"/>
            <p:cNvSpPr txBox="1"/>
            <p:nvPr/>
          </p:nvSpPr>
          <p:spPr bwMode="auto">
            <a:xfrm>
              <a:off x="8642547" y="4629752"/>
              <a:ext cx="1961390" cy="430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500" b="1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在此添加标题</a:t>
              </a:r>
            </a:p>
          </p:txBody>
        </p:sp>
        <p:cxnSp>
          <p:nvCxnSpPr>
            <p:cNvPr id="41" name="直接连接符 40"/>
            <p:cNvCxnSpPr/>
            <p:nvPr/>
          </p:nvCxnSpPr>
          <p:spPr>
            <a:xfrm>
              <a:off x="8709252" y="5002128"/>
              <a:ext cx="1813787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15967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8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accel="60000" fill="hold" grpId="0" nodeType="withEffect" p14:presetBounceEnd="4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3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0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4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4" accel="60000" fill="hold" grpId="0" nodeType="withEffect" p14:presetBounceEnd="4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5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4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54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56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accel="60000" fill="hold" grpId="0" nodeType="withEffect" p14:presetBounceEnd="4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9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0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6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68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3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6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14" grpId="0"/>
          <p:bldP spid="15" grpId="0" animBg="1"/>
          <p:bldP spid="25" grpId="0"/>
          <p:bldP spid="26" grpId="0" animBg="1"/>
          <p:bldP spid="36" grpId="0"/>
          <p:bldP spid="3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8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accel="60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3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0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4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4" accel="60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4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54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56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accel="6000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6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68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3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6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14" grpId="0"/>
          <p:bldP spid="15" grpId="0" animBg="1"/>
          <p:bldP spid="25" grpId="0"/>
          <p:bldP spid="26" grpId="0" animBg="1"/>
          <p:bldP spid="36" grpId="0"/>
          <p:bldP spid="37" grpId="0" animBg="1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34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添加标题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" name="TextBox 35"/>
          <p:cNvSpPr txBox="1"/>
          <p:nvPr/>
        </p:nvSpPr>
        <p:spPr>
          <a:xfrm>
            <a:off x="2390916" y="267886"/>
            <a:ext cx="2056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A3F6C"/>
                </a:solidFill>
                <a:latin typeface="Kozuka Gothic Pro R" pitchFamily="34" charset="-128"/>
                <a:ea typeface="Kozuka Gothic Pro R" pitchFamily="34" charset="-128"/>
              </a:rPr>
              <a:t>Click to add a caption</a:t>
            </a:r>
            <a:endParaRPr lang="zh-CN" altLang="en-US" sz="1600" dirty="0">
              <a:solidFill>
                <a:srgbClr val="1A3F6C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/>
          <p:cNvGrpSpPr/>
          <p:nvPr/>
        </p:nvGrpSpPr>
        <p:grpSpPr>
          <a:xfrm>
            <a:off x="3865440" y="2771917"/>
            <a:ext cx="1469181" cy="1469181"/>
            <a:chOff x="2193191" y="1899415"/>
            <a:chExt cx="2421376" cy="2421376"/>
          </a:xfrm>
          <a:effectLst/>
        </p:grpSpPr>
        <p:sp>
          <p:nvSpPr>
            <p:cNvPr id="10" name="椭圆 9"/>
            <p:cNvSpPr/>
            <p:nvPr/>
          </p:nvSpPr>
          <p:spPr>
            <a:xfrm>
              <a:off x="2193191" y="1899415"/>
              <a:ext cx="2421376" cy="2421376"/>
            </a:xfrm>
            <a:prstGeom prst="ellipse">
              <a:avLst/>
            </a:prstGeom>
            <a:solidFill>
              <a:srgbClr val="1A3F6C"/>
            </a:solidFill>
            <a:ln w="3175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accent3">
                  <a:lumMod val="50000"/>
                  <a:alpha val="8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2345502" y="2051726"/>
              <a:ext cx="2116756" cy="2116756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165100" dist="88900" dir="2700000" algn="tl" rotWithShape="0">
                <a:schemeClr val="accent3">
                  <a:lumMod val="50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82550" h="317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2851400" y="3251564"/>
            <a:ext cx="652760" cy="652760"/>
            <a:chOff x="3237545" y="4561747"/>
            <a:chExt cx="1146960" cy="1146960"/>
          </a:xfrm>
        </p:grpSpPr>
        <p:sp>
          <p:nvSpPr>
            <p:cNvPr id="13" name="圆角矩形 12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rgbClr val="1A3F6C"/>
            </a:solidFill>
            <a:ln w="254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14" name="圆角矩形 13"/>
            <p:cNvSpPr/>
            <p:nvPr/>
          </p:nvSpPr>
          <p:spPr>
            <a:xfrm>
              <a:off x="3351014" y="4675216"/>
              <a:ext cx="920023" cy="920023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718924" y="3251564"/>
            <a:ext cx="652760" cy="652760"/>
            <a:chOff x="3237545" y="4561747"/>
            <a:chExt cx="1146960" cy="1146960"/>
          </a:xfrm>
        </p:grpSpPr>
        <p:sp>
          <p:nvSpPr>
            <p:cNvPr id="16" name="圆角矩形 15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rgbClr val="1A3F6C"/>
            </a:solidFill>
            <a:ln w="254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17" name="圆角矩形 16"/>
            <p:cNvSpPr/>
            <p:nvPr/>
          </p:nvSpPr>
          <p:spPr>
            <a:xfrm>
              <a:off x="3351014" y="4675216"/>
              <a:ext cx="920023" cy="920023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273650" y="1831179"/>
            <a:ext cx="652760" cy="652760"/>
            <a:chOff x="3237545" y="4561747"/>
            <a:chExt cx="1146960" cy="1146960"/>
          </a:xfrm>
        </p:grpSpPr>
        <p:sp>
          <p:nvSpPr>
            <p:cNvPr id="19" name="圆角矩形 18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rgbClr val="1A3F6C"/>
            </a:solidFill>
            <a:ln w="254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20" name="圆角矩形 19"/>
            <p:cNvSpPr/>
            <p:nvPr/>
          </p:nvSpPr>
          <p:spPr>
            <a:xfrm>
              <a:off x="3351014" y="4675216"/>
              <a:ext cx="920023" cy="920023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1" name="饼形 18"/>
          <p:cNvSpPr/>
          <p:nvPr/>
        </p:nvSpPr>
        <p:spPr>
          <a:xfrm>
            <a:off x="3180625" y="2167531"/>
            <a:ext cx="1053098" cy="1051138"/>
          </a:xfrm>
          <a:custGeom>
            <a:avLst/>
            <a:gdLst>
              <a:gd name="connsiteX0" fmla="*/ 57234 w 3556000"/>
              <a:gd name="connsiteY0" fmla="*/ 1330509 h 3556000"/>
              <a:gd name="connsiteX1" fmla="*/ 1333717 w 3556000"/>
              <a:gd name="connsiteY1" fmla="*/ 56403 h 3556000"/>
              <a:gd name="connsiteX2" fmla="*/ 1778000 w 3556000"/>
              <a:gd name="connsiteY2" fmla="*/ 1778000 h 3556000"/>
              <a:gd name="connsiteX3" fmla="*/ 57234 w 3556000"/>
              <a:gd name="connsiteY3" fmla="*/ 1330509 h 3556000"/>
              <a:gd name="connsiteX0" fmla="*/ 1720766 w 1812206"/>
              <a:gd name="connsiteY0" fmla="*/ 1721597 h 1813037"/>
              <a:gd name="connsiteX1" fmla="*/ 0 w 1812206"/>
              <a:gd name="connsiteY1" fmla="*/ 1274106 h 1813037"/>
              <a:gd name="connsiteX2" fmla="*/ 1276483 w 1812206"/>
              <a:gd name="connsiteY2" fmla="*/ 0 h 1813037"/>
              <a:gd name="connsiteX3" fmla="*/ 1812206 w 1812206"/>
              <a:gd name="connsiteY3" fmla="*/ 1813037 h 1813037"/>
              <a:gd name="connsiteX0" fmla="*/ 1720766 w 1720766"/>
              <a:gd name="connsiteY0" fmla="*/ 1721597 h 1721597"/>
              <a:gd name="connsiteX1" fmla="*/ 0 w 1720766"/>
              <a:gd name="connsiteY1" fmla="*/ 1274106 h 1721597"/>
              <a:gd name="connsiteX2" fmla="*/ 1276483 w 1720766"/>
              <a:gd name="connsiteY2" fmla="*/ 0 h 1721597"/>
              <a:gd name="connsiteX0" fmla="*/ 0 w 1276483"/>
              <a:gd name="connsiteY0" fmla="*/ 1274106 h 1274106"/>
              <a:gd name="connsiteX1" fmla="*/ 1276483 w 1276483"/>
              <a:gd name="connsiteY1" fmla="*/ 0 h 1274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76483" h="1274106">
                <a:moveTo>
                  <a:pt x="0" y="1274106"/>
                </a:moveTo>
                <a:cubicBezTo>
                  <a:pt x="162534" y="649103"/>
                  <a:pt x="651178" y="161369"/>
                  <a:pt x="1276483" y="0"/>
                </a:cubicBezTo>
              </a:path>
            </a:pathLst>
          </a:custGeom>
          <a:noFill/>
          <a:ln w="12700">
            <a:solidFill>
              <a:schemeClr val="tx1">
                <a:lumMod val="65000"/>
                <a:lumOff val="35000"/>
              </a:schemeClr>
            </a:solidFill>
            <a:prstDash val="sysDot"/>
            <a:headEnd type="oval" w="med" len="med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22" name="饼形 18"/>
          <p:cNvSpPr/>
          <p:nvPr/>
        </p:nvSpPr>
        <p:spPr>
          <a:xfrm flipH="1">
            <a:off x="4962170" y="2167531"/>
            <a:ext cx="1053098" cy="1051138"/>
          </a:xfrm>
          <a:custGeom>
            <a:avLst/>
            <a:gdLst>
              <a:gd name="connsiteX0" fmla="*/ 57234 w 3556000"/>
              <a:gd name="connsiteY0" fmla="*/ 1330509 h 3556000"/>
              <a:gd name="connsiteX1" fmla="*/ 1333717 w 3556000"/>
              <a:gd name="connsiteY1" fmla="*/ 56403 h 3556000"/>
              <a:gd name="connsiteX2" fmla="*/ 1778000 w 3556000"/>
              <a:gd name="connsiteY2" fmla="*/ 1778000 h 3556000"/>
              <a:gd name="connsiteX3" fmla="*/ 57234 w 3556000"/>
              <a:gd name="connsiteY3" fmla="*/ 1330509 h 3556000"/>
              <a:gd name="connsiteX0" fmla="*/ 1720766 w 1812206"/>
              <a:gd name="connsiteY0" fmla="*/ 1721597 h 1813037"/>
              <a:gd name="connsiteX1" fmla="*/ 0 w 1812206"/>
              <a:gd name="connsiteY1" fmla="*/ 1274106 h 1813037"/>
              <a:gd name="connsiteX2" fmla="*/ 1276483 w 1812206"/>
              <a:gd name="connsiteY2" fmla="*/ 0 h 1813037"/>
              <a:gd name="connsiteX3" fmla="*/ 1812206 w 1812206"/>
              <a:gd name="connsiteY3" fmla="*/ 1813037 h 1813037"/>
              <a:gd name="connsiteX0" fmla="*/ 1720766 w 1720766"/>
              <a:gd name="connsiteY0" fmla="*/ 1721597 h 1721597"/>
              <a:gd name="connsiteX1" fmla="*/ 0 w 1720766"/>
              <a:gd name="connsiteY1" fmla="*/ 1274106 h 1721597"/>
              <a:gd name="connsiteX2" fmla="*/ 1276483 w 1720766"/>
              <a:gd name="connsiteY2" fmla="*/ 0 h 1721597"/>
              <a:gd name="connsiteX0" fmla="*/ 0 w 1276483"/>
              <a:gd name="connsiteY0" fmla="*/ 1274106 h 1274106"/>
              <a:gd name="connsiteX1" fmla="*/ 1276483 w 1276483"/>
              <a:gd name="connsiteY1" fmla="*/ 0 h 1274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76483" h="1274106">
                <a:moveTo>
                  <a:pt x="0" y="1274106"/>
                </a:moveTo>
                <a:cubicBezTo>
                  <a:pt x="162534" y="649103"/>
                  <a:pt x="651178" y="161369"/>
                  <a:pt x="1276483" y="0"/>
                </a:cubicBezTo>
              </a:path>
            </a:pathLst>
          </a:custGeom>
          <a:noFill/>
          <a:ln w="12700"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chemeClr val="tx1"/>
              </a:solidFill>
              <a:latin typeface="+mj-ea"/>
              <a:ea typeface="+mj-ea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3718861" y="1184132"/>
            <a:ext cx="1762338" cy="587952"/>
            <a:chOff x="5324179" y="1877247"/>
            <a:chExt cx="2349784" cy="783936"/>
          </a:xfrm>
        </p:grpSpPr>
        <p:sp>
          <p:nvSpPr>
            <p:cNvPr id="24" name="文本框 23"/>
            <p:cNvSpPr txBox="1"/>
            <p:nvPr/>
          </p:nvSpPr>
          <p:spPr bwMode="auto">
            <a:xfrm>
              <a:off x="5372352" y="2099491"/>
              <a:ext cx="2253439" cy="5616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ea typeface="+mj-ea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000000"/>
                </a:solidFill>
                <a:latin typeface="+mj-ea"/>
                <a:ea typeface="+mj-ea"/>
                <a:cs typeface="Lato Light" charset="0"/>
                <a:sym typeface="Lato Light" charset="0"/>
              </a:endParaRPr>
            </a:p>
          </p:txBody>
        </p:sp>
        <p:sp>
          <p:nvSpPr>
            <p:cNvPr id="25" name="文本框 24"/>
            <p:cNvSpPr txBox="1"/>
            <p:nvPr/>
          </p:nvSpPr>
          <p:spPr bwMode="auto">
            <a:xfrm>
              <a:off x="5324179" y="1877247"/>
              <a:ext cx="23497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200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在此添加标题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422932" y="3279929"/>
            <a:ext cx="1762338" cy="587952"/>
            <a:chOff x="2744012" y="4525702"/>
            <a:chExt cx="2349784" cy="783936"/>
          </a:xfrm>
        </p:grpSpPr>
        <p:sp>
          <p:nvSpPr>
            <p:cNvPr id="27" name="文本框 26"/>
            <p:cNvSpPr txBox="1"/>
            <p:nvPr/>
          </p:nvSpPr>
          <p:spPr bwMode="auto">
            <a:xfrm>
              <a:off x="2744012" y="4747946"/>
              <a:ext cx="2253439" cy="5616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ea typeface="+mj-ea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000000"/>
                </a:solidFill>
                <a:latin typeface="+mj-ea"/>
                <a:ea typeface="+mj-ea"/>
                <a:cs typeface="Lato Light" charset="0"/>
                <a:sym typeface="Lato Light" charset="0"/>
              </a:endParaRPr>
            </a:p>
          </p:txBody>
        </p:sp>
        <p:sp>
          <p:nvSpPr>
            <p:cNvPr id="28" name="文本框 27"/>
            <p:cNvSpPr txBox="1"/>
            <p:nvPr/>
          </p:nvSpPr>
          <p:spPr bwMode="auto">
            <a:xfrm>
              <a:off x="2744012" y="4525702"/>
              <a:ext cx="23497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zh-CN" altLang="en-US" sz="1200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在此添加标题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018220" y="3279929"/>
            <a:ext cx="1762340" cy="587952"/>
            <a:chOff x="1320253" y="4614246"/>
            <a:chExt cx="2349786" cy="783936"/>
          </a:xfrm>
        </p:grpSpPr>
        <p:sp>
          <p:nvSpPr>
            <p:cNvPr id="30" name="文本框 29"/>
            <p:cNvSpPr txBox="1"/>
            <p:nvPr/>
          </p:nvSpPr>
          <p:spPr bwMode="auto">
            <a:xfrm>
              <a:off x="1416600" y="4836490"/>
              <a:ext cx="2253439" cy="5616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ea typeface="+mj-ea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000000"/>
                </a:solidFill>
                <a:latin typeface="+mj-ea"/>
                <a:ea typeface="+mj-ea"/>
                <a:cs typeface="Lato Light" charset="0"/>
                <a:sym typeface="Lato Light" charset="0"/>
              </a:endParaRPr>
            </a:p>
          </p:txBody>
        </p:sp>
        <p:sp>
          <p:nvSpPr>
            <p:cNvPr id="31" name="文本框 30"/>
            <p:cNvSpPr txBox="1"/>
            <p:nvPr/>
          </p:nvSpPr>
          <p:spPr bwMode="auto">
            <a:xfrm>
              <a:off x="1320253" y="4614246"/>
              <a:ext cx="2349783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defRPr/>
              </a:pPr>
              <a:r>
                <a:rPr lang="zh-CN" altLang="en-US" sz="1200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在此添加标题</a:t>
              </a:r>
            </a:p>
          </p:txBody>
        </p:sp>
      </p:grpSp>
      <p:sp>
        <p:nvSpPr>
          <p:cNvPr id="32" name="圆角矩形 31"/>
          <p:cNvSpPr/>
          <p:nvPr/>
        </p:nvSpPr>
        <p:spPr>
          <a:xfrm>
            <a:off x="4524028" y="3010701"/>
            <a:ext cx="152006" cy="264965"/>
          </a:xfrm>
          <a:prstGeom prst="roundRect">
            <a:avLst>
              <a:gd name="adj" fmla="val 50000"/>
            </a:avLst>
          </a:prstGeom>
          <a:solidFill>
            <a:srgbClr val="1A3F6C"/>
          </a:solidFill>
          <a:ln w="12700"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63500" dist="38100" dir="13500000">
              <a:schemeClr val="accent3">
                <a:lumMod val="50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latin typeface="+mj-ea"/>
              <a:ea typeface="+mj-ea"/>
            </a:endParaRPr>
          </a:p>
        </p:txBody>
      </p:sp>
      <p:sp>
        <p:nvSpPr>
          <p:cNvPr id="33" name="Freeform 40"/>
          <p:cNvSpPr>
            <a:spLocks/>
          </p:cNvSpPr>
          <p:nvPr/>
        </p:nvSpPr>
        <p:spPr bwMode="auto">
          <a:xfrm>
            <a:off x="4476724" y="2050307"/>
            <a:ext cx="246613" cy="223286"/>
          </a:xfrm>
          <a:custGeom>
            <a:avLst/>
            <a:gdLst>
              <a:gd name="T0" fmla="*/ 161 w 188"/>
              <a:gd name="T1" fmla="*/ 58 h 170"/>
              <a:gd name="T2" fmla="*/ 147 w 188"/>
              <a:gd name="T3" fmla="*/ 51 h 170"/>
              <a:gd name="T4" fmla="*/ 142 w 188"/>
              <a:gd name="T5" fmla="*/ 54 h 170"/>
              <a:gd name="T6" fmla="*/ 149 w 188"/>
              <a:gd name="T7" fmla="*/ 85 h 170"/>
              <a:gd name="T8" fmla="*/ 85 w 188"/>
              <a:gd name="T9" fmla="*/ 149 h 170"/>
              <a:gd name="T10" fmla="*/ 21 w 188"/>
              <a:gd name="T11" fmla="*/ 85 h 170"/>
              <a:gd name="T12" fmla="*/ 85 w 188"/>
              <a:gd name="T13" fmla="*/ 21 h 170"/>
              <a:gd name="T14" fmla="*/ 135 w 188"/>
              <a:gd name="T15" fmla="*/ 45 h 170"/>
              <a:gd name="T16" fmla="*/ 125 w 188"/>
              <a:gd name="T17" fmla="*/ 51 h 170"/>
              <a:gd name="T18" fmla="*/ 85 w 188"/>
              <a:gd name="T19" fmla="*/ 33 h 170"/>
              <a:gd name="T20" fmla="*/ 33 w 188"/>
              <a:gd name="T21" fmla="*/ 85 h 170"/>
              <a:gd name="T22" fmla="*/ 85 w 188"/>
              <a:gd name="T23" fmla="*/ 137 h 170"/>
              <a:gd name="T24" fmla="*/ 138 w 188"/>
              <a:gd name="T25" fmla="*/ 85 h 170"/>
              <a:gd name="T26" fmla="*/ 132 w 188"/>
              <a:gd name="T27" fmla="*/ 61 h 170"/>
              <a:gd name="T28" fmla="*/ 115 w 188"/>
              <a:gd name="T29" fmla="*/ 72 h 170"/>
              <a:gd name="T30" fmla="*/ 118 w 188"/>
              <a:gd name="T31" fmla="*/ 85 h 170"/>
              <a:gd name="T32" fmla="*/ 85 w 188"/>
              <a:gd name="T33" fmla="*/ 118 h 170"/>
              <a:gd name="T34" fmla="*/ 53 w 188"/>
              <a:gd name="T35" fmla="*/ 85 h 170"/>
              <a:gd name="T36" fmla="*/ 85 w 188"/>
              <a:gd name="T37" fmla="*/ 52 h 170"/>
              <a:gd name="T38" fmla="*/ 109 w 188"/>
              <a:gd name="T39" fmla="*/ 62 h 170"/>
              <a:gd name="T40" fmla="*/ 97 w 188"/>
              <a:gd name="T41" fmla="*/ 70 h 170"/>
              <a:gd name="T42" fmla="*/ 85 w 188"/>
              <a:gd name="T43" fmla="*/ 65 h 170"/>
              <a:gd name="T44" fmla="*/ 65 w 188"/>
              <a:gd name="T45" fmla="*/ 85 h 170"/>
              <a:gd name="T46" fmla="*/ 85 w 188"/>
              <a:gd name="T47" fmla="*/ 105 h 170"/>
              <a:gd name="T48" fmla="*/ 105 w 188"/>
              <a:gd name="T49" fmla="*/ 85 h 170"/>
              <a:gd name="T50" fmla="*/ 104 w 188"/>
              <a:gd name="T51" fmla="*/ 79 h 170"/>
              <a:gd name="T52" fmla="*/ 88 w 188"/>
              <a:gd name="T53" fmla="*/ 89 h 170"/>
              <a:gd name="T54" fmla="*/ 86 w 188"/>
              <a:gd name="T55" fmla="*/ 86 h 170"/>
              <a:gd name="T56" fmla="*/ 148 w 188"/>
              <a:gd name="T57" fmla="*/ 45 h 170"/>
              <a:gd name="T58" fmla="*/ 163 w 188"/>
              <a:gd name="T59" fmla="*/ 52 h 170"/>
              <a:gd name="T60" fmla="*/ 188 w 188"/>
              <a:gd name="T61" fmla="*/ 36 h 170"/>
              <a:gd name="T62" fmla="*/ 173 w 188"/>
              <a:gd name="T63" fmla="*/ 29 h 170"/>
              <a:gd name="T64" fmla="*/ 177 w 188"/>
              <a:gd name="T65" fmla="*/ 26 h 170"/>
              <a:gd name="T66" fmla="*/ 173 w 188"/>
              <a:gd name="T67" fmla="*/ 20 h 170"/>
              <a:gd name="T68" fmla="*/ 169 w 188"/>
              <a:gd name="T69" fmla="*/ 23 h 170"/>
              <a:gd name="T70" fmla="*/ 169 w 188"/>
              <a:gd name="T71" fmla="*/ 6 h 170"/>
              <a:gd name="T72" fmla="*/ 144 w 188"/>
              <a:gd name="T73" fmla="*/ 22 h 170"/>
              <a:gd name="T74" fmla="*/ 144 w 188"/>
              <a:gd name="T75" fmla="*/ 39 h 170"/>
              <a:gd name="T76" fmla="*/ 139 w 188"/>
              <a:gd name="T77" fmla="*/ 42 h 170"/>
              <a:gd name="T78" fmla="*/ 139 w 188"/>
              <a:gd name="T79" fmla="*/ 24 h 170"/>
              <a:gd name="T80" fmla="*/ 141 w 188"/>
              <a:gd name="T81" fmla="*/ 22 h 170"/>
              <a:gd name="T82" fmla="*/ 85 w 188"/>
              <a:gd name="T83" fmla="*/ 0 h 170"/>
              <a:gd name="T84" fmla="*/ 0 w 188"/>
              <a:gd name="T85" fmla="*/ 85 h 170"/>
              <a:gd name="T86" fmla="*/ 85 w 188"/>
              <a:gd name="T87" fmla="*/ 170 h 170"/>
              <a:gd name="T88" fmla="*/ 170 w 188"/>
              <a:gd name="T89" fmla="*/ 85 h 170"/>
              <a:gd name="T90" fmla="*/ 165 w 188"/>
              <a:gd name="T91" fmla="*/ 55 h 170"/>
              <a:gd name="T92" fmla="*/ 161 w 188"/>
              <a:gd name="T93" fmla="*/ 58 h 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88" h="170">
                <a:moveTo>
                  <a:pt x="161" y="58"/>
                </a:moveTo>
                <a:cubicBezTo>
                  <a:pt x="147" y="51"/>
                  <a:pt x="147" y="51"/>
                  <a:pt x="147" y="51"/>
                </a:cubicBezTo>
                <a:cubicBezTo>
                  <a:pt x="142" y="54"/>
                  <a:pt x="142" y="54"/>
                  <a:pt x="142" y="54"/>
                </a:cubicBezTo>
                <a:cubicBezTo>
                  <a:pt x="147" y="64"/>
                  <a:pt x="149" y="74"/>
                  <a:pt x="149" y="85"/>
                </a:cubicBezTo>
                <a:cubicBezTo>
                  <a:pt x="149" y="120"/>
                  <a:pt x="121" y="149"/>
                  <a:pt x="85" y="149"/>
                </a:cubicBezTo>
                <a:cubicBezTo>
                  <a:pt x="50" y="149"/>
                  <a:pt x="21" y="120"/>
                  <a:pt x="21" y="85"/>
                </a:cubicBezTo>
                <a:cubicBezTo>
                  <a:pt x="21" y="50"/>
                  <a:pt x="50" y="21"/>
                  <a:pt x="85" y="21"/>
                </a:cubicBezTo>
                <a:cubicBezTo>
                  <a:pt x="105" y="21"/>
                  <a:pt x="123" y="30"/>
                  <a:pt x="135" y="45"/>
                </a:cubicBezTo>
                <a:cubicBezTo>
                  <a:pt x="125" y="51"/>
                  <a:pt x="125" y="51"/>
                  <a:pt x="125" y="51"/>
                </a:cubicBezTo>
                <a:cubicBezTo>
                  <a:pt x="116" y="40"/>
                  <a:pt x="101" y="33"/>
                  <a:pt x="85" y="33"/>
                </a:cubicBezTo>
                <a:cubicBezTo>
                  <a:pt x="56" y="33"/>
                  <a:pt x="33" y="56"/>
                  <a:pt x="33" y="85"/>
                </a:cubicBezTo>
                <a:cubicBezTo>
                  <a:pt x="33" y="114"/>
                  <a:pt x="56" y="137"/>
                  <a:pt x="85" y="137"/>
                </a:cubicBezTo>
                <a:cubicBezTo>
                  <a:pt x="114" y="137"/>
                  <a:pt x="138" y="114"/>
                  <a:pt x="138" y="85"/>
                </a:cubicBezTo>
                <a:cubicBezTo>
                  <a:pt x="138" y="76"/>
                  <a:pt x="135" y="68"/>
                  <a:pt x="132" y="61"/>
                </a:cubicBezTo>
                <a:cubicBezTo>
                  <a:pt x="115" y="72"/>
                  <a:pt x="115" y="72"/>
                  <a:pt x="115" y="72"/>
                </a:cubicBezTo>
                <a:cubicBezTo>
                  <a:pt x="117" y="76"/>
                  <a:pt x="118" y="80"/>
                  <a:pt x="118" y="85"/>
                </a:cubicBezTo>
                <a:cubicBezTo>
                  <a:pt x="118" y="103"/>
                  <a:pt x="103" y="118"/>
                  <a:pt x="85" y="118"/>
                </a:cubicBezTo>
                <a:cubicBezTo>
                  <a:pt x="67" y="118"/>
                  <a:pt x="53" y="103"/>
                  <a:pt x="53" y="85"/>
                </a:cubicBezTo>
                <a:cubicBezTo>
                  <a:pt x="53" y="67"/>
                  <a:pt x="67" y="52"/>
                  <a:pt x="85" y="52"/>
                </a:cubicBezTo>
                <a:cubicBezTo>
                  <a:pt x="94" y="52"/>
                  <a:pt x="103" y="56"/>
                  <a:pt x="109" y="62"/>
                </a:cubicBezTo>
                <a:cubicBezTo>
                  <a:pt x="97" y="70"/>
                  <a:pt x="97" y="70"/>
                  <a:pt x="97" y="70"/>
                </a:cubicBezTo>
                <a:cubicBezTo>
                  <a:pt x="94" y="67"/>
                  <a:pt x="90" y="65"/>
                  <a:pt x="85" y="65"/>
                </a:cubicBezTo>
                <a:cubicBezTo>
                  <a:pt x="74" y="65"/>
                  <a:pt x="65" y="74"/>
                  <a:pt x="65" y="85"/>
                </a:cubicBezTo>
                <a:cubicBezTo>
                  <a:pt x="65" y="96"/>
                  <a:pt x="74" y="105"/>
                  <a:pt x="85" y="105"/>
                </a:cubicBezTo>
                <a:cubicBezTo>
                  <a:pt x="96" y="105"/>
                  <a:pt x="105" y="96"/>
                  <a:pt x="105" y="85"/>
                </a:cubicBezTo>
                <a:cubicBezTo>
                  <a:pt x="105" y="83"/>
                  <a:pt x="105" y="81"/>
                  <a:pt x="104" y="79"/>
                </a:cubicBezTo>
                <a:cubicBezTo>
                  <a:pt x="88" y="89"/>
                  <a:pt x="88" y="89"/>
                  <a:pt x="88" y="89"/>
                </a:cubicBezTo>
                <a:cubicBezTo>
                  <a:pt x="86" y="86"/>
                  <a:pt x="86" y="86"/>
                  <a:pt x="86" y="86"/>
                </a:cubicBezTo>
                <a:cubicBezTo>
                  <a:pt x="148" y="45"/>
                  <a:pt x="148" y="45"/>
                  <a:pt x="148" y="45"/>
                </a:cubicBezTo>
                <a:cubicBezTo>
                  <a:pt x="163" y="52"/>
                  <a:pt x="163" y="52"/>
                  <a:pt x="163" y="52"/>
                </a:cubicBezTo>
                <a:cubicBezTo>
                  <a:pt x="188" y="36"/>
                  <a:pt x="188" y="36"/>
                  <a:pt x="188" y="36"/>
                </a:cubicBezTo>
                <a:cubicBezTo>
                  <a:pt x="173" y="29"/>
                  <a:pt x="173" y="29"/>
                  <a:pt x="173" y="29"/>
                </a:cubicBezTo>
                <a:cubicBezTo>
                  <a:pt x="177" y="26"/>
                  <a:pt x="177" y="26"/>
                  <a:pt x="177" y="26"/>
                </a:cubicBezTo>
                <a:cubicBezTo>
                  <a:pt x="173" y="20"/>
                  <a:pt x="173" y="20"/>
                  <a:pt x="173" y="20"/>
                </a:cubicBezTo>
                <a:cubicBezTo>
                  <a:pt x="169" y="23"/>
                  <a:pt x="169" y="23"/>
                  <a:pt x="169" y="23"/>
                </a:cubicBezTo>
                <a:cubicBezTo>
                  <a:pt x="169" y="6"/>
                  <a:pt x="169" y="6"/>
                  <a:pt x="169" y="6"/>
                </a:cubicBezTo>
                <a:cubicBezTo>
                  <a:pt x="144" y="22"/>
                  <a:pt x="144" y="22"/>
                  <a:pt x="144" y="22"/>
                </a:cubicBezTo>
                <a:cubicBezTo>
                  <a:pt x="144" y="39"/>
                  <a:pt x="144" y="39"/>
                  <a:pt x="144" y="39"/>
                </a:cubicBezTo>
                <a:cubicBezTo>
                  <a:pt x="139" y="42"/>
                  <a:pt x="139" y="42"/>
                  <a:pt x="139" y="42"/>
                </a:cubicBezTo>
                <a:cubicBezTo>
                  <a:pt x="139" y="24"/>
                  <a:pt x="139" y="24"/>
                  <a:pt x="139" y="24"/>
                </a:cubicBezTo>
                <a:cubicBezTo>
                  <a:pt x="141" y="22"/>
                  <a:pt x="141" y="22"/>
                  <a:pt x="141" y="22"/>
                </a:cubicBezTo>
                <a:cubicBezTo>
                  <a:pt x="126" y="8"/>
                  <a:pt x="107" y="0"/>
                  <a:pt x="85" y="0"/>
                </a:cubicBezTo>
                <a:cubicBezTo>
                  <a:pt x="38" y="0"/>
                  <a:pt x="0" y="38"/>
                  <a:pt x="0" y="85"/>
                </a:cubicBezTo>
                <a:cubicBezTo>
                  <a:pt x="0" y="132"/>
                  <a:pt x="38" y="170"/>
                  <a:pt x="85" y="170"/>
                </a:cubicBezTo>
                <a:cubicBezTo>
                  <a:pt x="132" y="170"/>
                  <a:pt x="170" y="132"/>
                  <a:pt x="170" y="85"/>
                </a:cubicBezTo>
                <a:cubicBezTo>
                  <a:pt x="170" y="75"/>
                  <a:pt x="168" y="65"/>
                  <a:pt x="165" y="55"/>
                </a:cubicBezTo>
                <a:lnTo>
                  <a:pt x="161" y="58"/>
                </a:lnTo>
                <a:close/>
              </a:path>
            </a:pathLst>
          </a:custGeom>
          <a:solidFill>
            <a:srgbClr val="1A3F6C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srgbClr val="000000"/>
              </a:solidFill>
              <a:latin typeface="+mj-ea"/>
              <a:ea typeface="+mj-ea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3067526" y="3464834"/>
            <a:ext cx="220508" cy="218842"/>
            <a:chOff x="7078908" y="5461438"/>
            <a:chExt cx="430461" cy="427208"/>
          </a:xfrm>
          <a:solidFill>
            <a:srgbClr val="1A3F6C"/>
          </a:solidFill>
        </p:grpSpPr>
        <p:sp>
          <p:nvSpPr>
            <p:cNvPr id="35" name="Freeform 236"/>
            <p:cNvSpPr>
              <a:spLocks/>
            </p:cNvSpPr>
            <p:nvPr/>
          </p:nvSpPr>
          <p:spPr bwMode="auto">
            <a:xfrm>
              <a:off x="7078908" y="5461438"/>
              <a:ext cx="418534" cy="417450"/>
            </a:xfrm>
            <a:custGeom>
              <a:avLst/>
              <a:gdLst>
                <a:gd name="T0" fmla="*/ 84 w 163"/>
                <a:gd name="T1" fmla="*/ 129 h 163"/>
                <a:gd name="T2" fmla="*/ 46 w 163"/>
                <a:gd name="T3" fmla="*/ 50 h 163"/>
                <a:gd name="T4" fmla="*/ 81 w 163"/>
                <a:gd name="T5" fmla="*/ 34 h 163"/>
                <a:gd name="T6" fmla="*/ 127 w 163"/>
                <a:gd name="T7" fmla="*/ 89 h 163"/>
                <a:gd name="T8" fmla="*/ 147 w 163"/>
                <a:gd name="T9" fmla="*/ 94 h 163"/>
                <a:gd name="T10" fmla="*/ 162 w 163"/>
                <a:gd name="T11" fmla="*/ 86 h 163"/>
                <a:gd name="T12" fmla="*/ 162 w 163"/>
                <a:gd name="T13" fmla="*/ 70 h 163"/>
                <a:gd name="T14" fmla="*/ 144 w 163"/>
                <a:gd name="T15" fmla="*/ 59 h 163"/>
                <a:gd name="T16" fmla="*/ 154 w 163"/>
                <a:gd name="T17" fmla="*/ 45 h 163"/>
                <a:gd name="T18" fmla="*/ 145 w 163"/>
                <a:gd name="T19" fmla="*/ 32 h 163"/>
                <a:gd name="T20" fmla="*/ 125 w 163"/>
                <a:gd name="T21" fmla="*/ 30 h 163"/>
                <a:gd name="T22" fmla="*/ 126 w 163"/>
                <a:gd name="T23" fmla="*/ 13 h 163"/>
                <a:gd name="T24" fmla="*/ 112 w 163"/>
                <a:gd name="T25" fmla="*/ 6 h 163"/>
                <a:gd name="T26" fmla="*/ 93 w 163"/>
                <a:gd name="T27" fmla="*/ 15 h 163"/>
                <a:gd name="T28" fmla="*/ 86 w 163"/>
                <a:gd name="T29" fmla="*/ 0 h 163"/>
                <a:gd name="T30" fmla="*/ 70 w 163"/>
                <a:gd name="T31" fmla="*/ 1 h 163"/>
                <a:gd name="T32" fmla="*/ 58 w 163"/>
                <a:gd name="T33" fmla="*/ 18 h 163"/>
                <a:gd name="T34" fmla="*/ 44 w 163"/>
                <a:gd name="T35" fmla="*/ 9 h 163"/>
                <a:gd name="T36" fmla="*/ 31 w 163"/>
                <a:gd name="T37" fmla="*/ 17 h 163"/>
                <a:gd name="T38" fmla="*/ 31 w 163"/>
                <a:gd name="T39" fmla="*/ 36 h 163"/>
                <a:gd name="T40" fmla="*/ 15 w 163"/>
                <a:gd name="T41" fmla="*/ 33 h 163"/>
                <a:gd name="T42" fmla="*/ 8 w 163"/>
                <a:gd name="T43" fmla="*/ 47 h 163"/>
                <a:gd name="T44" fmla="*/ 18 w 163"/>
                <a:gd name="T45" fmla="*/ 59 h 163"/>
                <a:gd name="T46" fmla="*/ 0 w 163"/>
                <a:gd name="T47" fmla="*/ 73 h 163"/>
                <a:gd name="T48" fmla="*/ 0 w 163"/>
                <a:gd name="T49" fmla="*/ 88 h 163"/>
                <a:gd name="T50" fmla="*/ 15 w 163"/>
                <a:gd name="T51" fmla="*/ 94 h 163"/>
                <a:gd name="T52" fmla="*/ 6 w 163"/>
                <a:gd name="T53" fmla="*/ 114 h 163"/>
                <a:gd name="T54" fmla="*/ 15 w 163"/>
                <a:gd name="T55" fmla="*/ 128 h 163"/>
                <a:gd name="T56" fmla="*/ 30 w 163"/>
                <a:gd name="T57" fmla="*/ 125 h 163"/>
                <a:gd name="T58" fmla="*/ 33 w 163"/>
                <a:gd name="T59" fmla="*/ 148 h 163"/>
                <a:gd name="T60" fmla="*/ 47 w 163"/>
                <a:gd name="T61" fmla="*/ 155 h 163"/>
                <a:gd name="T62" fmla="*/ 59 w 163"/>
                <a:gd name="T63" fmla="*/ 145 h 163"/>
                <a:gd name="T64" fmla="*/ 72 w 163"/>
                <a:gd name="T65" fmla="*/ 163 h 163"/>
                <a:gd name="T66" fmla="*/ 88 w 163"/>
                <a:gd name="T67" fmla="*/ 162 h 163"/>
                <a:gd name="T68" fmla="*/ 94 w 163"/>
                <a:gd name="T69" fmla="*/ 148 h 163"/>
                <a:gd name="T70" fmla="*/ 89 w 163"/>
                <a:gd name="T71" fmla="*/ 12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3" h="163">
                  <a:moveTo>
                    <a:pt x="89" y="128"/>
                  </a:moveTo>
                  <a:cubicBezTo>
                    <a:pt x="88" y="128"/>
                    <a:pt x="86" y="129"/>
                    <a:pt x="84" y="129"/>
                  </a:cubicBezTo>
                  <a:cubicBezTo>
                    <a:pt x="58" y="130"/>
                    <a:pt x="36" y="110"/>
                    <a:pt x="35" y="84"/>
                  </a:cubicBezTo>
                  <a:cubicBezTo>
                    <a:pt x="34" y="71"/>
                    <a:pt x="38" y="59"/>
                    <a:pt x="46" y="50"/>
                  </a:cubicBezTo>
                  <a:cubicBezTo>
                    <a:pt x="55" y="40"/>
                    <a:pt x="66" y="35"/>
                    <a:pt x="79" y="34"/>
                  </a:cubicBezTo>
                  <a:cubicBezTo>
                    <a:pt x="79" y="34"/>
                    <a:pt x="80" y="34"/>
                    <a:pt x="81" y="34"/>
                  </a:cubicBezTo>
                  <a:cubicBezTo>
                    <a:pt x="106" y="34"/>
                    <a:pt x="127" y="54"/>
                    <a:pt x="128" y="79"/>
                  </a:cubicBezTo>
                  <a:cubicBezTo>
                    <a:pt x="128" y="82"/>
                    <a:pt x="128" y="85"/>
                    <a:pt x="127" y="89"/>
                  </a:cubicBezTo>
                  <a:cubicBezTo>
                    <a:pt x="144" y="105"/>
                    <a:pt x="144" y="105"/>
                    <a:pt x="144" y="105"/>
                  </a:cubicBezTo>
                  <a:cubicBezTo>
                    <a:pt x="145" y="101"/>
                    <a:pt x="146" y="97"/>
                    <a:pt x="147" y="94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2" y="86"/>
                    <a:pt x="162" y="86"/>
                    <a:pt x="162" y="86"/>
                  </a:cubicBezTo>
                  <a:cubicBezTo>
                    <a:pt x="162" y="75"/>
                    <a:pt x="162" y="75"/>
                    <a:pt x="162" y="75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47" y="69"/>
                    <a:pt x="147" y="69"/>
                    <a:pt x="147" y="69"/>
                  </a:cubicBezTo>
                  <a:cubicBezTo>
                    <a:pt x="146" y="66"/>
                    <a:pt x="145" y="62"/>
                    <a:pt x="144" y="59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48" y="35"/>
                    <a:pt x="148" y="35"/>
                    <a:pt x="148" y="35"/>
                  </a:cubicBezTo>
                  <a:cubicBezTo>
                    <a:pt x="145" y="32"/>
                    <a:pt x="145" y="32"/>
                    <a:pt x="145" y="32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0" y="35"/>
                    <a:pt x="127" y="32"/>
                    <a:pt x="125" y="30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0" y="17"/>
                    <a:pt x="97" y="16"/>
                    <a:pt x="93" y="15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0" y="1"/>
                    <a:pt x="70" y="1"/>
                    <a:pt x="70" y="1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65" y="16"/>
                    <a:pt x="62" y="17"/>
                    <a:pt x="58" y="18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5" y="32"/>
                    <a:pt x="33" y="34"/>
                    <a:pt x="31" y="36"/>
                  </a:cubicBezTo>
                  <a:cubicBezTo>
                    <a:pt x="31" y="37"/>
                    <a:pt x="30" y="37"/>
                    <a:pt x="30" y="38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7" y="63"/>
                    <a:pt x="16" y="66"/>
                    <a:pt x="15" y="69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15" y="94"/>
                    <a:pt x="15" y="94"/>
                    <a:pt x="15" y="94"/>
                  </a:cubicBezTo>
                  <a:cubicBezTo>
                    <a:pt x="16" y="97"/>
                    <a:pt x="17" y="101"/>
                    <a:pt x="18" y="104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9" y="118"/>
                    <a:pt x="9" y="118"/>
                    <a:pt x="9" y="11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7" y="131"/>
                    <a:pt x="17" y="131"/>
                    <a:pt x="17" y="131"/>
                  </a:cubicBezTo>
                  <a:cubicBezTo>
                    <a:pt x="30" y="125"/>
                    <a:pt x="30" y="125"/>
                    <a:pt x="30" y="125"/>
                  </a:cubicBezTo>
                  <a:cubicBezTo>
                    <a:pt x="33" y="128"/>
                    <a:pt x="35" y="130"/>
                    <a:pt x="38" y="133"/>
                  </a:cubicBezTo>
                  <a:cubicBezTo>
                    <a:pt x="33" y="148"/>
                    <a:pt x="33" y="148"/>
                    <a:pt x="33" y="148"/>
                  </a:cubicBezTo>
                  <a:cubicBezTo>
                    <a:pt x="37" y="150"/>
                    <a:pt x="37" y="150"/>
                    <a:pt x="37" y="150"/>
                  </a:cubicBezTo>
                  <a:cubicBezTo>
                    <a:pt x="47" y="155"/>
                    <a:pt x="47" y="155"/>
                    <a:pt x="47" y="155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59" y="145"/>
                    <a:pt x="59" y="145"/>
                    <a:pt x="59" y="145"/>
                  </a:cubicBezTo>
                  <a:cubicBezTo>
                    <a:pt x="62" y="146"/>
                    <a:pt x="66" y="147"/>
                    <a:pt x="69" y="148"/>
                  </a:cubicBezTo>
                  <a:cubicBezTo>
                    <a:pt x="72" y="163"/>
                    <a:pt x="72" y="163"/>
                    <a:pt x="72" y="163"/>
                  </a:cubicBezTo>
                  <a:cubicBezTo>
                    <a:pt x="77" y="163"/>
                    <a:pt x="77" y="163"/>
                    <a:pt x="77" y="163"/>
                  </a:cubicBezTo>
                  <a:cubicBezTo>
                    <a:pt x="88" y="162"/>
                    <a:pt x="88" y="162"/>
                    <a:pt x="88" y="162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4" y="148"/>
                    <a:pt x="94" y="148"/>
                    <a:pt x="94" y="148"/>
                  </a:cubicBezTo>
                  <a:cubicBezTo>
                    <a:pt x="98" y="147"/>
                    <a:pt x="102" y="146"/>
                    <a:pt x="105" y="144"/>
                  </a:cubicBezTo>
                  <a:lnTo>
                    <a:pt x="89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6" name="Freeform 237"/>
            <p:cNvSpPr>
              <a:spLocks/>
            </p:cNvSpPr>
            <p:nvPr/>
          </p:nvSpPr>
          <p:spPr bwMode="auto">
            <a:xfrm>
              <a:off x="7197095" y="5576372"/>
              <a:ext cx="312274" cy="312274"/>
            </a:xfrm>
            <a:custGeom>
              <a:avLst/>
              <a:gdLst>
                <a:gd name="T0" fmla="*/ 122 w 122"/>
                <a:gd name="T1" fmla="*/ 101 h 122"/>
                <a:gd name="T2" fmla="*/ 119 w 122"/>
                <a:gd name="T3" fmla="*/ 94 h 122"/>
                <a:gd name="T4" fmla="*/ 67 w 122"/>
                <a:gd name="T5" fmla="*/ 43 h 122"/>
                <a:gd name="T6" fmla="*/ 58 w 122"/>
                <a:gd name="T7" fmla="*/ 12 h 122"/>
                <a:gd name="T8" fmla="*/ 23 w 122"/>
                <a:gd name="T9" fmla="*/ 5 h 122"/>
                <a:gd name="T10" fmla="*/ 41 w 122"/>
                <a:gd name="T11" fmla="*/ 23 h 122"/>
                <a:gd name="T12" fmla="*/ 41 w 122"/>
                <a:gd name="T13" fmla="*/ 29 h 122"/>
                <a:gd name="T14" fmla="*/ 29 w 122"/>
                <a:gd name="T15" fmla="*/ 41 h 122"/>
                <a:gd name="T16" fmla="*/ 23 w 122"/>
                <a:gd name="T17" fmla="*/ 41 h 122"/>
                <a:gd name="T18" fmla="*/ 5 w 122"/>
                <a:gd name="T19" fmla="*/ 23 h 122"/>
                <a:gd name="T20" fmla="*/ 12 w 122"/>
                <a:gd name="T21" fmla="*/ 58 h 122"/>
                <a:gd name="T22" fmla="*/ 43 w 122"/>
                <a:gd name="T23" fmla="*/ 67 h 122"/>
                <a:gd name="T24" fmla="*/ 94 w 122"/>
                <a:gd name="T25" fmla="*/ 119 h 122"/>
                <a:gd name="T26" fmla="*/ 101 w 122"/>
                <a:gd name="T27" fmla="*/ 122 h 122"/>
                <a:gd name="T28" fmla="*/ 122 w 122"/>
                <a:gd name="T29" fmla="*/ 10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2" h="122">
                  <a:moveTo>
                    <a:pt x="122" y="101"/>
                  </a:moveTo>
                  <a:cubicBezTo>
                    <a:pt x="122" y="99"/>
                    <a:pt x="121" y="95"/>
                    <a:pt x="119" y="94"/>
                  </a:cubicBezTo>
                  <a:cubicBezTo>
                    <a:pt x="102" y="77"/>
                    <a:pt x="84" y="60"/>
                    <a:pt x="67" y="43"/>
                  </a:cubicBezTo>
                  <a:cubicBezTo>
                    <a:pt x="69" y="32"/>
                    <a:pt x="66" y="21"/>
                    <a:pt x="58" y="12"/>
                  </a:cubicBezTo>
                  <a:cubicBezTo>
                    <a:pt x="49" y="3"/>
                    <a:pt x="35" y="0"/>
                    <a:pt x="23" y="5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2" y="25"/>
                    <a:pt x="42" y="27"/>
                    <a:pt x="41" y="29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3"/>
                    <a:pt x="25" y="43"/>
                    <a:pt x="23" y="41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0" y="35"/>
                    <a:pt x="3" y="49"/>
                    <a:pt x="12" y="58"/>
                  </a:cubicBezTo>
                  <a:cubicBezTo>
                    <a:pt x="20" y="66"/>
                    <a:pt x="32" y="69"/>
                    <a:pt x="43" y="67"/>
                  </a:cubicBezTo>
                  <a:cubicBezTo>
                    <a:pt x="60" y="84"/>
                    <a:pt x="77" y="102"/>
                    <a:pt x="94" y="119"/>
                  </a:cubicBezTo>
                  <a:cubicBezTo>
                    <a:pt x="95" y="121"/>
                    <a:pt x="98" y="122"/>
                    <a:pt x="101" y="122"/>
                  </a:cubicBezTo>
                  <a:cubicBezTo>
                    <a:pt x="111" y="120"/>
                    <a:pt x="120" y="112"/>
                    <a:pt x="122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918665" y="3438937"/>
            <a:ext cx="253279" cy="241615"/>
            <a:chOff x="8145843" y="5425657"/>
            <a:chExt cx="494435" cy="471664"/>
          </a:xfrm>
          <a:solidFill>
            <a:srgbClr val="1A3F6C"/>
          </a:solidFill>
        </p:grpSpPr>
        <p:sp>
          <p:nvSpPr>
            <p:cNvPr id="38" name="Freeform 850"/>
            <p:cNvSpPr>
              <a:spLocks/>
            </p:cNvSpPr>
            <p:nvPr/>
          </p:nvSpPr>
          <p:spPr bwMode="auto">
            <a:xfrm>
              <a:off x="8294391" y="5425657"/>
              <a:ext cx="89996" cy="101923"/>
            </a:xfrm>
            <a:custGeom>
              <a:avLst/>
              <a:gdLst>
                <a:gd name="T0" fmla="*/ 9 w 35"/>
                <a:gd name="T1" fmla="*/ 35 h 40"/>
                <a:gd name="T2" fmla="*/ 5 w 35"/>
                <a:gd name="T3" fmla="*/ 13 h 40"/>
                <a:gd name="T4" fmla="*/ 27 w 35"/>
                <a:gd name="T5" fmla="*/ 4 h 40"/>
                <a:gd name="T6" fmla="*/ 30 w 35"/>
                <a:gd name="T7" fmla="*/ 27 h 40"/>
                <a:gd name="T8" fmla="*/ 9 w 35"/>
                <a:gd name="T9" fmla="*/ 3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40">
                  <a:moveTo>
                    <a:pt x="9" y="35"/>
                  </a:moveTo>
                  <a:cubicBezTo>
                    <a:pt x="2" y="31"/>
                    <a:pt x="0" y="21"/>
                    <a:pt x="5" y="13"/>
                  </a:cubicBezTo>
                  <a:cubicBezTo>
                    <a:pt x="10" y="4"/>
                    <a:pt x="20" y="0"/>
                    <a:pt x="27" y="4"/>
                  </a:cubicBezTo>
                  <a:cubicBezTo>
                    <a:pt x="34" y="8"/>
                    <a:pt x="35" y="19"/>
                    <a:pt x="30" y="27"/>
                  </a:cubicBezTo>
                  <a:cubicBezTo>
                    <a:pt x="25" y="36"/>
                    <a:pt x="16" y="40"/>
                    <a:pt x="9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9" name="Freeform 851"/>
            <p:cNvSpPr>
              <a:spLocks/>
            </p:cNvSpPr>
            <p:nvPr/>
          </p:nvSpPr>
          <p:spPr bwMode="auto">
            <a:xfrm>
              <a:off x="8145843" y="5499388"/>
              <a:ext cx="489012" cy="397933"/>
            </a:xfrm>
            <a:custGeom>
              <a:avLst/>
              <a:gdLst>
                <a:gd name="T0" fmla="*/ 3 w 191"/>
                <a:gd name="T1" fmla="*/ 12 h 155"/>
                <a:gd name="T2" fmla="*/ 4 w 191"/>
                <a:gd name="T3" fmla="*/ 12 h 155"/>
                <a:gd name="T4" fmla="*/ 10 w 191"/>
                <a:gd name="T5" fmla="*/ 10 h 155"/>
                <a:gd name="T6" fmla="*/ 35 w 191"/>
                <a:gd name="T7" fmla="*/ 1 h 155"/>
                <a:gd name="T8" fmla="*/ 58 w 191"/>
                <a:gd name="T9" fmla="*/ 6 h 155"/>
                <a:gd name="T10" fmla="*/ 52 w 191"/>
                <a:gd name="T11" fmla="*/ 9 h 155"/>
                <a:gd name="T12" fmla="*/ 50 w 191"/>
                <a:gd name="T13" fmla="*/ 19 h 155"/>
                <a:gd name="T14" fmla="*/ 60 w 191"/>
                <a:gd name="T15" fmla="*/ 14 h 155"/>
                <a:gd name="T16" fmla="*/ 64 w 191"/>
                <a:gd name="T17" fmla="*/ 7 h 155"/>
                <a:gd name="T18" fmla="*/ 65 w 191"/>
                <a:gd name="T19" fmla="*/ 15 h 155"/>
                <a:gd name="T20" fmla="*/ 53 w 191"/>
                <a:gd name="T21" fmla="*/ 41 h 155"/>
                <a:gd name="T22" fmla="*/ 65 w 191"/>
                <a:gd name="T23" fmla="*/ 20 h 155"/>
                <a:gd name="T24" fmla="*/ 70 w 191"/>
                <a:gd name="T25" fmla="*/ 19 h 155"/>
                <a:gd name="T26" fmla="*/ 75 w 191"/>
                <a:gd name="T27" fmla="*/ 50 h 155"/>
                <a:gd name="T28" fmla="*/ 95 w 191"/>
                <a:gd name="T29" fmla="*/ 63 h 155"/>
                <a:gd name="T30" fmla="*/ 130 w 191"/>
                <a:gd name="T31" fmla="*/ 35 h 155"/>
                <a:gd name="T32" fmla="*/ 191 w 191"/>
                <a:gd name="T33" fmla="*/ 79 h 155"/>
                <a:gd name="T34" fmla="*/ 183 w 191"/>
                <a:gd name="T35" fmla="*/ 81 h 155"/>
                <a:gd name="T36" fmla="*/ 92 w 191"/>
                <a:gd name="T37" fmla="*/ 81 h 155"/>
                <a:gd name="T38" fmla="*/ 77 w 191"/>
                <a:gd name="T39" fmla="*/ 79 h 155"/>
                <a:gd name="T40" fmla="*/ 71 w 191"/>
                <a:gd name="T41" fmla="*/ 71 h 155"/>
                <a:gd name="T42" fmla="*/ 61 w 191"/>
                <a:gd name="T43" fmla="*/ 63 h 155"/>
                <a:gd name="T44" fmla="*/ 61 w 191"/>
                <a:gd name="T45" fmla="*/ 63 h 155"/>
                <a:gd name="T46" fmla="*/ 61 w 191"/>
                <a:gd name="T47" fmla="*/ 63 h 155"/>
                <a:gd name="T48" fmla="*/ 57 w 191"/>
                <a:gd name="T49" fmla="*/ 57 h 155"/>
                <a:gd name="T50" fmla="*/ 57 w 191"/>
                <a:gd name="T51" fmla="*/ 55 h 155"/>
                <a:gd name="T52" fmla="*/ 56 w 191"/>
                <a:gd name="T53" fmla="*/ 50 h 155"/>
                <a:gd name="T54" fmla="*/ 60 w 191"/>
                <a:gd name="T55" fmla="*/ 94 h 155"/>
                <a:gd name="T56" fmla="*/ 46 w 191"/>
                <a:gd name="T57" fmla="*/ 155 h 155"/>
                <a:gd name="T58" fmla="*/ 41 w 191"/>
                <a:gd name="T59" fmla="*/ 105 h 155"/>
                <a:gd name="T60" fmla="*/ 40 w 191"/>
                <a:gd name="T61" fmla="*/ 104 h 155"/>
                <a:gd name="T62" fmla="*/ 32 w 191"/>
                <a:gd name="T63" fmla="*/ 87 h 155"/>
                <a:gd name="T64" fmla="*/ 5 w 191"/>
                <a:gd name="T65" fmla="*/ 152 h 155"/>
                <a:gd name="T66" fmla="*/ 2 w 191"/>
                <a:gd name="T67" fmla="*/ 66 h 155"/>
                <a:gd name="T68" fmla="*/ 15 w 191"/>
                <a:gd name="T69" fmla="*/ 40 h 155"/>
                <a:gd name="T70" fmla="*/ 1 w 191"/>
                <a:gd name="T71" fmla="*/ 29 h 155"/>
                <a:gd name="T72" fmla="*/ 0 w 191"/>
                <a:gd name="T73" fmla="*/ 28 h 155"/>
                <a:gd name="T74" fmla="*/ 3 w 191"/>
                <a:gd name="T75" fmla="*/ 12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91" h="155">
                  <a:moveTo>
                    <a:pt x="3" y="12"/>
                  </a:moveTo>
                  <a:cubicBezTo>
                    <a:pt x="3" y="12"/>
                    <a:pt x="3" y="12"/>
                    <a:pt x="3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37" y="0"/>
                    <a:pt x="44" y="0"/>
                    <a:pt x="46" y="1"/>
                  </a:cubicBezTo>
                  <a:cubicBezTo>
                    <a:pt x="51" y="2"/>
                    <a:pt x="54" y="4"/>
                    <a:pt x="58" y="6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52" y="9"/>
                    <a:pt x="52" y="9"/>
                    <a:pt x="52" y="9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0" y="19"/>
                    <a:pt x="50" y="19"/>
                    <a:pt x="50" y="19"/>
                  </a:cubicBezTo>
                  <a:cubicBezTo>
                    <a:pt x="45" y="43"/>
                    <a:pt x="45" y="43"/>
                    <a:pt x="45" y="43"/>
                  </a:cubicBezTo>
                  <a:cubicBezTo>
                    <a:pt x="60" y="14"/>
                    <a:pt x="60" y="14"/>
                    <a:pt x="60" y="14"/>
                  </a:cubicBezTo>
                  <a:cubicBezTo>
                    <a:pt x="60" y="13"/>
                    <a:pt x="60" y="13"/>
                    <a:pt x="60" y="13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65" y="15"/>
                    <a:pt x="65" y="15"/>
                    <a:pt x="65" y="15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53" y="41"/>
                    <a:pt x="53" y="41"/>
                    <a:pt x="53" y="41"/>
                  </a:cubicBezTo>
                  <a:cubicBezTo>
                    <a:pt x="65" y="26"/>
                    <a:pt x="65" y="26"/>
                    <a:pt x="65" y="26"/>
                  </a:cubicBezTo>
                  <a:cubicBezTo>
                    <a:pt x="65" y="20"/>
                    <a:pt x="65" y="20"/>
                    <a:pt x="65" y="20"/>
                  </a:cubicBezTo>
                  <a:cubicBezTo>
                    <a:pt x="69" y="19"/>
                    <a:pt x="69" y="19"/>
                    <a:pt x="69" y="19"/>
                  </a:cubicBezTo>
                  <a:cubicBezTo>
                    <a:pt x="69" y="19"/>
                    <a:pt x="69" y="19"/>
                    <a:pt x="70" y="19"/>
                  </a:cubicBezTo>
                  <a:cubicBezTo>
                    <a:pt x="75" y="50"/>
                    <a:pt x="75" y="50"/>
                    <a:pt x="75" y="50"/>
                  </a:cubicBezTo>
                  <a:cubicBezTo>
                    <a:pt x="75" y="50"/>
                    <a:pt x="75" y="50"/>
                    <a:pt x="75" y="50"/>
                  </a:cubicBezTo>
                  <a:cubicBezTo>
                    <a:pt x="82" y="55"/>
                    <a:pt x="82" y="55"/>
                    <a:pt x="82" y="55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130" y="35"/>
                    <a:pt x="130" y="35"/>
                    <a:pt x="130" y="35"/>
                  </a:cubicBezTo>
                  <a:cubicBezTo>
                    <a:pt x="132" y="33"/>
                    <a:pt x="136" y="33"/>
                    <a:pt x="138" y="35"/>
                  </a:cubicBezTo>
                  <a:cubicBezTo>
                    <a:pt x="191" y="79"/>
                    <a:pt x="191" y="79"/>
                    <a:pt x="191" y="79"/>
                  </a:cubicBezTo>
                  <a:cubicBezTo>
                    <a:pt x="190" y="80"/>
                    <a:pt x="189" y="81"/>
                    <a:pt x="187" y="81"/>
                  </a:cubicBezTo>
                  <a:cubicBezTo>
                    <a:pt x="183" y="81"/>
                    <a:pt x="183" y="81"/>
                    <a:pt x="183" y="81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92" y="81"/>
                    <a:pt x="92" y="81"/>
                    <a:pt x="92" y="81"/>
                  </a:cubicBezTo>
                  <a:cubicBezTo>
                    <a:pt x="80" y="81"/>
                    <a:pt x="80" y="81"/>
                    <a:pt x="80" y="81"/>
                  </a:cubicBezTo>
                  <a:cubicBezTo>
                    <a:pt x="79" y="81"/>
                    <a:pt x="78" y="80"/>
                    <a:pt x="77" y="79"/>
                  </a:cubicBezTo>
                  <a:cubicBezTo>
                    <a:pt x="79" y="77"/>
                    <a:pt x="79" y="77"/>
                    <a:pt x="79" y="77"/>
                  </a:cubicBezTo>
                  <a:cubicBezTo>
                    <a:pt x="71" y="71"/>
                    <a:pt x="71" y="71"/>
                    <a:pt x="71" y="71"/>
                  </a:cubicBezTo>
                  <a:cubicBezTo>
                    <a:pt x="65" y="66"/>
                    <a:pt x="65" y="66"/>
                    <a:pt x="65" y="66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53" y="50"/>
                    <a:pt x="59" y="59"/>
                    <a:pt x="57" y="57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57" y="56"/>
                    <a:pt x="57" y="56"/>
                    <a:pt x="57" y="56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7" y="53"/>
                    <a:pt x="57" y="53"/>
                    <a:pt x="57" y="53"/>
                  </a:cubicBezTo>
                  <a:cubicBezTo>
                    <a:pt x="56" y="50"/>
                    <a:pt x="56" y="50"/>
                    <a:pt x="56" y="50"/>
                  </a:cubicBezTo>
                  <a:cubicBezTo>
                    <a:pt x="54" y="56"/>
                    <a:pt x="51" y="63"/>
                    <a:pt x="49" y="71"/>
                  </a:cubicBezTo>
                  <a:cubicBezTo>
                    <a:pt x="51" y="76"/>
                    <a:pt x="55" y="85"/>
                    <a:pt x="60" y="94"/>
                  </a:cubicBezTo>
                  <a:cubicBezTo>
                    <a:pt x="65" y="120"/>
                    <a:pt x="64" y="137"/>
                    <a:pt x="65" y="154"/>
                  </a:cubicBezTo>
                  <a:cubicBezTo>
                    <a:pt x="46" y="155"/>
                    <a:pt x="46" y="155"/>
                    <a:pt x="46" y="155"/>
                  </a:cubicBezTo>
                  <a:cubicBezTo>
                    <a:pt x="41" y="111"/>
                    <a:pt x="41" y="111"/>
                    <a:pt x="41" y="111"/>
                  </a:cubicBezTo>
                  <a:cubicBezTo>
                    <a:pt x="41" y="105"/>
                    <a:pt x="41" y="105"/>
                    <a:pt x="41" y="105"/>
                  </a:cubicBezTo>
                  <a:cubicBezTo>
                    <a:pt x="41" y="105"/>
                    <a:pt x="41" y="105"/>
                    <a:pt x="41" y="105"/>
                  </a:cubicBezTo>
                  <a:cubicBezTo>
                    <a:pt x="40" y="104"/>
                    <a:pt x="40" y="104"/>
                    <a:pt x="40" y="104"/>
                  </a:cubicBezTo>
                  <a:cubicBezTo>
                    <a:pt x="35" y="94"/>
                    <a:pt x="35" y="94"/>
                    <a:pt x="35" y="94"/>
                  </a:cubicBezTo>
                  <a:cubicBezTo>
                    <a:pt x="32" y="87"/>
                    <a:pt x="32" y="87"/>
                    <a:pt x="32" y="87"/>
                  </a:cubicBezTo>
                  <a:cubicBezTo>
                    <a:pt x="31" y="106"/>
                    <a:pt x="28" y="136"/>
                    <a:pt x="25" y="154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8" y="124"/>
                    <a:pt x="10" y="98"/>
                    <a:pt x="11" y="70"/>
                  </a:cubicBezTo>
                  <a:cubicBezTo>
                    <a:pt x="8" y="69"/>
                    <a:pt x="5" y="67"/>
                    <a:pt x="2" y="66"/>
                  </a:cubicBezTo>
                  <a:cubicBezTo>
                    <a:pt x="2" y="66"/>
                    <a:pt x="2" y="66"/>
                    <a:pt x="2" y="66"/>
                  </a:cubicBezTo>
                  <a:cubicBezTo>
                    <a:pt x="6" y="57"/>
                    <a:pt x="11" y="49"/>
                    <a:pt x="15" y="40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3" y="8"/>
                    <a:pt x="3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0" name="Freeform 852"/>
            <p:cNvSpPr>
              <a:spLocks noEditPoints="1"/>
            </p:cNvSpPr>
            <p:nvPr/>
          </p:nvSpPr>
          <p:spPr bwMode="auto">
            <a:xfrm>
              <a:off x="8337762" y="5711908"/>
              <a:ext cx="302516" cy="176739"/>
            </a:xfrm>
            <a:custGeom>
              <a:avLst/>
              <a:gdLst>
                <a:gd name="T0" fmla="*/ 63 w 118"/>
                <a:gd name="T1" fmla="*/ 46 h 69"/>
                <a:gd name="T2" fmla="*/ 118 w 118"/>
                <a:gd name="T3" fmla="*/ 0 h 69"/>
                <a:gd name="T4" fmla="*/ 118 w 118"/>
                <a:gd name="T5" fmla="*/ 63 h 69"/>
                <a:gd name="T6" fmla="*/ 112 w 118"/>
                <a:gd name="T7" fmla="*/ 69 h 69"/>
                <a:gd name="T8" fmla="*/ 5 w 118"/>
                <a:gd name="T9" fmla="*/ 69 h 69"/>
                <a:gd name="T10" fmla="*/ 0 w 118"/>
                <a:gd name="T11" fmla="*/ 63 h 69"/>
                <a:gd name="T12" fmla="*/ 0 w 118"/>
                <a:gd name="T13" fmla="*/ 0 h 69"/>
                <a:gd name="T14" fmla="*/ 55 w 118"/>
                <a:gd name="T15" fmla="*/ 46 h 69"/>
                <a:gd name="T16" fmla="*/ 63 w 118"/>
                <a:gd name="T17" fmla="*/ 46 h 69"/>
                <a:gd name="T18" fmla="*/ 84 w 118"/>
                <a:gd name="T19" fmla="*/ 39 h 69"/>
                <a:gd name="T20" fmla="*/ 110 w 118"/>
                <a:gd name="T21" fmla="*/ 64 h 69"/>
                <a:gd name="T22" fmla="*/ 111 w 118"/>
                <a:gd name="T23" fmla="*/ 64 h 69"/>
                <a:gd name="T24" fmla="*/ 113 w 118"/>
                <a:gd name="T25" fmla="*/ 64 h 69"/>
                <a:gd name="T26" fmla="*/ 113 w 118"/>
                <a:gd name="T27" fmla="*/ 61 h 69"/>
                <a:gd name="T28" fmla="*/ 87 w 118"/>
                <a:gd name="T29" fmla="*/ 36 h 69"/>
                <a:gd name="T30" fmla="*/ 84 w 118"/>
                <a:gd name="T31" fmla="*/ 37 h 69"/>
                <a:gd name="T32" fmla="*/ 84 w 118"/>
                <a:gd name="T33" fmla="*/ 39 h 69"/>
                <a:gd name="T34" fmla="*/ 34 w 118"/>
                <a:gd name="T35" fmla="*/ 37 h 69"/>
                <a:gd name="T36" fmla="*/ 31 w 118"/>
                <a:gd name="T37" fmla="*/ 36 h 69"/>
                <a:gd name="T38" fmla="*/ 5 w 118"/>
                <a:gd name="T39" fmla="*/ 61 h 69"/>
                <a:gd name="T40" fmla="*/ 5 w 118"/>
                <a:gd name="T41" fmla="*/ 64 h 69"/>
                <a:gd name="T42" fmla="*/ 6 w 118"/>
                <a:gd name="T43" fmla="*/ 64 h 69"/>
                <a:gd name="T44" fmla="*/ 8 w 118"/>
                <a:gd name="T45" fmla="*/ 64 h 69"/>
                <a:gd name="T46" fmla="*/ 34 w 118"/>
                <a:gd name="T47" fmla="*/ 39 h 69"/>
                <a:gd name="T48" fmla="*/ 34 w 118"/>
                <a:gd name="T49" fmla="*/ 3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8" h="69">
                  <a:moveTo>
                    <a:pt x="63" y="46"/>
                  </a:moveTo>
                  <a:cubicBezTo>
                    <a:pt x="118" y="0"/>
                    <a:pt x="118" y="0"/>
                    <a:pt x="118" y="0"/>
                  </a:cubicBezTo>
                  <a:cubicBezTo>
                    <a:pt x="118" y="63"/>
                    <a:pt x="118" y="63"/>
                    <a:pt x="118" y="63"/>
                  </a:cubicBezTo>
                  <a:cubicBezTo>
                    <a:pt x="118" y="66"/>
                    <a:pt x="116" y="69"/>
                    <a:pt x="112" y="69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2" y="69"/>
                    <a:pt x="0" y="66"/>
                    <a:pt x="0" y="6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5" y="46"/>
                    <a:pt x="55" y="46"/>
                    <a:pt x="55" y="46"/>
                  </a:cubicBezTo>
                  <a:cubicBezTo>
                    <a:pt x="57" y="47"/>
                    <a:pt x="61" y="47"/>
                    <a:pt x="63" y="46"/>
                  </a:cubicBezTo>
                  <a:close/>
                  <a:moveTo>
                    <a:pt x="84" y="39"/>
                  </a:moveTo>
                  <a:cubicBezTo>
                    <a:pt x="110" y="64"/>
                    <a:pt x="110" y="64"/>
                    <a:pt x="110" y="64"/>
                  </a:cubicBezTo>
                  <a:cubicBezTo>
                    <a:pt x="110" y="64"/>
                    <a:pt x="111" y="64"/>
                    <a:pt x="111" y="64"/>
                  </a:cubicBezTo>
                  <a:cubicBezTo>
                    <a:pt x="112" y="64"/>
                    <a:pt x="112" y="64"/>
                    <a:pt x="113" y="64"/>
                  </a:cubicBezTo>
                  <a:cubicBezTo>
                    <a:pt x="113" y="63"/>
                    <a:pt x="113" y="62"/>
                    <a:pt x="113" y="61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6" y="36"/>
                    <a:pt x="85" y="36"/>
                    <a:pt x="84" y="37"/>
                  </a:cubicBezTo>
                  <a:cubicBezTo>
                    <a:pt x="84" y="37"/>
                    <a:pt x="84" y="38"/>
                    <a:pt x="84" y="39"/>
                  </a:cubicBezTo>
                  <a:close/>
                  <a:moveTo>
                    <a:pt x="34" y="37"/>
                  </a:moveTo>
                  <a:cubicBezTo>
                    <a:pt x="33" y="36"/>
                    <a:pt x="32" y="36"/>
                    <a:pt x="31" y="36"/>
                  </a:cubicBezTo>
                  <a:cubicBezTo>
                    <a:pt x="5" y="61"/>
                    <a:pt x="5" y="61"/>
                    <a:pt x="5" y="61"/>
                  </a:cubicBezTo>
                  <a:cubicBezTo>
                    <a:pt x="4" y="62"/>
                    <a:pt x="4" y="63"/>
                    <a:pt x="5" y="64"/>
                  </a:cubicBezTo>
                  <a:cubicBezTo>
                    <a:pt x="5" y="64"/>
                    <a:pt x="6" y="64"/>
                    <a:pt x="6" y="64"/>
                  </a:cubicBezTo>
                  <a:cubicBezTo>
                    <a:pt x="7" y="64"/>
                    <a:pt x="7" y="64"/>
                    <a:pt x="8" y="64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4" y="38"/>
                    <a:pt x="34" y="37"/>
                    <a:pt x="34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1" name="Freeform 853"/>
            <p:cNvSpPr>
              <a:spLocks/>
            </p:cNvSpPr>
            <p:nvPr/>
          </p:nvSpPr>
          <p:spPr bwMode="auto">
            <a:xfrm>
              <a:off x="8414746" y="5709740"/>
              <a:ext cx="169148" cy="43371"/>
            </a:xfrm>
            <a:custGeom>
              <a:avLst/>
              <a:gdLst>
                <a:gd name="T0" fmla="*/ 4 w 66"/>
                <a:gd name="T1" fmla="*/ 1 h 17"/>
                <a:gd name="T2" fmla="*/ 63 w 66"/>
                <a:gd name="T3" fmla="*/ 11 h 17"/>
                <a:gd name="T4" fmla="*/ 66 w 66"/>
                <a:gd name="T5" fmla="*/ 15 h 17"/>
                <a:gd name="T6" fmla="*/ 62 w 66"/>
                <a:gd name="T7" fmla="*/ 17 h 17"/>
                <a:gd name="T8" fmla="*/ 62 w 66"/>
                <a:gd name="T9" fmla="*/ 17 h 17"/>
                <a:gd name="T10" fmla="*/ 2 w 66"/>
                <a:gd name="T11" fmla="*/ 7 h 17"/>
                <a:gd name="T12" fmla="*/ 0 w 66"/>
                <a:gd name="T13" fmla="*/ 3 h 17"/>
                <a:gd name="T14" fmla="*/ 4 w 66"/>
                <a:gd name="T15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6" h="17">
                  <a:moveTo>
                    <a:pt x="4" y="1"/>
                  </a:moveTo>
                  <a:cubicBezTo>
                    <a:pt x="63" y="11"/>
                    <a:pt x="63" y="11"/>
                    <a:pt x="63" y="11"/>
                  </a:cubicBezTo>
                  <a:cubicBezTo>
                    <a:pt x="65" y="11"/>
                    <a:pt x="66" y="13"/>
                    <a:pt x="66" y="15"/>
                  </a:cubicBezTo>
                  <a:cubicBezTo>
                    <a:pt x="65" y="16"/>
                    <a:pt x="64" y="17"/>
                    <a:pt x="62" y="17"/>
                  </a:cubicBezTo>
                  <a:cubicBezTo>
                    <a:pt x="62" y="17"/>
                    <a:pt x="62" y="17"/>
                    <a:pt x="62" y="1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0" y="5"/>
                    <a:pt x="0" y="3"/>
                  </a:cubicBezTo>
                  <a:cubicBezTo>
                    <a:pt x="0" y="2"/>
                    <a:pt x="2" y="0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2" name="Freeform 854"/>
            <p:cNvSpPr>
              <a:spLocks/>
            </p:cNvSpPr>
            <p:nvPr/>
          </p:nvSpPr>
          <p:spPr bwMode="auto">
            <a:xfrm>
              <a:off x="8407156" y="5743352"/>
              <a:ext cx="135536" cy="35782"/>
            </a:xfrm>
            <a:custGeom>
              <a:avLst/>
              <a:gdLst>
                <a:gd name="T0" fmla="*/ 1 w 53"/>
                <a:gd name="T1" fmla="*/ 3 h 14"/>
                <a:gd name="T2" fmla="*/ 4 w 53"/>
                <a:gd name="T3" fmla="*/ 0 h 14"/>
                <a:gd name="T4" fmla="*/ 50 w 53"/>
                <a:gd name="T5" fmla="*/ 8 h 14"/>
                <a:gd name="T6" fmla="*/ 53 w 53"/>
                <a:gd name="T7" fmla="*/ 12 h 14"/>
                <a:gd name="T8" fmla="*/ 50 w 53"/>
                <a:gd name="T9" fmla="*/ 14 h 14"/>
                <a:gd name="T10" fmla="*/ 49 w 53"/>
                <a:gd name="T11" fmla="*/ 14 h 14"/>
                <a:gd name="T12" fmla="*/ 3 w 53"/>
                <a:gd name="T13" fmla="*/ 7 h 14"/>
                <a:gd name="T14" fmla="*/ 1 w 53"/>
                <a:gd name="T1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4">
                  <a:moveTo>
                    <a:pt x="1" y="3"/>
                  </a:moveTo>
                  <a:cubicBezTo>
                    <a:pt x="1" y="1"/>
                    <a:pt x="2" y="0"/>
                    <a:pt x="4" y="0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3" y="10"/>
                    <a:pt x="53" y="12"/>
                  </a:cubicBezTo>
                  <a:cubicBezTo>
                    <a:pt x="53" y="13"/>
                    <a:pt x="51" y="14"/>
                    <a:pt x="50" y="14"/>
                  </a:cubicBezTo>
                  <a:cubicBezTo>
                    <a:pt x="50" y="14"/>
                    <a:pt x="49" y="14"/>
                    <a:pt x="49" y="14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6"/>
                    <a:pt x="0" y="5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3" name="Freeform 855"/>
            <p:cNvSpPr>
              <a:spLocks/>
            </p:cNvSpPr>
            <p:nvPr/>
          </p:nvSpPr>
          <p:spPr bwMode="auto">
            <a:xfrm>
              <a:off x="8450527" y="5784555"/>
              <a:ext cx="61805" cy="22770"/>
            </a:xfrm>
            <a:custGeom>
              <a:avLst/>
              <a:gdLst>
                <a:gd name="T0" fmla="*/ 21 w 24"/>
                <a:gd name="T1" fmla="*/ 3 h 9"/>
                <a:gd name="T2" fmla="*/ 24 w 24"/>
                <a:gd name="T3" fmla="*/ 6 h 9"/>
                <a:gd name="T4" fmla="*/ 21 w 24"/>
                <a:gd name="T5" fmla="*/ 9 h 9"/>
                <a:gd name="T6" fmla="*/ 20 w 24"/>
                <a:gd name="T7" fmla="*/ 9 h 9"/>
                <a:gd name="T8" fmla="*/ 3 w 24"/>
                <a:gd name="T9" fmla="*/ 6 h 9"/>
                <a:gd name="T10" fmla="*/ 0 w 24"/>
                <a:gd name="T11" fmla="*/ 3 h 9"/>
                <a:gd name="T12" fmla="*/ 4 w 24"/>
                <a:gd name="T13" fmla="*/ 0 h 9"/>
                <a:gd name="T14" fmla="*/ 21 w 24"/>
                <a:gd name="T15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9">
                  <a:moveTo>
                    <a:pt x="21" y="3"/>
                  </a:moveTo>
                  <a:cubicBezTo>
                    <a:pt x="23" y="3"/>
                    <a:pt x="24" y="5"/>
                    <a:pt x="24" y="6"/>
                  </a:cubicBezTo>
                  <a:cubicBezTo>
                    <a:pt x="24" y="8"/>
                    <a:pt x="22" y="9"/>
                    <a:pt x="21" y="9"/>
                  </a:cubicBezTo>
                  <a:cubicBezTo>
                    <a:pt x="21" y="9"/>
                    <a:pt x="21" y="9"/>
                    <a:pt x="20" y="9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6"/>
                    <a:pt x="0" y="4"/>
                    <a:pt x="0" y="3"/>
                  </a:cubicBezTo>
                  <a:cubicBezTo>
                    <a:pt x="0" y="1"/>
                    <a:pt x="2" y="0"/>
                    <a:pt x="4" y="0"/>
                  </a:cubicBezTo>
                  <a:lnTo>
                    <a:pt x="21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84442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8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accel="60000" fill="hold" grpId="0" nodeType="withEffect" p14:presetBounceEnd="4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45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5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7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45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64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7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45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9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2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83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21" grpId="0" animBg="1"/>
          <p:bldP spid="22" grpId="0" animBg="1"/>
          <p:bldP spid="32" grpId="0" animBg="1"/>
          <p:bldP spid="3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28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accel="6000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45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5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7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45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64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7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45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9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2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83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21" grpId="0" animBg="1"/>
          <p:bldP spid="22" grpId="0" animBg="1"/>
          <p:bldP spid="32" grpId="0" animBg="1"/>
          <p:bldP spid="33" grpId="0" animBg="1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45002" y="1249593"/>
            <a:ext cx="1788430" cy="1788430"/>
            <a:chOff x="4240335" y="3008435"/>
            <a:chExt cx="3711332" cy="3711332"/>
          </a:xfrm>
        </p:grpSpPr>
        <p:sp>
          <p:nvSpPr>
            <p:cNvPr id="3" name="椭圆 2"/>
            <p:cNvSpPr/>
            <p:nvPr/>
          </p:nvSpPr>
          <p:spPr>
            <a:xfrm>
              <a:off x="4240335" y="3008435"/>
              <a:ext cx="3711332" cy="3711332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Calibri"/>
                <a:ea typeface="宋体" panose="02010600030101010101" pitchFamily="2" charset="-122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5" name="椭圆 4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rgbClr val="1A3F6C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2345502" y="2051726"/>
                <a:ext cx="2116756" cy="211675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152400" dist="635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82550" h="254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Calibri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7" name="任意多边形 6"/>
          <p:cNvSpPr/>
          <p:nvPr/>
        </p:nvSpPr>
        <p:spPr>
          <a:xfrm>
            <a:off x="-89125" y="-427943"/>
            <a:ext cx="2128342" cy="6001429"/>
          </a:xfrm>
          <a:custGeom>
            <a:avLst/>
            <a:gdLst>
              <a:gd name="connsiteX0" fmla="*/ 0 w 2837789"/>
              <a:gd name="connsiteY0" fmla="*/ 0 h 8001905"/>
              <a:gd name="connsiteX1" fmla="*/ 2837788 w 2837789"/>
              <a:gd name="connsiteY1" fmla="*/ 0 h 8001905"/>
              <a:gd name="connsiteX2" fmla="*/ 2837788 w 2837789"/>
              <a:gd name="connsiteY2" fmla="*/ 1968500 h 8001905"/>
              <a:gd name="connsiteX3" fmla="*/ 2837789 w 2837789"/>
              <a:gd name="connsiteY3" fmla="*/ 1968500 h 8001905"/>
              <a:gd name="connsiteX4" fmla="*/ 2837789 w 2837789"/>
              <a:gd name="connsiteY4" fmla="*/ 2363879 h 8001905"/>
              <a:gd name="connsiteX5" fmla="*/ 2618085 w 2837789"/>
              <a:gd name="connsiteY5" fmla="*/ 2386026 h 8001905"/>
              <a:gd name="connsiteX6" fmla="*/ 1747634 w 2837789"/>
              <a:gd name="connsiteY6" fmla="*/ 3454034 h 8001905"/>
              <a:gd name="connsiteX7" fmla="*/ 2618085 w 2837789"/>
              <a:gd name="connsiteY7" fmla="*/ 4522042 h 8001905"/>
              <a:gd name="connsiteX8" fmla="*/ 2837789 w 2837789"/>
              <a:gd name="connsiteY8" fmla="*/ 4544190 h 8001905"/>
              <a:gd name="connsiteX9" fmla="*/ 2837789 w 2837789"/>
              <a:gd name="connsiteY9" fmla="*/ 6858000 h 8001905"/>
              <a:gd name="connsiteX10" fmla="*/ 2837788 w 2837789"/>
              <a:gd name="connsiteY10" fmla="*/ 6858000 h 8001905"/>
              <a:gd name="connsiteX11" fmla="*/ 2837788 w 2837789"/>
              <a:gd name="connsiteY11" fmla="*/ 8001905 h 8001905"/>
              <a:gd name="connsiteX12" fmla="*/ 0 w 2837789"/>
              <a:gd name="connsiteY12" fmla="*/ 8001905 h 8001905"/>
              <a:gd name="connsiteX13" fmla="*/ 0 w 2837789"/>
              <a:gd name="connsiteY13" fmla="*/ 6858000 h 8001905"/>
              <a:gd name="connsiteX14" fmla="*/ 0 w 2837789"/>
              <a:gd name="connsiteY14" fmla="*/ 6376305 h 8001905"/>
              <a:gd name="connsiteX15" fmla="*/ 0 w 2837789"/>
              <a:gd name="connsiteY15" fmla="*/ 2133600 h 8001905"/>
              <a:gd name="connsiteX16" fmla="*/ 0 w 2837789"/>
              <a:gd name="connsiteY16" fmla="*/ 1968500 h 8001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837789" h="8001905">
                <a:moveTo>
                  <a:pt x="0" y="0"/>
                </a:moveTo>
                <a:lnTo>
                  <a:pt x="2837788" y="0"/>
                </a:lnTo>
                <a:lnTo>
                  <a:pt x="2837788" y="1968500"/>
                </a:lnTo>
                <a:lnTo>
                  <a:pt x="2837789" y="1968500"/>
                </a:lnTo>
                <a:lnTo>
                  <a:pt x="2837789" y="2363879"/>
                </a:lnTo>
                <a:lnTo>
                  <a:pt x="2618085" y="2386026"/>
                </a:lnTo>
                <a:cubicBezTo>
                  <a:pt x="2121320" y="2487680"/>
                  <a:pt x="1747634" y="2927218"/>
                  <a:pt x="1747634" y="3454034"/>
                </a:cubicBezTo>
                <a:cubicBezTo>
                  <a:pt x="1747634" y="3980852"/>
                  <a:pt x="2121320" y="4420389"/>
                  <a:pt x="2618085" y="4522042"/>
                </a:cubicBezTo>
                <a:lnTo>
                  <a:pt x="2837789" y="4544190"/>
                </a:lnTo>
                <a:lnTo>
                  <a:pt x="2837789" y="6858000"/>
                </a:lnTo>
                <a:lnTo>
                  <a:pt x="2837788" y="6858000"/>
                </a:lnTo>
                <a:lnTo>
                  <a:pt x="2837788" y="8001905"/>
                </a:lnTo>
                <a:lnTo>
                  <a:pt x="0" y="8001905"/>
                </a:lnTo>
                <a:lnTo>
                  <a:pt x="0" y="6858000"/>
                </a:lnTo>
                <a:lnTo>
                  <a:pt x="0" y="6376305"/>
                </a:lnTo>
                <a:lnTo>
                  <a:pt x="0" y="2133600"/>
                </a:lnTo>
                <a:lnTo>
                  <a:pt x="0" y="1968500"/>
                </a:lnTo>
                <a:close/>
              </a:path>
            </a:pathLst>
          </a:custGeom>
          <a:solidFill>
            <a:srgbClr val="1A3F6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8" name="圆角矩形 7"/>
          <p:cNvSpPr/>
          <p:nvPr/>
        </p:nvSpPr>
        <p:spPr>
          <a:xfrm>
            <a:off x="3001095" y="3284307"/>
            <a:ext cx="5128673" cy="32168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latin typeface="Calibri"/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891915" y="1569133"/>
            <a:ext cx="3603777" cy="117724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sz="7200" dirty="0">
                <a:solidFill>
                  <a:srgbClr val="1A3F6C"/>
                </a:solidFill>
                <a:latin typeface="Impact" panose="020B0806030902050204" pitchFamily="34" charset="0"/>
              </a:rPr>
              <a:t>PART 04</a:t>
            </a:r>
            <a:endParaRPr lang="zh-CN" altLang="en-US" sz="7200" dirty="0">
              <a:solidFill>
                <a:srgbClr val="1A3F6C"/>
              </a:solidFill>
              <a:latin typeface="Impact" panose="020B0806030902050204" pitchFamily="34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899391" y="2833300"/>
            <a:ext cx="24861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ITC Avant Garde Std Bk" panose="020B0502020202020204" pitchFamily="34" charset="0"/>
              </a:rPr>
              <a:t>点击添加标题内容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  <a:latin typeface="ITC Avant Garde Std Bk" panose="020B0502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 bwMode="auto">
          <a:xfrm>
            <a:off x="2926288" y="3383092"/>
            <a:ext cx="5203480" cy="623248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详细内容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点击输入本栏的具体文字，简明扼要的说明分项内容，此为概念图解，请根据您的具体内容酌情修改。详细内容</a:t>
            </a: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1808118" y="1956295"/>
            <a:ext cx="518562" cy="353252"/>
            <a:chOff x="4895160" y="4287159"/>
            <a:chExt cx="571418" cy="389258"/>
          </a:xfrm>
          <a:solidFill>
            <a:srgbClr val="1A3F6C"/>
          </a:solidFill>
        </p:grpSpPr>
        <p:sp>
          <p:nvSpPr>
            <p:cNvPr id="13" name="Freeform 327"/>
            <p:cNvSpPr>
              <a:spLocks noEditPoints="1"/>
            </p:cNvSpPr>
            <p:nvPr/>
          </p:nvSpPr>
          <p:spPr bwMode="auto">
            <a:xfrm>
              <a:off x="4895160" y="4287159"/>
              <a:ext cx="438051" cy="389258"/>
            </a:xfrm>
            <a:custGeom>
              <a:avLst/>
              <a:gdLst>
                <a:gd name="T0" fmla="*/ 166 w 171"/>
                <a:gd name="T1" fmla="*/ 0 h 152"/>
                <a:gd name="T2" fmla="*/ 5 w 171"/>
                <a:gd name="T3" fmla="*/ 0 h 152"/>
                <a:gd name="T4" fmla="*/ 0 w 171"/>
                <a:gd name="T5" fmla="*/ 5 h 152"/>
                <a:gd name="T6" fmla="*/ 0 w 171"/>
                <a:gd name="T7" fmla="*/ 146 h 152"/>
                <a:gd name="T8" fmla="*/ 5 w 171"/>
                <a:gd name="T9" fmla="*/ 152 h 152"/>
                <a:gd name="T10" fmla="*/ 166 w 171"/>
                <a:gd name="T11" fmla="*/ 152 h 152"/>
                <a:gd name="T12" fmla="*/ 171 w 171"/>
                <a:gd name="T13" fmla="*/ 146 h 152"/>
                <a:gd name="T14" fmla="*/ 171 w 171"/>
                <a:gd name="T15" fmla="*/ 5 h 152"/>
                <a:gd name="T16" fmla="*/ 166 w 171"/>
                <a:gd name="T17" fmla="*/ 0 h 152"/>
                <a:gd name="T18" fmla="*/ 132 w 171"/>
                <a:gd name="T19" fmla="*/ 12 h 152"/>
                <a:gd name="T20" fmla="*/ 139 w 171"/>
                <a:gd name="T21" fmla="*/ 19 h 152"/>
                <a:gd name="T22" fmla="*/ 132 w 171"/>
                <a:gd name="T23" fmla="*/ 26 h 152"/>
                <a:gd name="T24" fmla="*/ 124 w 171"/>
                <a:gd name="T25" fmla="*/ 19 h 152"/>
                <a:gd name="T26" fmla="*/ 132 w 171"/>
                <a:gd name="T27" fmla="*/ 12 h 152"/>
                <a:gd name="T28" fmla="*/ 110 w 171"/>
                <a:gd name="T29" fmla="*/ 12 h 152"/>
                <a:gd name="T30" fmla="*/ 118 w 171"/>
                <a:gd name="T31" fmla="*/ 19 h 152"/>
                <a:gd name="T32" fmla="*/ 110 w 171"/>
                <a:gd name="T33" fmla="*/ 26 h 152"/>
                <a:gd name="T34" fmla="*/ 103 w 171"/>
                <a:gd name="T35" fmla="*/ 19 h 152"/>
                <a:gd name="T36" fmla="*/ 110 w 171"/>
                <a:gd name="T37" fmla="*/ 12 h 152"/>
                <a:gd name="T38" fmla="*/ 160 w 171"/>
                <a:gd name="T39" fmla="*/ 141 h 152"/>
                <a:gd name="T40" fmla="*/ 11 w 171"/>
                <a:gd name="T41" fmla="*/ 141 h 152"/>
                <a:gd name="T42" fmla="*/ 11 w 171"/>
                <a:gd name="T43" fmla="*/ 38 h 152"/>
                <a:gd name="T44" fmla="*/ 160 w 171"/>
                <a:gd name="T45" fmla="*/ 38 h 152"/>
                <a:gd name="T46" fmla="*/ 160 w 171"/>
                <a:gd name="T47" fmla="*/ 141 h 152"/>
                <a:gd name="T48" fmla="*/ 153 w 171"/>
                <a:gd name="T49" fmla="*/ 26 h 152"/>
                <a:gd name="T50" fmla="*/ 146 w 171"/>
                <a:gd name="T51" fmla="*/ 19 h 152"/>
                <a:gd name="T52" fmla="*/ 153 w 171"/>
                <a:gd name="T53" fmla="*/ 12 h 152"/>
                <a:gd name="T54" fmla="*/ 160 w 171"/>
                <a:gd name="T55" fmla="*/ 19 h 152"/>
                <a:gd name="T56" fmla="*/ 153 w 171"/>
                <a:gd name="T57" fmla="*/ 2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71" h="152">
                  <a:moveTo>
                    <a:pt x="166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0" y="149"/>
                    <a:pt x="2" y="152"/>
                    <a:pt x="5" y="152"/>
                  </a:cubicBezTo>
                  <a:cubicBezTo>
                    <a:pt x="166" y="152"/>
                    <a:pt x="166" y="152"/>
                    <a:pt x="166" y="152"/>
                  </a:cubicBezTo>
                  <a:cubicBezTo>
                    <a:pt x="169" y="152"/>
                    <a:pt x="171" y="149"/>
                    <a:pt x="171" y="146"/>
                  </a:cubicBezTo>
                  <a:cubicBezTo>
                    <a:pt x="171" y="5"/>
                    <a:pt x="171" y="5"/>
                    <a:pt x="171" y="5"/>
                  </a:cubicBezTo>
                  <a:cubicBezTo>
                    <a:pt x="171" y="2"/>
                    <a:pt x="169" y="0"/>
                    <a:pt x="166" y="0"/>
                  </a:cubicBezTo>
                  <a:close/>
                  <a:moveTo>
                    <a:pt x="132" y="12"/>
                  </a:moveTo>
                  <a:cubicBezTo>
                    <a:pt x="136" y="12"/>
                    <a:pt x="139" y="15"/>
                    <a:pt x="139" y="19"/>
                  </a:cubicBezTo>
                  <a:cubicBezTo>
                    <a:pt x="139" y="23"/>
                    <a:pt x="136" y="26"/>
                    <a:pt x="132" y="26"/>
                  </a:cubicBezTo>
                  <a:cubicBezTo>
                    <a:pt x="128" y="26"/>
                    <a:pt x="124" y="23"/>
                    <a:pt x="124" y="19"/>
                  </a:cubicBezTo>
                  <a:cubicBezTo>
                    <a:pt x="124" y="15"/>
                    <a:pt x="128" y="12"/>
                    <a:pt x="132" y="12"/>
                  </a:cubicBezTo>
                  <a:close/>
                  <a:moveTo>
                    <a:pt x="110" y="12"/>
                  </a:moveTo>
                  <a:cubicBezTo>
                    <a:pt x="114" y="12"/>
                    <a:pt x="118" y="15"/>
                    <a:pt x="118" y="19"/>
                  </a:cubicBezTo>
                  <a:cubicBezTo>
                    <a:pt x="118" y="23"/>
                    <a:pt x="114" y="26"/>
                    <a:pt x="110" y="26"/>
                  </a:cubicBezTo>
                  <a:cubicBezTo>
                    <a:pt x="106" y="26"/>
                    <a:pt x="103" y="23"/>
                    <a:pt x="103" y="19"/>
                  </a:cubicBezTo>
                  <a:cubicBezTo>
                    <a:pt x="103" y="15"/>
                    <a:pt x="106" y="12"/>
                    <a:pt x="110" y="12"/>
                  </a:cubicBezTo>
                  <a:close/>
                  <a:moveTo>
                    <a:pt x="160" y="141"/>
                  </a:moveTo>
                  <a:cubicBezTo>
                    <a:pt x="11" y="141"/>
                    <a:pt x="11" y="141"/>
                    <a:pt x="11" y="141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60" y="38"/>
                    <a:pt x="160" y="38"/>
                    <a:pt x="160" y="38"/>
                  </a:cubicBezTo>
                  <a:lnTo>
                    <a:pt x="160" y="141"/>
                  </a:lnTo>
                  <a:close/>
                  <a:moveTo>
                    <a:pt x="153" y="26"/>
                  </a:moveTo>
                  <a:cubicBezTo>
                    <a:pt x="149" y="26"/>
                    <a:pt x="146" y="23"/>
                    <a:pt x="146" y="19"/>
                  </a:cubicBezTo>
                  <a:cubicBezTo>
                    <a:pt x="146" y="15"/>
                    <a:pt x="149" y="12"/>
                    <a:pt x="153" y="12"/>
                  </a:cubicBezTo>
                  <a:cubicBezTo>
                    <a:pt x="157" y="12"/>
                    <a:pt x="160" y="15"/>
                    <a:pt x="160" y="19"/>
                  </a:cubicBezTo>
                  <a:cubicBezTo>
                    <a:pt x="160" y="23"/>
                    <a:pt x="157" y="26"/>
                    <a:pt x="153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4" name="Rectangle 328"/>
            <p:cNvSpPr>
              <a:spLocks noChangeArrowheads="1"/>
            </p:cNvSpPr>
            <p:nvPr/>
          </p:nvSpPr>
          <p:spPr bwMode="auto">
            <a:xfrm>
              <a:off x="4953712" y="4417273"/>
              <a:ext cx="315527" cy="5963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5" name="Rectangle 329"/>
            <p:cNvSpPr>
              <a:spLocks noChangeArrowheads="1"/>
            </p:cNvSpPr>
            <p:nvPr/>
          </p:nvSpPr>
          <p:spPr bwMode="auto">
            <a:xfrm>
              <a:off x="4953712" y="4501847"/>
              <a:ext cx="99754" cy="10517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6" name="Rectangle 330"/>
            <p:cNvSpPr>
              <a:spLocks noChangeArrowheads="1"/>
            </p:cNvSpPr>
            <p:nvPr/>
          </p:nvSpPr>
          <p:spPr bwMode="auto">
            <a:xfrm>
              <a:off x="5071899" y="4505100"/>
              <a:ext cx="107344" cy="1301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7" name="Rectangle 331"/>
            <p:cNvSpPr>
              <a:spLocks noChangeArrowheads="1"/>
            </p:cNvSpPr>
            <p:nvPr/>
          </p:nvSpPr>
          <p:spPr bwMode="auto">
            <a:xfrm>
              <a:off x="5071899" y="4548471"/>
              <a:ext cx="107344" cy="1301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8" name="Rectangle 332"/>
            <p:cNvSpPr>
              <a:spLocks noChangeArrowheads="1"/>
            </p:cNvSpPr>
            <p:nvPr/>
          </p:nvSpPr>
          <p:spPr bwMode="auto">
            <a:xfrm>
              <a:off x="5071899" y="4589674"/>
              <a:ext cx="107344" cy="1518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19" name="Freeform 333"/>
            <p:cNvSpPr>
              <a:spLocks/>
            </p:cNvSpPr>
            <p:nvPr/>
          </p:nvSpPr>
          <p:spPr bwMode="auto">
            <a:xfrm>
              <a:off x="5225867" y="4569073"/>
              <a:ext cx="40119" cy="41203"/>
            </a:xfrm>
            <a:custGeom>
              <a:avLst/>
              <a:gdLst>
                <a:gd name="T0" fmla="*/ 11 w 37"/>
                <a:gd name="T1" fmla="*/ 0 h 38"/>
                <a:gd name="T2" fmla="*/ 11 w 37"/>
                <a:gd name="T3" fmla="*/ 2 h 38"/>
                <a:gd name="T4" fmla="*/ 0 w 37"/>
                <a:gd name="T5" fmla="*/ 38 h 38"/>
                <a:gd name="T6" fmla="*/ 35 w 37"/>
                <a:gd name="T7" fmla="*/ 26 h 38"/>
                <a:gd name="T8" fmla="*/ 37 w 37"/>
                <a:gd name="T9" fmla="*/ 26 h 38"/>
                <a:gd name="T10" fmla="*/ 11 w 37"/>
                <a:gd name="T11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38">
                  <a:moveTo>
                    <a:pt x="11" y="0"/>
                  </a:moveTo>
                  <a:lnTo>
                    <a:pt x="11" y="2"/>
                  </a:lnTo>
                  <a:lnTo>
                    <a:pt x="0" y="38"/>
                  </a:lnTo>
                  <a:lnTo>
                    <a:pt x="35" y="26"/>
                  </a:lnTo>
                  <a:lnTo>
                    <a:pt x="37" y="26"/>
                  </a:ln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0" name="Freeform 334"/>
            <p:cNvSpPr>
              <a:spLocks/>
            </p:cNvSpPr>
            <p:nvPr/>
          </p:nvSpPr>
          <p:spPr bwMode="auto">
            <a:xfrm>
              <a:off x="5389594" y="4366311"/>
              <a:ext cx="76984" cy="79153"/>
            </a:xfrm>
            <a:custGeom>
              <a:avLst/>
              <a:gdLst>
                <a:gd name="T0" fmla="*/ 23 w 30"/>
                <a:gd name="T1" fmla="*/ 31 h 31"/>
                <a:gd name="T2" fmla="*/ 28 w 30"/>
                <a:gd name="T3" fmla="*/ 25 h 31"/>
                <a:gd name="T4" fmla="*/ 28 w 30"/>
                <a:gd name="T5" fmla="*/ 18 h 31"/>
                <a:gd name="T6" fmla="*/ 13 w 30"/>
                <a:gd name="T7" fmla="*/ 2 h 31"/>
                <a:gd name="T8" fmla="*/ 6 w 30"/>
                <a:gd name="T9" fmla="*/ 2 h 31"/>
                <a:gd name="T10" fmla="*/ 0 w 30"/>
                <a:gd name="T11" fmla="*/ 8 h 31"/>
                <a:gd name="T12" fmla="*/ 23 w 30"/>
                <a:gd name="T13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31">
                  <a:moveTo>
                    <a:pt x="23" y="31"/>
                  </a:moveTo>
                  <a:cubicBezTo>
                    <a:pt x="28" y="25"/>
                    <a:pt x="28" y="25"/>
                    <a:pt x="28" y="25"/>
                  </a:cubicBezTo>
                  <a:cubicBezTo>
                    <a:pt x="30" y="23"/>
                    <a:pt x="30" y="20"/>
                    <a:pt x="28" y="18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1" y="0"/>
                    <a:pt x="8" y="0"/>
                    <a:pt x="6" y="2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23" y="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  <p:sp>
          <p:nvSpPr>
            <p:cNvPr id="21" name="Freeform 335"/>
            <p:cNvSpPr>
              <a:spLocks/>
            </p:cNvSpPr>
            <p:nvPr/>
          </p:nvSpPr>
          <p:spPr bwMode="auto">
            <a:xfrm>
              <a:off x="5258396" y="4394503"/>
              <a:ext cx="182160" cy="182160"/>
            </a:xfrm>
            <a:custGeom>
              <a:avLst/>
              <a:gdLst>
                <a:gd name="T0" fmla="*/ 49 w 71"/>
                <a:gd name="T1" fmla="*/ 0 h 71"/>
                <a:gd name="T2" fmla="*/ 48 w 71"/>
                <a:gd name="T3" fmla="*/ 0 h 71"/>
                <a:gd name="T4" fmla="*/ 2 w 71"/>
                <a:gd name="T5" fmla="*/ 47 h 71"/>
                <a:gd name="T6" fmla="*/ 2 w 71"/>
                <a:gd name="T7" fmla="*/ 54 h 71"/>
                <a:gd name="T8" fmla="*/ 2 w 71"/>
                <a:gd name="T9" fmla="*/ 55 h 71"/>
                <a:gd name="T10" fmla="*/ 8 w 71"/>
                <a:gd name="T11" fmla="*/ 56 h 71"/>
                <a:gd name="T12" fmla="*/ 9 w 71"/>
                <a:gd name="T13" fmla="*/ 62 h 71"/>
                <a:gd name="T14" fmla="*/ 9 w 71"/>
                <a:gd name="T15" fmla="*/ 62 h 71"/>
                <a:gd name="T16" fmla="*/ 15 w 71"/>
                <a:gd name="T17" fmla="*/ 63 h 71"/>
                <a:gd name="T18" fmla="*/ 16 w 71"/>
                <a:gd name="T19" fmla="*/ 69 h 71"/>
                <a:gd name="T20" fmla="*/ 17 w 71"/>
                <a:gd name="T21" fmla="*/ 69 h 71"/>
                <a:gd name="T22" fmla="*/ 24 w 71"/>
                <a:gd name="T23" fmla="*/ 69 h 71"/>
                <a:gd name="T24" fmla="*/ 71 w 71"/>
                <a:gd name="T25" fmla="*/ 23 h 71"/>
                <a:gd name="T26" fmla="*/ 71 w 71"/>
                <a:gd name="T27" fmla="*/ 22 h 71"/>
                <a:gd name="T28" fmla="*/ 49 w 71"/>
                <a:gd name="T29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1" h="71">
                  <a:moveTo>
                    <a:pt x="49" y="0"/>
                  </a:moveTo>
                  <a:cubicBezTo>
                    <a:pt x="49" y="0"/>
                    <a:pt x="48" y="0"/>
                    <a:pt x="48" y="0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0" y="49"/>
                    <a:pt x="0" y="52"/>
                    <a:pt x="2" y="54"/>
                  </a:cubicBezTo>
                  <a:cubicBezTo>
                    <a:pt x="2" y="55"/>
                    <a:pt x="2" y="55"/>
                    <a:pt x="2" y="55"/>
                  </a:cubicBezTo>
                  <a:cubicBezTo>
                    <a:pt x="4" y="56"/>
                    <a:pt x="6" y="57"/>
                    <a:pt x="8" y="56"/>
                  </a:cubicBezTo>
                  <a:cubicBezTo>
                    <a:pt x="7" y="58"/>
                    <a:pt x="7" y="60"/>
                    <a:pt x="9" y="62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11" y="64"/>
                    <a:pt x="13" y="64"/>
                    <a:pt x="15" y="63"/>
                  </a:cubicBezTo>
                  <a:cubicBezTo>
                    <a:pt x="14" y="65"/>
                    <a:pt x="15" y="67"/>
                    <a:pt x="16" y="69"/>
                  </a:cubicBezTo>
                  <a:cubicBezTo>
                    <a:pt x="17" y="69"/>
                    <a:pt x="17" y="69"/>
                    <a:pt x="17" y="69"/>
                  </a:cubicBezTo>
                  <a:cubicBezTo>
                    <a:pt x="19" y="71"/>
                    <a:pt x="22" y="71"/>
                    <a:pt x="24" y="69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3"/>
                    <a:pt x="71" y="22"/>
                    <a:pt x="71" y="22"/>
                  </a:cubicBezTo>
                  <a:lnTo>
                    <a:pt x="4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0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5572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0">
        <p:checker/>
      </p:transition>
    </mc:Choice>
    <mc:Fallback xmlns="">
      <p:transition spd="slow" advTm="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878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0" grpId="0"/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34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添加标题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" name="TextBox 35"/>
          <p:cNvSpPr txBox="1"/>
          <p:nvPr/>
        </p:nvSpPr>
        <p:spPr>
          <a:xfrm>
            <a:off x="2390916" y="267886"/>
            <a:ext cx="2056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A3F6C"/>
                </a:solidFill>
                <a:latin typeface="Kozuka Gothic Pro R" pitchFamily="34" charset="-128"/>
                <a:ea typeface="Kozuka Gothic Pro R" pitchFamily="34" charset="-128"/>
              </a:rPr>
              <a:t>Click to add a caption</a:t>
            </a:r>
            <a:endParaRPr lang="zh-CN" altLang="en-US" sz="1600" dirty="0">
              <a:solidFill>
                <a:srgbClr val="1A3F6C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MH_Other_6"/>
          <p:cNvSpPr>
            <a:spLocks noEditPoints="1"/>
          </p:cNvSpPr>
          <p:nvPr>
            <p:custDataLst>
              <p:tags r:id="rId1"/>
            </p:custDataLst>
          </p:nvPr>
        </p:nvSpPr>
        <p:spPr bwMode="auto">
          <a:xfrm>
            <a:off x="3638133" y="2587610"/>
            <a:ext cx="1857723" cy="1857724"/>
          </a:xfrm>
          <a:custGeom>
            <a:avLst/>
            <a:gdLst>
              <a:gd name="T0" fmla="*/ 556 w 1252"/>
              <a:gd name="T1" fmla="*/ 1248 h 1252"/>
              <a:gd name="T2" fmla="*/ 375 w 1252"/>
              <a:gd name="T3" fmla="*/ 1200 h 1252"/>
              <a:gd name="T4" fmla="*/ 255 w 1252"/>
              <a:gd name="T5" fmla="*/ 1130 h 1252"/>
              <a:gd name="T6" fmla="*/ 122 w 1252"/>
              <a:gd name="T7" fmla="*/ 998 h 1252"/>
              <a:gd name="T8" fmla="*/ 52 w 1252"/>
              <a:gd name="T9" fmla="*/ 877 h 1252"/>
              <a:gd name="T10" fmla="*/ 4 w 1252"/>
              <a:gd name="T11" fmla="*/ 696 h 1252"/>
              <a:gd name="T12" fmla="*/ 4 w 1252"/>
              <a:gd name="T13" fmla="*/ 560 h 1252"/>
              <a:gd name="T14" fmla="*/ 137 w 1252"/>
              <a:gd name="T15" fmla="*/ 458 h 1252"/>
              <a:gd name="T16" fmla="*/ 120 w 1252"/>
              <a:gd name="T17" fmla="*/ 257 h 1252"/>
              <a:gd name="T18" fmla="*/ 287 w 1252"/>
              <a:gd name="T19" fmla="*/ 236 h 1252"/>
              <a:gd name="T20" fmla="*/ 372 w 1252"/>
              <a:gd name="T21" fmla="*/ 54 h 1252"/>
              <a:gd name="T22" fmla="*/ 528 w 1252"/>
              <a:gd name="T23" fmla="*/ 119 h 1252"/>
              <a:gd name="T24" fmla="*/ 626 w 1252"/>
              <a:gd name="T25" fmla="*/ 0 h 1252"/>
              <a:gd name="T26" fmla="*/ 724 w 1252"/>
              <a:gd name="T27" fmla="*/ 119 h 1252"/>
              <a:gd name="T28" fmla="*/ 879 w 1252"/>
              <a:gd name="T29" fmla="*/ 54 h 1252"/>
              <a:gd name="T30" fmla="*/ 965 w 1252"/>
              <a:gd name="T31" fmla="*/ 236 h 1252"/>
              <a:gd name="T32" fmla="*/ 1132 w 1252"/>
              <a:gd name="T33" fmla="*/ 257 h 1252"/>
              <a:gd name="T34" fmla="*/ 1115 w 1252"/>
              <a:gd name="T35" fmla="*/ 458 h 1252"/>
              <a:gd name="T36" fmla="*/ 1248 w 1252"/>
              <a:gd name="T37" fmla="*/ 560 h 1252"/>
              <a:gd name="T38" fmla="*/ 1248 w 1252"/>
              <a:gd name="T39" fmla="*/ 696 h 1252"/>
              <a:gd name="T40" fmla="*/ 1200 w 1252"/>
              <a:gd name="T41" fmla="*/ 877 h 1252"/>
              <a:gd name="T42" fmla="*/ 1130 w 1252"/>
              <a:gd name="T43" fmla="*/ 998 h 1252"/>
              <a:gd name="T44" fmla="*/ 997 w 1252"/>
              <a:gd name="T45" fmla="*/ 1130 h 1252"/>
              <a:gd name="T46" fmla="*/ 877 w 1252"/>
              <a:gd name="T47" fmla="*/ 1200 h 1252"/>
              <a:gd name="T48" fmla="*/ 696 w 1252"/>
              <a:gd name="T49" fmla="*/ 1248 h 1252"/>
              <a:gd name="T50" fmla="*/ 563 w 1252"/>
              <a:gd name="T51" fmla="*/ 1241 h 1252"/>
              <a:gd name="T52" fmla="*/ 717 w 1252"/>
              <a:gd name="T53" fmla="*/ 1126 h 1252"/>
              <a:gd name="T54" fmla="*/ 797 w 1252"/>
              <a:gd name="T55" fmla="*/ 1105 h 1252"/>
              <a:gd name="T56" fmla="*/ 955 w 1252"/>
              <a:gd name="T57" fmla="*/ 1014 h 1252"/>
              <a:gd name="T58" fmla="*/ 1013 w 1252"/>
              <a:gd name="T59" fmla="*/ 955 h 1252"/>
              <a:gd name="T60" fmla="*/ 1105 w 1252"/>
              <a:gd name="T61" fmla="*/ 797 h 1252"/>
              <a:gd name="T62" fmla="*/ 1126 w 1252"/>
              <a:gd name="T63" fmla="*/ 718 h 1252"/>
              <a:gd name="T64" fmla="*/ 1240 w 1252"/>
              <a:gd name="T65" fmla="*/ 563 h 1252"/>
              <a:gd name="T66" fmla="*/ 1106 w 1252"/>
              <a:gd name="T67" fmla="*/ 458 h 1252"/>
              <a:gd name="T68" fmla="*/ 1127 w 1252"/>
              <a:gd name="T69" fmla="*/ 265 h 1252"/>
              <a:gd name="T70" fmla="*/ 957 w 1252"/>
              <a:gd name="T71" fmla="*/ 241 h 1252"/>
              <a:gd name="T72" fmla="*/ 879 w 1252"/>
              <a:gd name="T73" fmla="*/ 63 h 1252"/>
              <a:gd name="T74" fmla="*/ 720 w 1252"/>
              <a:gd name="T75" fmla="*/ 127 h 1252"/>
              <a:gd name="T76" fmla="*/ 626 w 1252"/>
              <a:gd name="T77" fmla="*/ 9 h 1252"/>
              <a:gd name="T78" fmla="*/ 532 w 1252"/>
              <a:gd name="T79" fmla="*/ 127 h 1252"/>
              <a:gd name="T80" fmla="*/ 373 w 1252"/>
              <a:gd name="T81" fmla="*/ 63 h 1252"/>
              <a:gd name="T82" fmla="*/ 295 w 1252"/>
              <a:gd name="T83" fmla="*/ 241 h 1252"/>
              <a:gd name="T84" fmla="*/ 125 w 1252"/>
              <a:gd name="T85" fmla="*/ 265 h 1252"/>
              <a:gd name="T86" fmla="*/ 146 w 1252"/>
              <a:gd name="T87" fmla="*/ 458 h 1252"/>
              <a:gd name="T88" fmla="*/ 12 w 1252"/>
              <a:gd name="T89" fmla="*/ 563 h 1252"/>
              <a:gd name="T90" fmla="*/ 126 w 1252"/>
              <a:gd name="T91" fmla="*/ 718 h 1252"/>
              <a:gd name="T92" fmla="*/ 147 w 1252"/>
              <a:gd name="T93" fmla="*/ 797 h 1252"/>
              <a:gd name="T94" fmla="*/ 239 w 1252"/>
              <a:gd name="T95" fmla="*/ 955 h 1252"/>
              <a:gd name="T96" fmla="*/ 297 w 1252"/>
              <a:gd name="T97" fmla="*/ 1014 h 1252"/>
              <a:gd name="T98" fmla="*/ 455 w 1252"/>
              <a:gd name="T99" fmla="*/ 1105 h 1252"/>
              <a:gd name="T100" fmla="*/ 535 w 1252"/>
              <a:gd name="T101" fmla="*/ 1126 h 1252"/>
              <a:gd name="T102" fmla="*/ 288 w 1252"/>
              <a:gd name="T103" fmla="*/ 964 h 1252"/>
              <a:gd name="T104" fmla="*/ 626 w 1252"/>
              <a:gd name="T105" fmla="*/ 148 h 1252"/>
              <a:gd name="T106" fmla="*/ 964 w 1252"/>
              <a:gd name="T107" fmla="*/ 964 h 1252"/>
              <a:gd name="T108" fmla="*/ 157 w 1252"/>
              <a:gd name="T109" fmla="*/ 626 h 1252"/>
              <a:gd name="T110" fmla="*/ 626 w 1252"/>
              <a:gd name="T111" fmla="*/ 157 h 12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252" h="1252">
                <a:moveTo>
                  <a:pt x="626" y="1252"/>
                </a:moveTo>
                <a:cubicBezTo>
                  <a:pt x="604" y="1252"/>
                  <a:pt x="581" y="1251"/>
                  <a:pt x="559" y="1249"/>
                </a:cubicBezTo>
                <a:cubicBezTo>
                  <a:pt x="556" y="1248"/>
                  <a:pt x="556" y="1248"/>
                  <a:pt x="556" y="1248"/>
                </a:cubicBezTo>
                <a:cubicBezTo>
                  <a:pt x="528" y="1134"/>
                  <a:pt x="528" y="1134"/>
                  <a:pt x="528" y="1134"/>
                </a:cubicBezTo>
                <a:cubicBezTo>
                  <a:pt x="504" y="1129"/>
                  <a:pt x="480" y="1123"/>
                  <a:pt x="458" y="1115"/>
                </a:cubicBezTo>
                <a:cubicBezTo>
                  <a:pt x="375" y="1200"/>
                  <a:pt x="375" y="1200"/>
                  <a:pt x="375" y="1200"/>
                </a:cubicBezTo>
                <a:cubicBezTo>
                  <a:pt x="372" y="1199"/>
                  <a:pt x="372" y="1199"/>
                  <a:pt x="372" y="1199"/>
                </a:cubicBezTo>
                <a:cubicBezTo>
                  <a:pt x="332" y="1181"/>
                  <a:pt x="293" y="1158"/>
                  <a:pt x="257" y="1132"/>
                </a:cubicBezTo>
                <a:cubicBezTo>
                  <a:pt x="255" y="1130"/>
                  <a:pt x="255" y="1130"/>
                  <a:pt x="255" y="1130"/>
                </a:cubicBezTo>
                <a:cubicBezTo>
                  <a:pt x="287" y="1016"/>
                  <a:pt x="287" y="1016"/>
                  <a:pt x="287" y="1016"/>
                </a:cubicBezTo>
                <a:cubicBezTo>
                  <a:pt x="269" y="1001"/>
                  <a:pt x="252" y="983"/>
                  <a:pt x="236" y="965"/>
                </a:cubicBezTo>
                <a:cubicBezTo>
                  <a:pt x="122" y="998"/>
                  <a:pt x="122" y="998"/>
                  <a:pt x="122" y="998"/>
                </a:cubicBezTo>
                <a:cubicBezTo>
                  <a:pt x="120" y="995"/>
                  <a:pt x="120" y="995"/>
                  <a:pt x="120" y="995"/>
                </a:cubicBezTo>
                <a:cubicBezTo>
                  <a:pt x="94" y="959"/>
                  <a:pt x="72" y="921"/>
                  <a:pt x="54" y="880"/>
                </a:cubicBezTo>
                <a:cubicBezTo>
                  <a:pt x="52" y="877"/>
                  <a:pt x="52" y="877"/>
                  <a:pt x="52" y="877"/>
                </a:cubicBezTo>
                <a:cubicBezTo>
                  <a:pt x="137" y="795"/>
                  <a:pt x="137" y="795"/>
                  <a:pt x="137" y="795"/>
                </a:cubicBezTo>
                <a:cubicBezTo>
                  <a:pt x="130" y="772"/>
                  <a:pt x="123" y="748"/>
                  <a:pt x="119" y="725"/>
                </a:cubicBezTo>
                <a:cubicBezTo>
                  <a:pt x="4" y="696"/>
                  <a:pt x="4" y="696"/>
                  <a:pt x="4" y="696"/>
                </a:cubicBezTo>
                <a:cubicBezTo>
                  <a:pt x="4" y="693"/>
                  <a:pt x="4" y="693"/>
                  <a:pt x="4" y="693"/>
                </a:cubicBezTo>
                <a:cubicBezTo>
                  <a:pt x="1" y="671"/>
                  <a:pt x="0" y="648"/>
                  <a:pt x="0" y="626"/>
                </a:cubicBezTo>
                <a:cubicBezTo>
                  <a:pt x="0" y="604"/>
                  <a:pt x="1" y="582"/>
                  <a:pt x="4" y="560"/>
                </a:cubicBezTo>
                <a:cubicBezTo>
                  <a:pt x="4" y="557"/>
                  <a:pt x="4" y="557"/>
                  <a:pt x="4" y="557"/>
                </a:cubicBezTo>
                <a:cubicBezTo>
                  <a:pt x="119" y="528"/>
                  <a:pt x="119" y="528"/>
                  <a:pt x="119" y="528"/>
                </a:cubicBezTo>
                <a:cubicBezTo>
                  <a:pt x="123" y="504"/>
                  <a:pt x="130" y="481"/>
                  <a:pt x="137" y="458"/>
                </a:cubicBezTo>
                <a:cubicBezTo>
                  <a:pt x="52" y="376"/>
                  <a:pt x="52" y="376"/>
                  <a:pt x="52" y="376"/>
                </a:cubicBezTo>
                <a:cubicBezTo>
                  <a:pt x="54" y="373"/>
                  <a:pt x="54" y="373"/>
                  <a:pt x="54" y="373"/>
                </a:cubicBezTo>
                <a:cubicBezTo>
                  <a:pt x="72" y="332"/>
                  <a:pt x="94" y="293"/>
                  <a:pt x="120" y="257"/>
                </a:cubicBezTo>
                <a:cubicBezTo>
                  <a:pt x="122" y="255"/>
                  <a:pt x="122" y="255"/>
                  <a:pt x="122" y="255"/>
                </a:cubicBezTo>
                <a:cubicBezTo>
                  <a:pt x="236" y="287"/>
                  <a:pt x="236" y="287"/>
                  <a:pt x="236" y="287"/>
                </a:cubicBezTo>
                <a:cubicBezTo>
                  <a:pt x="252" y="269"/>
                  <a:pt x="269" y="252"/>
                  <a:pt x="287" y="236"/>
                </a:cubicBezTo>
                <a:cubicBezTo>
                  <a:pt x="255" y="122"/>
                  <a:pt x="255" y="122"/>
                  <a:pt x="255" y="122"/>
                </a:cubicBezTo>
                <a:cubicBezTo>
                  <a:pt x="257" y="121"/>
                  <a:pt x="257" y="121"/>
                  <a:pt x="257" y="121"/>
                </a:cubicBezTo>
                <a:cubicBezTo>
                  <a:pt x="293" y="94"/>
                  <a:pt x="332" y="72"/>
                  <a:pt x="372" y="54"/>
                </a:cubicBezTo>
                <a:cubicBezTo>
                  <a:pt x="375" y="53"/>
                  <a:pt x="375" y="53"/>
                  <a:pt x="375" y="53"/>
                </a:cubicBezTo>
                <a:cubicBezTo>
                  <a:pt x="458" y="138"/>
                  <a:pt x="458" y="138"/>
                  <a:pt x="458" y="138"/>
                </a:cubicBezTo>
                <a:cubicBezTo>
                  <a:pt x="480" y="130"/>
                  <a:pt x="504" y="123"/>
                  <a:pt x="528" y="119"/>
                </a:cubicBezTo>
                <a:cubicBezTo>
                  <a:pt x="556" y="4"/>
                  <a:pt x="556" y="4"/>
                  <a:pt x="556" y="4"/>
                </a:cubicBezTo>
                <a:cubicBezTo>
                  <a:pt x="559" y="4"/>
                  <a:pt x="559" y="4"/>
                  <a:pt x="559" y="4"/>
                </a:cubicBezTo>
                <a:cubicBezTo>
                  <a:pt x="581" y="2"/>
                  <a:pt x="604" y="0"/>
                  <a:pt x="626" y="0"/>
                </a:cubicBezTo>
                <a:cubicBezTo>
                  <a:pt x="648" y="0"/>
                  <a:pt x="671" y="2"/>
                  <a:pt x="693" y="4"/>
                </a:cubicBezTo>
                <a:cubicBezTo>
                  <a:pt x="696" y="4"/>
                  <a:pt x="696" y="4"/>
                  <a:pt x="696" y="4"/>
                </a:cubicBezTo>
                <a:cubicBezTo>
                  <a:pt x="724" y="119"/>
                  <a:pt x="724" y="119"/>
                  <a:pt x="724" y="119"/>
                </a:cubicBezTo>
                <a:cubicBezTo>
                  <a:pt x="748" y="123"/>
                  <a:pt x="772" y="130"/>
                  <a:pt x="794" y="138"/>
                </a:cubicBezTo>
                <a:cubicBezTo>
                  <a:pt x="877" y="53"/>
                  <a:pt x="877" y="53"/>
                  <a:pt x="877" y="53"/>
                </a:cubicBezTo>
                <a:cubicBezTo>
                  <a:pt x="879" y="54"/>
                  <a:pt x="879" y="54"/>
                  <a:pt x="879" y="54"/>
                </a:cubicBezTo>
                <a:cubicBezTo>
                  <a:pt x="920" y="72"/>
                  <a:pt x="959" y="94"/>
                  <a:pt x="995" y="121"/>
                </a:cubicBezTo>
                <a:cubicBezTo>
                  <a:pt x="997" y="122"/>
                  <a:pt x="997" y="122"/>
                  <a:pt x="997" y="122"/>
                </a:cubicBezTo>
                <a:cubicBezTo>
                  <a:pt x="965" y="236"/>
                  <a:pt x="965" y="236"/>
                  <a:pt x="965" y="236"/>
                </a:cubicBezTo>
                <a:cubicBezTo>
                  <a:pt x="983" y="252"/>
                  <a:pt x="1000" y="269"/>
                  <a:pt x="1016" y="287"/>
                </a:cubicBezTo>
                <a:cubicBezTo>
                  <a:pt x="1130" y="255"/>
                  <a:pt x="1130" y="255"/>
                  <a:pt x="1130" y="255"/>
                </a:cubicBezTo>
                <a:cubicBezTo>
                  <a:pt x="1132" y="257"/>
                  <a:pt x="1132" y="257"/>
                  <a:pt x="1132" y="257"/>
                </a:cubicBezTo>
                <a:cubicBezTo>
                  <a:pt x="1158" y="293"/>
                  <a:pt x="1180" y="332"/>
                  <a:pt x="1198" y="373"/>
                </a:cubicBezTo>
                <a:cubicBezTo>
                  <a:pt x="1200" y="376"/>
                  <a:pt x="1200" y="376"/>
                  <a:pt x="1200" y="376"/>
                </a:cubicBezTo>
                <a:cubicBezTo>
                  <a:pt x="1115" y="458"/>
                  <a:pt x="1115" y="458"/>
                  <a:pt x="1115" y="458"/>
                </a:cubicBezTo>
                <a:cubicBezTo>
                  <a:pt x="1123" y="481"/>
                  <a:pt x="1129" y="504"/>
                  <a:pt x="1133" y="528"/>
                </a:cubicBezTo>
                <a:cubicBezTo>
                  <a:pt x="1248" y="557"/>
                  <a:pt x="1248" y="557"/>
                  <a:pt x="1248" y="557"/>
                </a:cubicBezTo>
                <a:cubicBezTo>
                  <a:pt x="1248" y="560"/>
                  <a:pt x="1248" y="560"/>
                  <a:pt x="1248" y="560"/>
                </a:cubicBezTo>
                <a:cubicBezTo>
                  <a:pt x="1251" y="582"/>
                  <a:pt x="1252" y="604"/>
                  <a:pt x="1252" y="626"/>
                </a:cubicBezTo>
                <a:cubicBezTo>
                  <a:pt x="1252" y="649"/>
                  <a:pt x="1251" y="671"/>
                  <a:pt x="1248" y="693"/>
                </a:cubicBezTo>
                <a:cubicBezTo>
                  <a:pt x="1248" y="696"/>
                  <a:pt x="1248" y="696"/>
                  <a:pt x="1248" y="696"/>
                </a:cubicBezTo>
                <a:cubicBezTo>
                  <a:pt x="1133" y="725"/>
                  <a:pt x="1133" y="725"/>
                  <a:pt x="1133" y="725"/>
                </a:cubicBezTo>
                <a:cubicBezTo>
                  <a:pt x="1129" y="748"/>
                  <a:pt x="1122" y="772"/>
                  <a:pt x="1115" y="795"/>
                </a:cubicBezTo>
                <a:cubicBezTo>
                  <a:pt x="1200" y="877"/>
                  <a:pt x="1200" y="877"/>
                  <a:pt x="1200" y="877"/>
                </a:cubicBezTo>
                <a:cubicBezTo>
                  <a:pt x="1198" y="880"/>
                  <a:pt x="1198" y="880"/>
                  <a:pt x="1198" y="880"/>
                </a:cubicBezTo>
                <a:cubicBezTo>
                  <a:pt x="1180" y="920"/>
                  <a:pt x="1158" y="959"/>
                  <a:pt x="1132" y="995"/>
                </a:cubicBezTo>
                <a:cubicBezTo>
                  <a:pt x="1130" y="998"/>
                  <a:pt x="1130" y="998"/>
                  <a:pt x="1130" y="998"/>
                </a:cubicBezTo>
                <a:cubicBezTo>
                  <a:pt x="1016" y="965"/>
                  <a:pt x="1016" y="965"/>
                  <a:pt x="1016" y="965"/>
                </a:cubicBezTo>
                <a:cubicBezTo>
                  <a:pt x="1000" y="983"/>
                  <a:pt x="983" y="1001"/>
                  <a:pt x="965" y="1016"/>
                </a:cubicBezTo>
                <a:cubicBezTo>
                  <a:pt x="997" y="1130"/>
                  <a:pt x="997" y="1130"/>
                  <a:pt x="997" y="1130"/>
                </a:cubicBezTo>
                <a:cubicBezTo>
                  <a:pt x="995" y="1132"/>
                  <a:pt x="995" y="1132"/>
                  <a:pt x="995" y="1132"/>
                </a:cubicBezTo>
                <a:cubicBezTo>
                  <a:pt x="959" y="1158"/>
                  <a:pt x="920" y="1181"/>
                  <a:pt x="879" y="1199"/>
                </a:cubicBezTo>
                <a:cubicBezTo>
                  <a:pt x="877" y="1200"/>
                  <a:pt x="877" y="1200"/>
                  <a:pt x="877" y="1200"/>
                </a:cubicBezTo>
                <a:cubicBezTo>
                  <a:pt x="794" y="1115"/>
                  <a:pt x="794" y="1115"/>
                  <a:pt x="794" y="1115"/>
                </a:cubicBezTo>
                <a:cubicBezTo>
                  <a:pt x="772" y="1123"/>
                  <a:pt x="748" y="1129"/>
                  <a:pt x="724" y="1134"/>
                </a:cubicBezTo>
                <a:cubicBezTo>
                  <a:pt x="696" y="1248"/>
                  <a:pt x="696" y="1248"/>
                  <a:pt x="696" y="1248"/>
                </a:cubicBezTo>
                <a:cubicBezTo>
                  <a:pt x="693" y="1249"/>
                  <a:pt x="693" y="1249"/>
                  <a:pt x="693" y="1249"/>
                </a:cubicBezTo>
                <a:cubicBezTo>
                  <a:pt x="671" y="1251"/>
                  <a:pt x="648" y="1252"/>
                  <a:pt x="626" y="1252"/>
                </a:cubicBezTo>
                <a:close/>
                <a:moveTo>
                  <a:pt x="563" y="1241"/>
                </a:moveTo>
                <a:cubicBezTo>
                  <a:pt x="584" y="1243"/>
                  <a:pt x="605" y="1244"/>
                  <a:pt x="626" y="1244"/>
                </a:cubicBezTo>
                <a:cubicBezTo>
                  <a:pt x="647" y="1244"/>
                  <a:pt x="668" y="1243"/>
                  <a:pt x="689" y="1241"/>
                </a:cubicBezTo>
                <a:cubicBezTo>
                  <a:pt x="717" y="1126"/>
                  <a:pt x="717" y="1126"/>
                  <a:pt x="717" y="1126"/>
                </a:cubicBezTo>
                <a:cubicBezTo>
                  <a:pt x="720" y="1126"/>
                  <a:pt x="720" y="1126"/>
                  <a:pt x="720" y="1126"/>
                </a:cubicBezTo>
                <a:cubicBezTo>
                  <a:pt x="745" y="1121"/>
                  <a:pt x="770" y="1114"/>
                  <a:pt x="794" y="1106"/>
                </a:cubicBezTo>
                <a:cubicBezTo>
                  <a:pt x="797" y="1105"/>
                  <a:pt x="797" y="1105"/>
                  <a:pt x="797" y="1105"/>
                </a:cubicBezTo>
                <a:cubicBezTo>
                  <a:pt x="879" y="1190"/>
                  <a:pt x="879" y="1190"/>
                  <a:pt x="879" y="1190"/>
                </a:cubicBezTo>
                <a:cubicBezTo>
                  <a:pt x="917" y="1173"/>
                  <a:pt x="953" y="1151"/>
                  <a:pt x="988" y="1127"/>
                </a:cubicBezTo>
                <a:cubicBezTo>
                  <a:pt x="955" y="1014"/>
                  <a:pt x="955" y="1014"/>
                  <a:pt x="955" y="1014"/>
                </a:cubicBezTo>
                <a:cubicBezTo>
                  <a:pt x="957" y="1012"/>
                  <a:pt x="957" y="1012"/>
                  <a:pt x="957" y="1012"/>
                </a:cubicBezTo>
                <a:cubicBezTo>
                  <a:pt x="977" y="995"/>
                  <a:pt x="995" y="977"/>
                  <a:pt x="1011" y="958"/>
                </a:cubicBezTo>
                <a:cubicBezTo>
                  <a:pt x="1013" y="955"/>
                  <a:pt x="1013" y="955"/>
                  <a:pt x="1013" y="955"/>
                </a:cubicBezTo>
                <a:cubicBezTo>
                  <a:pt x="1127" y="988"/>
                  <a:pt x="1127" y="988"/>
                  <a:pt x="1127" y="988"/>
                </a:cubicBezTo>
                <a:cubicBezTo>
                  <a:pt x="1151" y="954"/>
                  <a:pt x="1172" y="917"/>
                  <a:pt x="1189" y="879"/>
                </a:cubicBezTo>
                <a:cubicBezTo>
                  <a:pt x="1105" y="797"/>
                  <a:pt x="1105" y="797"/>
                  <a:pt x="1105" y="797"/>
                </a:cubicBezTo>
                <a:cubicBezTo>
                  <a:pt x="1106" y="795"/>
                  <a:pt x="1106" y="795"/>
                  <a:pt x="1106" y="795"/>
                </a:cubicBezTo>
                <a:cubicBezTo>
                  <a:pt x="1114" y="771"/>
                  <a:pt x="1121" y="746"/>
                  <a:pt x="1125" y="720"/>
                </a:cubicBezTo>
                <a:cubicBezTo>
                  <a:pt x="1126" y="718"/>
                  <a:pt x="1126" y="718"/>
                  <a:pt x="1126" y="718"/>
                </a:cubicBezTo>
                <a:cubicBezTo>
                  <a:pt x="1240" y="689"/>
                  <a:pt x="1240" y="689"/>
                  <a:pt x="1240" y="689"/>
                </a:cubicBezTo>
                <a:cubicBezTo>
                  <a:pt x="1242" y="668"/>
                  <a:pt x="1243" y="647"/>
                  <a:pt x="1243" y="626"/>
                </a:cubicBezTo>
                <a:cubicBezTo>
                  <a:pt x="1243" y="605"/>
                  <a:pt x="1242" y="584"/>
                  <a:pt x="1240" y="563"/>
                </a:cubicBezTo>
                <a:cubicBezTo>
                  <a:pt x="1126" y="535"/>
                  <a:pt x="1126" y="535"/>
                  <a:pt x="1126" y="535"/>
                </a:cubicBezTo>
                <a:cubicBezTo>
                  <a:pt x="1125" y="532"/>
                  <a:pt x="1125" y="532"/>
                  <a:pt x="1125" y="532"/>
                </a:cubicBezTo>
                <a:cubicBezTo>
                  <a:pt x="1121" y="507"/>
                  <a:pt x="1114" y="482"/>
                  <a:pt x="1106" y="458"/>
                </a:cubicBezTo>
                <a:cubicBezTo>
                  <a:pt x="1105" y="455"/>
                  <a:pt x="1105" y="455"/>
                  <a:pt x="1105" y="455"/>
                </a:cubicBezTo>
                <a:cubicBezTo>
                  <a:pt x="1189" y="374"/>
                  <a:pt x="1189" y="374"/>
                  <a:pt x="1189" y="374"/>
                </a:cubicBezTo>
                <a:cubicBezTo>
                  <a:pt x="1172" y="335"/>
                  <a:pt x="1151" y="299"/>
                  <a:pt x="1127" y="265"/>
                </a:cubicBezTo>
                <a:cubicBezTo>
                  <a:pt x="1013" y="297"/>
                  <a:pt x="1013" y="297"/>
                  <a:pt x="1013" y="297"/>
                </a:cubicBezTo>
                <a:cubicBezTo>
                  <a:pt x="1011" y="295"/>
                  <a:pt x="1011" y="295"/>
                  <a:pt x="1011" y="295"/>
                </a:cubicBezTo>
                <a:cubicBezTo>
                  <a:pt x="995" y="276"/>
                  <a:pt x="977" y="257"/>
                  <a:pt x="957" y="241"/>
                </a:cubicBezTo>
                <a:cubicBezTo>
                  <a:pt x="955" y="239"/>
                  <a:pt x="955" y="239"/>
                  <a:pt x="955" y="239"/>
                </a:cubicBezTo>
                <a:cubicBezTo>
                  <a:pt x="988" y="126"/>
                  <a:pt x="988" y="126"/>
                  <a:pt x="988" y="126"/>
                </a:cubicBezTo>
                <a:cubicBezTo>
                  <a:pt x="953" y="101"/>
                  <a:pt x="917" y="80"/>
                  <a:pt x="879" y="63"/>
                </a:cubicBezTo>
                <a:cubicBezTo>
                  <a:pt x="797" y="148"/>
                  <a:pt x="797" y="148"/>
                  <a:pt x="797" y="148"/>
                </a:cubicBezTo>
                <a:cubicBezTo>
                  <a:pt x="794" y="147"/>
                  <a:pt x="794" y="147"/>
                  <a:pt x="794" y="147"/>
                </a:cubicBezTo>
                <a:cubicBezTo>
                  <a:pt x="770" y="138"/>
                  <a:pt x="745" y="131"/>
                  <a:pt x="720" y="127"/>
                </a:cubicBezTo>
                <a:cubicBezTo>
                  <a:pt x="717" y="126"/>
                  <a:pt x="717" y="126"/>
                  <a:pt x="717" y="126"/>
                </a:cubicBezTo>
                <a:cubicBezTo>
                  <a:pt x="689" y="12"/>
                  <a:pt x="689" y="12"/>
                  <a:pt x="689" y="12"/>
                </a:cubicBezTo>
                <a:cubicBezTo>
                  <a:pt x="668" y="10"/>
                  <a:pt x="647" y="9"/>
                  <a:pt x="626" y="9"/>
                </a:cubicBezTo>
                <a:cubicBezTo>
                  <a:pt x="605" y="9"/>
                  <a:pt x="584" y="10"/>
                  <a:pt x="563" y="12"/>
                </a:cubicBezTo>
                <a:cubicBezTo>
                  <a:pt x="535" y="126"/>
                  <a:pt x="535" y="126"/>
                  <a:pt x="535" y="126"/>
                </a:cubicBezTo>
                <a:cubicBezTo>
                  <a:pt x="532" y="127"/>
                  <a:pt x="532" y="127"/>
                  <a:pt x="532" y="127"/>
                </a:cubicBezTo>
                <a:cubicBezTo>
                  <a:pt x="507" y="131"/>
                  <a:pt x="482" y="138"/>
                  <a:pt x="458" y="147"/>
                </a:cubicBezTo>
                <a:cubicBezTo>
                  <a:pt x="455" y="148"/>
                  <a:pt x="455" y="148"/>
                  <a:pt x="455" y="148"/>
                </a:cubicBezTo>
                <a:cubicBezTo>
                  <a:pt x="373" y="63"/>
                  <a:pt x="373" y="63"/>
                  <a:pt x="373" y="63"/>
                </a:cubicBezTo>
                <a:cubicBezTo>
                  <a:pt x="335" y="80"/>
                  <a:pt x="298" y="101"/>
                  <a:pt x="264" y="126"/>
                </a:cubicBezTo>
                <a:cubicBezTo>
                  <a:pt x="297" y="239"/>
                  <a:pt x="297" y="239"/>
                  <a:pt x="297" y="239"/>
                </a:cubicBezTo>
                <a:cubicBezTo>
                  <a:pt x="295" y="241"/>
                  <a:pt x="295" y="241"/>
                  <a:pt x="295" y="241"/>
                </a:cubicBezTo>
                <a:cubicBezTo>
                  <a:pt x="275" y="257"/>
                  <a:pt x="257" y="276"/>
                  <a:pt x="241" y="295"/>
                </a:cubicBezTo>
                <a:cubicBezTo>
                  <a:pt x="239" y="297"/>
                  <a:pt x="239" y="297"/>
                  <a:pt x="239" y="297"/>
                </a:cubicBezTo>
                <a:cubicBezTo>
                  <a:pt x="125" y="265"/>
                  <a:pt x="125" y="265"/>
                  <a:pt x="125" y="265"/>
                </a:cubicBezTo>
                <a:cubicBezTo>
                  <a:pt x="101" y="299"/>
                  <a:pt x="80" y="335"/>
                  <a:pt x="63" y="374"/>
                </a:cubicBezTo>
                <a:cubicBezTo>
                  <a:pt x="147" y="455"/>
                  <a:pt x="147" y="455"/>
                  <a:pt x="147" y="455"/>
                </a:cubicBezTo>
                <a:cubicBezTo>
                  <a:pt x="146" y="458"/>
                  <a:pt x="146" y="458"/>
                  <a:pt x="146" y="458"/>
                </a:cubicBezTo>
                <a:cubicBezTo>
                  <a:pt x="138" y="482"/>
                  <a:pt x="131" y="507"/>
                  <a:pt x="127" y="532"/>
                </a:cubicBezTo>
                <a:cubicBezTo>
                  <a:pt x="126" y="535"/>
                  <a:pt x="126" y="535"/>
                  <a:pt x="126" y="535"/>
                </a:cubicBezTo>
                <a:cubicBezTo>
                  <a:pt x="12" y="563"/>
                  <a:pt x="12" y="563"/>
                  <a:pt x="12" y="563"/>
                </a:cubicBezTo>
                <a:cubicBezTo>
                  <a:pt x="10" y="584"/>
                  <a:pt x="9" y="606"/>
                  <a:pt x="9" y="626"/>
                </a:cubicBezTo>
                <a:cubicBezTo>
                  <a:pt x="9" y="647"/>
                  <a:pt x="10" y="668"/>
                  <a:pt x="12" y="689"/>
                </a:cubicBezTo>
                <a:cubicBezTo>
                  <a:pt x="126" y="718"/>
                  <a:pt x="126" y="718"/>
                  <a:pt x="126" y="718"/>
                </a:cubicBezTo>
                <a:cubicBezTo>
                  <a:pt x="127" y="720"/>
                  <a:pt x="127" y="720"/>
                  <a:pt x="127" y="720"/>
                </a:cubicBezTo>
                <a:cubicBezTo>
                  <a:pt x="131" y="746"/>
                  <a:pt x="138" y="771"/>
                  <a:pt x="146" y="795"/>
                </a:cubicBezTo>
                <a:cubicBezTo>
                  <a:pt x="147" y="797"/>
                  <a:pt x="147" y="797"/>
                  <a:pt x="147" y="797"/>
                </a:cubicBezTo>
                <a:cubicBezTo>
                  <a:pt x="63" y="879"/>
                  <a:pt x="63" y="879"/>
                  <a:pt x="63" y="879"/>
                </a:cubicBezTo>
                <a:cubicBezTo>
                  <a:pt x="80" y="917"/>
                  <a:pt x="101" y="954"/>
                  <a:pt x="125" y="988"/>
                </a:cubicBezTo>
                <a:cubicBezTo>
                  <a:pt x="239" y="955"/>
                  <a:pt x="239" y="955"/>
                  <a:pt x="239" y="955"/>
                </a:cubicBezTo>
                <a:cubicBezTo>
                  <a:pt x="241" y="958"/>
                  <a:pt x="241" y="958"/>
                  <a:pt x="241" y="958"/>
                </a:cubicBezTo>
                <a:cubicBezTo>
                  <a:pt x="257" y="977"/>
                  <a:pt x="275" y="995"/>
                  <a:pt x="295" y="1012"/>
                </a:cubicBezTo>
                <a:cubicBezTo>
                  <a:pt x="297" y="1014"/>
                  <a:pt x="297" y="1014"/>
                  <a:pt x="297" y="1014"/>
                </a:cubicBezTo>
                <a:cubicBezTo>
                  <a:pt x="264" y="1127"/>
                  <a:pt x="264" y="1127"/>
                  <a:pt x="264" y="1127"/>
                </a:cubicBezTo>
                <a:cubicBezTo>
                  <a:pt x="298" y="1151"/>
                  <a:pt x="335" y="1173"/>
                  <a:pt x="373" y="1190"/>
                </a:cubicBezTo>
                <a:cubicBezTo>
                  <a:pt x="455" y="1105"/>
                  <a:pt x="455" y="1105"/>
                  <a:pt x="455" y="1105"/>
                </a:cubicBezTo>
                <a:cubicBezTo>
                  <a:pt x="458" y="1106"/>
                  <a:pt x="458" y="1106"/>
                  <a:pt x="458" y="1106"/>
                </a:cubicBezTo>
                <a:cubicBezTo>
                  <a:pt x="482" y="1114"/>
                  <a:pt x="507" y="1121"/>
                  <a:pt x="532" y="1126"/>
                </a:cubicBezTo>
                <a:cubicBezTo>
                  <a:pt x="535" y="1126"/>
                  <a:pt x="535" y="1126"/>
                  <a:pt x="535" y="1126"/>
                </a:cubicBezTo>
                <a:lnTo>
                  <a:pt x="563" y="1241"/>
                </a:lnTo>
                <a:close/>
                <a:moveTo>
                  <a:pt x="626" y="1104"/>
                </a:moveTo>
                <a:cubicBezTo>
                  <a:pt x="498" y="1104"/>
                  <a:pt x="378" y="1055"/>
                  <a:pt x="288" y="964"/>
                </a:cubicBezTo>
                <a:cubicBezTo>
                  <a:pt x="198" y="874"/>
                  <a:pt x="148" y="754"/>
                  <a:pt x="148" y="626"/>
                </a:cubicBezTo>
                <a:cubicBezTo>
                  <a:pt x="148" y="499"/>
                  <a:pt x="198" y="379"/>
                  <a:pt x="288" y="288"/>
                </a:cubicBezTo>
                <a:cubicBezTo>
                  <a:pt x="378" y="198"/>
                  <a:pt x="498" y="148"/>
                  <a:pt x="626" y="148"/>
                </a:cubicBezTo>
                <a:cubicBezTo>
                  <a:pt x="754" y="148"/>
                  <a:pt x="874" y="198"/>
                  <a:pt x="964" y="288"/>
                </a:cubicBezTo>
                <a:cubicBezTo>
                  <a:pt x="1054" y="379"/>
                  <a:pt x="1104" y="499"/>
                  <a:pt x="1104" y="626"/>
                </a:cubicBezTo>
                <a:cubicBezTo>
                  <a:pt x="1104" y="754"/>
                  <a:pt x="1054" y="874"/>
                  <a:pt x="964" y="964"/>
                </a:cubicBezTo>
                <a:cubicBezTo>
                  <a:pt x="874" y="1055"/>
                  <a:pt x="754" y="1104"/>
                  <a:pt x="626" y="1104"/>
                </a:cubicBezTo>
                <a:close/>
                <a:moveTo>
                  <a:pt x="626" y="157"/>
                </a:moveTo>
                <a:cubicBezTo>
                  <a:pt x="367" y="157"/>
                  <a:pt x="157" y="367"/>
                  <a:pt x="157" y="626"/>
                </a:cubicBezTo>
                <a:cubicBezTo>
                  <a:pt x="157" y="885"/>
                  <a:pt x="367" y="1096"/>
                  <a:pt x="626" y="1096"/>
                </a:cubicBezTo>
                <a:cubicBezTo>
                  <a:pt x="885" y="1096"/>
                  <a:pt x="1095" y="885"/>
                  <a:pt x="1095" y="626"/>
                </a:cubicBezTo>
                <a:cubicBezTo>
                  <a:pt x="1095" y="367"/>
                  <a:pt x="885" y="157"/>
                  <a:pt x="626" y="157"/>
                </a:cubicBezTo>
                <a:close/>
              </a:path>
            </a:pathLst>
          </a:custGeom>
          <a:solidFill>
            <a:sysClr val="window" lastClr="FFFFFF">
              <a:lumMod val="75000"/>
            </a:sysClr>
          </a:solidFill>
          <a:ln>
            <a:noFill/>
          </a:ln>
        </p:spPr>
        <p:txBody>
          <a:bodyPr lIns="61722" tIns="30861" rIns="61722" bIns="30861"/>
          <a:lstStyle/>
          <a:p>
            <a:pPr defTabSz="822960">
              <a:defRPr/>
            </a:pPr>
            <a:endParaRPr lang="zh-CN" altLang="en-US" sz="1620" kern="0">
              <a:solidFill>
                <a:sysClr val="windowText" lastClr="000000"/>
              </a:solidFill>
            </a:endParaRPr>
          </a:p>
        </p:txBody>
      </p:sp>
      <p:sp>
        <p:nvSpPr>
          <p:cNvPr id="10" name="MH_Other_7"/>
          <p:cNvSpPr>
            <a:spLocks/>
          </p:cNvSpPr>
          <p:nvPr>
            <p:custDataLst>
              <p:tags r:id="rId2"/>
            </p:custDataLst>
          </p:nvPr>
        </p:nvSpPr>
        <p:spPr bwMode="auto">
          <a:xfrm>
            <a:off x="3946041" y="2874993"/>
            <a:ext cx="1250302" cy="1946364"/>
          </a:xfrm>
          <a:custGeom>
            <a:avLst/>
            <a:gdLst>
              <a:gd name="T0" fmla="*/ 2147483646 w 842"/>
              <a:gd name="T1" fmla="*/ 2147483646 h 1312"/>
              <a:gd name="T2" fmla="*/ 2147483646 w 842"/>
              <a:gd name="T3" fmla="*/ 2147483646 h 1312"/>
              <a:gd name="T4" fmla="*/ 2147483646 w 842"/>
              <a:gd name="T5" fmla="*/ 2147483646 h 1312"/>
              <a:gd name="T6" fmla="*/ 2147483646 w 842"/>
              <a:gd name="T7" fmla="*/ 2147483646 h 1312"/>
              <a:gd name="T8" fmla="*/ 2147483646 w 842"/>
              <a:gd name="T9" fmla="*/ 2147483646 h 1312"/>
              <a:gd name="T10" fmla="*/ 2147483646 w 842"/>
              <a:gd name="T11" fmla="*/ 2147483646 h 1312"/>
              <a:gd name="T12" fmla="*/ 2147483646 w 842"/>
              <a:gd name="T13" fmla="*/ 2147483646 h 1312"/>
              <a:gd name="T14" fmla="*/ 2147483646 w 842"/>
              <a:gd name="T15" fmla="*/ 2147483646 h 1312"/>
              <a:gd name="T16" fmla="*/ 2147483646 w 842"/>
              <a:gd name="T17" fmla="*/ 2147483646 h 1312"/>
              <a:gd name="T18" fmla="*/ 2147483646 w 842"/>
              <a:gd name="T19" fmla="*/ 2147483646 h 1312"/>
              <a:gd name="T20" fmla="*/ 2147483646 w 842"/>
              <a:gd name="T21" fmla="*/ 2147483646 h 1312"/>
              <a:gd name="T22" fmla="*/ 2147483646 w 842"/>
              <a:gd name="T23" fmla="*/ 2147483646 h 1312"/>
              <a:gd name="T24" fmla="*/ 2147483646 w 842"/>
              <a:gd name="T25" fmla="*/ 2147483646 h 1312"/>
              <a:gd name="T26" fmla="*/ 2147483646 w 842"/>
              <a:gd name="T27" fmla="*/ 2147483646 h 1312"/>
              <a:gd name="T28" fmla="*/ 2147483646 w 842"/>
              <a:gd name="T29" fmla="*/ 2147483646 h 1312"/>
              <a:gd name="T30" fmla="*/ 2147483646 w 842"/>
              <a:gd name="T31" fmla="*/ 2147483646 h 1312"/>
              <a:gd name="T32" fmla="*/ 2147483646 w 842"/>
              <a:gd name="T33" fmla="*/ 2147483646 h 1312"/>
              <a:gd name="T34" fmla="*/ 0 w 842"/>
              <a:gd name="T35" fmla="*/ 2147483646 h 1312"/>
              <a:gd name="T36" fmla="*/ 2147483646 w 842"/>
              <a:gd name="T37" fmla="*/ 0 h 1312"/>
              <a:gd name="T38" fmla="*/ 2147483646 w 842"/>
              <a:gd name="T39" fmla="*/ 0 h 1312"/>
              <a:gd name="T40" fmla="*/ 2147483646 w 842"/>
              <a:gd name="T41" fmla="*/ 2147483646 h 1312"/>
              <a:gd name="T42" fmla="*/ 2147483646 w 842"/>
              <a:gd name="T43" fmla="*/ 2147483646 h 1312"/>
              <a:gd name="T44" fmla="*/ 2147483646 w 842"/>
              <a:gd name="T45" fmla="*/ 2147483646 h 1312"/>
              <a:gd name="T46" fmla="*/ 2147483646 w 842"/>
              <a:gd name="T47" fmla="*/ 2147483646 h 1312"/>
              <a:gd name="T48" fmla="*/ 2147483646 w 842"/>
              <a:gd name="T49" fmla="*/ 2147483646 h 1312"/>
              <a:gd name="T50" fmla="*/ 2147483646 w 842"/>
              <a:gd name="T51" fmla="*/ 2147483646 h 1312"/>
              <a:gd name="T52" fmla="*/ 2147483646 w 842"/>
              <a:gd name="T53" fmla="*/ 2147483646 h 1312"/>
              <a:gd name="T54" fmla="*/ 2147483646 w 842"/>
              <a:gd name="T55" fmla="*/ 2147483646 h 1312"/>
              <a:gd name="T56" fmla="*/ 2147483646 w 842"/>
              <a:gd name="T57" fmla="*/ 2147483646 h 1312"/>
              <a:gd name="T58" fmla="*/ 2147483646 w 842"/>
              <a:gd name="T59" fmla="*/ 2147483646 h 1312"/>
              <a:gd name="T60" fmla="*/ 2147483646 w 842"/>
              <a:gd name="T61" fmla="*/ 2147483646 h 1312"/>
              <a:gd name="T62" fmla="*/ 2147483646 w 842"/>
              <a:gd name="T63" fmla="*/ 2147483646 h 1312"/>
              <a:gd name="T64" fmla="*/ 2147483646 w 842"/>
              <a:gd name="T65" fmla="*/ 2147483646 h 1312"/>
              <a:gd name="T66" fmla="*/ 2147483646 w 842"/>
              <a:gd name="T67" fmla="*/ 2147483646 h 1312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842" h="1312">
                <a:moveTo>
                  <a:pt x="388" y="1312"/>
                </a:moveTo>
                <a:cubicBezTo>
                  <a:pt x="362" y="1312"/>
                  <a:pt x="340" y="1291"/>
                  <a:pt x="340" y="1265"/>
                </a:cubicBezTo>
                <a:cubicBezTo>
                  <a:pt x="340" y="1259"/>
                  <a:pt x="341" y="1254"/>
                  <a:pt x="343" y="1249"/>
                </a:cubicBezTo>
                <a:cubicBezTo>
                  <a:pt x="278" y="1249"/>
                  <a:pt x="278" y="1249"/>
                  <a:pt x="278" y="1249"/>
                </a:cubicBezTo>
                <a:cubicBezTo>
                  <a:pt x="250" y="1249"/>
                  <a:pt x="228" y="1226"/>
                  <a:pt x="228" y="1199"/>
                </a:cubicBezTo>
                <a:cubicBezTo>
                  <a:pt x="228" y="1186"/>
                  <a:pt x="233" y="1173"/>
                  <a:pt x="241" y="1164"/>
                </a:cubicBezTo>
                <a:cubicBezTo>
                  <a:pt x="228" y="1156"/>
                  <a:pt x="219" y="1140"/>
                  <a:pt x="219" y="1121"/>
                </a:cubicBezTo>
                <a:cubicBezTo>
                  <a:pt x="219" y="1108"/>
                  <a:pt x="223" y="1095"/>
                  <a:pt x="232" y="1086"/>
                </a:cubicBezTo>
                <a:cubicBezTo>
                  <a:pt x="210" y="1073"/>
                  <a:pt x="196" y="1049"/>
                  <a:pt x="196" y="1022"/>
                </a:cubicBezTo>
                <a:cubicBezTo>
                  <a:pt x="196" y="982"/>
                  <a:pt x="196" y="982"/>
                  <a:pt x="196" y="982"/>
                </a:cubicBezTo>
                <a:cubicBezTo>
                  <a:pt x="196" y="982"/>
                  <a:pt x="196" y="982"/>
                  <a:pt x="196" y="982"/>
                </a:cubicBezTo>
                <a:cubicBezTo>
                  <a:pt x="196" y="976"/>
                  <a:pt x="196" y="976"/>
                  <a:pt x="196" y="976"/>
                </a:cubicBezTo>
                <a:cubicBezTo>
                  <a:pt x="196" y="966"/>
                  <a:pt x="196" y="957"/>
                  <a:pt x="196" y="947"/>
                </a:cubicBezTo>
                <a:cubicBezTo>
                  <a:pt x="197" y="940"/>
                  <a:pt x="197" y="940"/>
                  <a:pt x="197" y="940"/>
                </a:cubicBezTo>
                <a:cubicBezTo>
                  <a:pt x="197" y="917"/>
                  <a:pt x="197" y="917"/>
                  <a:pt x="197" y="917"/>
                </a:cubicBezTo>
                <a:cubicBezTo>
                  <a:pt x="196" y="897"/>
                  <a:pt x="194" y="871"/>
                  <a:pt x="180" y="849"/>
                </a:cubicBezTo>
                <a:cubicBezTo>
                  <a:pt x="166" y="824"/>
                  <a:pt x="148" y="802"/>
                  <a:pt x="129" y="779"/>
                </a:cubicBezTo>
                <a:cubicBezTo>
                  <a:pt x="69" y="706"/>
                  <a:pt x="0" y="623"/>
                  <a:pt x="0" y="419"/>
                </a:cubicBezTo>
                <a:cubicBezTo>
                  <a:pt x="0" y="188"/>
                  <a:pt x="188" y="0"/>
                  <a:pt x="419" y="0"/>
                </a:cubicBezTo>
                <a:cubicBezTo>
                  <a:pt x="423" y="0"/>
                  <a:pt x="423" y="0"/>
                  <a:pt x="423" y="0"/>
                </a:cubicBezTo>
                <a:cubicBezTo>
                  <a:pt x="654" y="0"/>
                  <a:pt x="842" y="188"/>
                  <a:pt x="842" y="419"/>
                </a:cubicBezTo>
                <a:cubicBezTo>
                  <a:pt x="842" y="623"/>
                  <a:pt x="773" y="706"/>
                  <a:pt x="713" y="779"/>
                </a:cubicBezTo>
                <a:cubicBezTo>
                  <a:pt x="694" y="802"/>
                  <a:pt x="676" y="824"/>
                  <a:pt x="662" y="849"/>
                </a:cubicBezTo>
                <a:cubicBezTo>
                  <a:pt x="653" y="863"/>
                  <a:pt x="649" y="879"/>
                  <a:pt x="647" y="899"/>
                </a:cubicBezTo>
                <a:cubicBezTo>
                  <a:pt x="646" y="1023"/>
                  <a:pt x="646" y="1023"/>
                  <a:pt x="646" y="1023"/>
                </a:cubicBezTo>
                <a:cubicBezTo>
                  <a:pt x="646" y="1049"/>
                  <a:pt x="632" y="1073"/>
                  <a:pt x="610" y="1086"/>
                </a:cubicBezTo>
                <a:cubicBezTo>
                  <a:pt x="619" y="1095"/>
                  <a:pt x="623" y="1108"/>
                  <a:pt x="623" y="1121"/>
                </a:cubicBezTo>
                <a:cubicBezTo>
                  <a:pt x="623" y="1140"/>
                  <a:pt x="614" y="1156"/>
                  <a:pt x="601" y="1164"/>
                </a:cubicBezTo>
                <a:cubicBezTo>
                  <a:pt x="609" y="1173"/>
                  <a:pt x="614" y="1186"/>
                  <a:pt x="614" y="1199"/>
                </a:cubicBezTo>
                <a:cubicBezTo>
                  <a:pt x="614" y="1226"/>
                  <a:pt x="592" y="1249"/>
                  <a:pt x="564" y="1249"/>
                </a:cubicBezTo>
                <a:cubicBezTo>
                  <a:pt x="499" y="1249"/>
                  <a:pt x="499" y="1249"/>
                  <a:pt x="499" y="1249"/>
                </a:cubicBezTo>
                <a:cubicBezTo>
                  <a:pt x="501" y="1254"/>
                  <a:pt x="502" y="1259"/>
                  <a:pt x="502" y="1265"/>
                </a:cubicBezTo>
                <a:cubicBezTo>
                  <a:pt x="502" y="1291"/>
                  <a:pt x="480" y="1312"/>
                  <a:pt x="455" y="1312"/>
                </a:cubicBezTo>
                <a:lnTo>
                  <a:pt x="388" y="1312"/>
                </a:lnTo>
                <a:close/>
              </a:path>
            </a:pathLst>
          </a:custGeom>
          <a:solidFill>
            <a:srgbClr val="F4F4F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1722" tIns="30861" rIns="61722" bIns="30861"/>
          <a:lstStyle/>
          <a:p>
            <a:pPr defTabSz="822960">
              <a:defRPr/>
            </a:pPr>
            <a:endParaRPr lang="zh-CN" altLang="en-US" sz="1620" kern="0">
              <a:solidFill>
                <a:sysClr val="windowText" lastClr="000000"/>
              </a:solidFill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3998294" y="2925378"/>
            <a:ext cx="1147665" cy="1851193"/>
            <a:chOff x="5246064" y="3564418"/>
            <a:chExt cx="1700244" cy="2742508"/>
          </a:xfrm>
        </p:grpSpPr>
        <p:sp>
          <p:nvSpPr>
            <p:cNvPr id="12" name="MH_Other_8"/>
            <p:cNvSpPr>
              <a:spLocks/>
            </p:cNvSpPr>
            <p:nvPr>
              <p:custDataLst>
                <p:tags r:id="rId13"/>
              </p:custDataLst>
            </p:nvPr>
          </p:nvSpPr>
          <p:spPr bwMode="auto">
            <a:xfrm>
              <a:off x="5993894" y="6250252"/>
              <a:ext cx="203200" cy="56674"/>
            </a:xfrm>
            <a:custGeom>
              <a:avLst/>
              <a:gdLst>
                <a:gd name="T0" fmla="*/ 2147483646 w 93"/>
                <a:gd name="T1" fmla="*/ 2147483646 h 26"/>
                <a:gd name="T2" fmla="*/ 0 w 93"/>
                <a:gd name="T3" fmla="*/ 2147483646 h 26"/>
                <a:gd name="T4" fmla="*/ 2147483646 w 93"/>
                <a:gd name="T5" fmla="*/ 0 h 26"/>
                <a:gd name="T6" fmla="*/ 2147483646 w 93"/>
                <a:gd name="T7" fmla="*/ 0 h 26"/>
                <a:gd name="T8" fmla="*/ 2147483646 w 93"/>
                <a:gd name="T9" fmla="*/ 2147483646 h 26"/>
                <a:gd name="T10" fmla="*/ 2147483646 w 93"/>
                <a:gd name="T11" fmla="*/ 2147483646 h 26"/>
                <a:gd name="T12" fmla="*/ 2147483646 w 93"/>
                <a:gd name="T13" fmla="*/ 2147483646 h 2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93" h="26">
                  <a:moveTo>
                    <a:pt x="13" y="26"/>
                  </a:moveTo>
                  <a:cubicBezTo>
                    <a:pt x="5" y="26"/>
                    <a:pt x="0" y="20"/>
                    <a:pt x="0" y="13"/>
                  </a:cubicBezTo>
                  <a:cubicBezTo>
                    <a:pt x="0" y="6"/>
                    <a:pt x="5" y="0"/>
                    <a:pt x="13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7" y="0"/>
                    <a:pt x="93" y="6"/>
                    <a:pt x="93" y="13"/>
                  </a:cubicBezTo>
                  <a:cubicBezTo>
                    <a:pt x="93" y="20"/>
                    <a:pt x="87" y="26"/>
                    <a:pt x="80" y="26"/>
                  </a:cubicBezTo>
                  <a:lnTo>
                    <a:pt x="13" y="26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defTabSz="822960">
                <a:defRPr/>
              </a:pPr>
              <a:endParaRPr lang="zh-CN" altLang="en-US" sz="1620" kern="0">
                <a:solidFill>
                  <a:srgbClr val="83BB48"/>
                </a:solidFill>
              </a:endParaRPr>
            </a:p>
          </p:txBody>
        </p:sp>
        <p:sp>
          <p:nvSpPr>
            <p:cNvPr id="13" name="MH_Other_9"/>
            <p:cNvSpPr>
              <a:spLocks/>
            </p:cNvSpPr>
            <p:nvPr>
              <p:custDataLst>
                <p:tags r:id="rId14"/>
              </p:custDataLst>
            </p:nvPr>
          </p:nvSpPr>
          <p:spPr bwMode="auto">
            <a:xfrm>
              <a:off x="5745078" y="6096814"/>
              <a:ext cx="699450" cy="71880"/>
            </a:xfrm>
            <a:custGeom>
              <a:avLst/>
              <a:gdLst>
                <a:gd name="T0" fmla="*/ 2147483646 w 318"/>
                <a:gd name="T1" fmla="*/ 2147483646 h 33"/>
                <a:gd name="T2" fmla="*/ 0 w 318"/>
                <a:gd name="T3" fmla="*/ 2147483646 h 33"/>
                <a:gd name="T4" fmla="*/ 2147483646 w 318"/>
                <a:gd name="T5" fmla="*/ 0 h 33"/>
                <a:gd name="T6" fmla="*/ 2147483646 w 318"/>
                <a:gd name="T7" fmla="*/ 0 h 33"/>
                <a:gd name="T8" fmla="*/ 2147483646 w 318"/>
                <a:gd name="T9" fmla="*/ 2147483646 h 33"/>
                <a:gd name="T10" fmla="*/ 2147483646 w 318"/>
                <a:gd name="T11" fmla="*/ 2147483646 h 33"/>
                <a:gd name="T12" fmla="*/ 2147483646 w 318"/>
                <a:gd name="T13" fmla="*/ 2147483646 h 3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18" h="33">
                  <a:moveTo>
                    <a:pt x="16" y="33"/>
                  </a:moveTo>
                  <a:cubicBezTo>
                    <a:pt x="7" y="33"/>
                    <a:pt x="0" y="25"/>
                    <a:pt x="0" y="16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302" y="0"/>
                    <a:pt x="302" y="0"/>
                    <a:pt x="302" y="0"/>
                  </a:cubicBezTo>
                  <a:cubicBezTo>
                    <a:pt x="311" y="0"/>
                    <a:pt x="318" y="7"/>
                    <a:pt x="318" y="16"/>
                  </a:cubicBezTo>
                  <a:cubicBezTo>
                    <a:pt x="318" y="25"/>
                    <a:pt x="311" y="33"/>
                    <a:pt x="302" y="33"/>
                  </a:cubicBezTo>
                  <a:lnTo>
                    <a:pt x="16" y="33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defTabSz="822960">
                <a:defRPr/>
              </a:pPr>
              <a:endParaRPr lang="zh-CN" altLang="en-US" sz="1620" kern="0">
                <a:solidFill>
                  <a:srgbClr val="83BB48"/>
                </a:solidFill>
              </a:endParaRPr>
            </a:p>
          </p:txBody>
        </p:sp>
        <p:sp>
          <p:nvSpPr>
            <p:cNvPr id="14" name="MH_Other_10"/>
            <p:cNvSpPr>
              <a:spLocks/>
            </p:cNvSpPr>
            <p:nvPr>
              <p:custDataLst>
                <p:tags r:id="rId15"/>
              </p:custDataLst>
            </p:nvPr>
          </p:nvSpPr>
          <p:spPr bwMode="auto">
            <a:xfrm>
              <a:off x="5722960" y="5912968"/>
              <a:ext cx="729861" cy="74645"/>
            </a:xfrm>
            <a:custGeom>
              <a:avLst/>
              <a:gdLst>
                <a:gd name="T0" fmla="*/ 2147483646 w 332"/>
                <a:gd name="T1" fmla="*/ 2147483646 h 34"/>
                <a:gd name="T2" fmla="*/ 0 w 332"/>
                <a:gd name="T3" fmla="*/ 2147483646 h 34"/>
                <a:gd name="T4" fmla="*/ 2147483646 w 332"/>
                <a:gd name="T5" fmla="*/ 0 h 34"/>
                <a:gd name="T6" fmla="*/ 2147483646 w 332"/>
                <a:gd name="T7" fmla="*/ 0 h 34"/>
                <a:gd name="T8" fmla="*/ 2147483646 w 332"/>
                <a:gd name="T9" fmla="*/ 2147483646 h 34"/>
                <a:gd name="T10" fmla="*/ 2147483646 w 332"/>
                <a:gd name="T11" fmla="*/ 2147483646 h 34"/>
                <a:gd name="T12" fmla="*/ 2147483646 w 332"/>
                <a:gd name="T13" fmla="*/ 2147483646 h 3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32" h="34">
                  <a:moveTo>
                    <a:pt x="17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7" y="0"/>
                  </a:cubicBezTo>
                  <a:cubicBezTo>
                    <a:pt x="315" y="0"/>
                    <a:pt x="315" y="0"/>
                    <a:pt x="315" y="0"/>
                  </a:cubicBezTo>
                  <a:cubicBezTo>
                    <a:pt x="324" y="0"/>
                    <a:pt x="332" y="7"/>
                    <a:pt x="332" y="17"/>
                  </a:cubicBezTo>
                  <a:cubicBezTo>
                    <a:pt x="332" y="26"/>
                    <a:pt x="324" y="34"/>
                    <a:pt x="315" y="34"/>
                  </a:cubicBezTo>
                  <a:lnTo>
                    <a:pt x="17" y="34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defTabSz="822960">
                <a:defRPr/>
              </a:pPr>
              <a:endParaRPr lang="zh-CN" altLang="en-US" sz="1620" kern="0">
                <a:solidFill>
                  <a:srgbClr val="83BB48"/>
                </a:solidFill>
              </a:endParaRPr>
            </a:p>
          </p:txBody>
        </p:sp>
        <p:sp>
          <p:nvSpPr>
            <p:cNvPr id="15" name="MH_Other_11"/>
            <p:cNvSpPr>
              <a:spLocks/>
            </p:cNvSpPr>
            <p:nvPr>
              <p:custDataLst>
                <p:tags r:id="rId16"/>
              </p:custDataLst>
            </p:nvPr>
          </p:nvSpPr>
          <p:spPr bwMode="auto">
            <a:xfrm>
              <a:off x="5670433" y="5437452"/>
              <a:ext cx="848740" cy="382900"/>
            </a:xfrm>
            <a:custGeom>
              <a:avLst/>
              <a:gdLst>
                <a:gd name="T0" fmla="*/ 2147483646 w 386"/>
                <a:gd name="T1" fmla="*/ 2147483646 h 174"/>
                <a:gd name="T2" fmla="*/ 2147483646 w 386"/>
                <a:gd name="T3" fmla="*/ 2147483646 h 174"/>
                <a:gd name="T4" fmla="*/ 2147483646 w 386"/>
                <a:gd name="T5" fmla="*/ 2147483646 h 174"/>
                <a:gd name="T6" fmla="*/ 2147483646 w 386"/>
                <a:gd name="T7" fmla="*/ 2147483646 h 174"/>
                <a:gd name="T8" fmla="*/ 2147483646 w 386"/>
                <a:gd name="T9" fmla="*/ 2147483646 h 174"/>
                <a:gd name="T10" fmla="*/ 2147483646 w 386"/>
                <a:gd name="T11" fmla="*/ 2147483646 h 174"/>
                <a:gd name="T12" fmla="*/ 2147483646 w 386"/>
                <a:gd name="T13" fmla="*/ 2147483646 h 174"/>
                <a:gd name="T14" fmla="*/ 2147483646 w 386"/>
                <a:gd name="T15" fmla="*/ 2147483646 h 174"/>
                <a:gd name="T16" fmla="*/ 2147483646 w 386"/>
                <a:gd name="T17" fmla="*/ 2147483646 h 174"/>
                <a:gd name="T18" fmla="*/ 2147483646 w 386"/>
                <a:gd name="T19" fmla="*/ 2147483646 h 174"/>
                <a:gd name="T20" fmla="*/ 2147483646 w 386"/>
                <a:gd name="T21" fmla="*/ 2147483646 h 174"/>
                <a:gd name="T22" fmla="*/ 2147483646 w 386"/>
                <a:gd name="T23" fmla="*/ 0 h 174"/>
                <a:gd name="T24" fmla="*/ 0 w 386"/>
                <a:gd name="T25" fmla="*/ 0 h 174"/>
                <a:gd name="T26" fmla="*/ 2147483646 w 386"/>
                <a:gd name="T27" fmla="*/ 2147483646 h 174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386" h="174">
                  <a:moveTo>
                    <a:pt x="3" y="30"/>
                  </a:moveTo>
                  <a:cubicBezTo>
                    <a:pt x="3" y="30"/>
                    <a:pt x="3" y="30"/>
                    <a:pt x="3" y="30"/>
                  </a:cubicBezTo>
                  <a:cubicBezTo>
                    <a:pt x="3" y="54"/>
                    <a:pt x="3" y="54"/>
                    <a:pt x="3" y="54"/>
                  </a:cubicBezTo>
                  <a:cubicBezTo>
                    <a:pt x="3" y="54"/>
                    <a:pt x="2" y="62"/>
                    <a:pt x="2" y="62"/>
                  </a:cubicBezTo>
                  <a:cubicBezTo>
                    <a:pt x="3" y="62"/>
                    <a:pt x="3" y="62"/>
                    <a:pt x="3" y="62"/>
                  </a:cubicBezTo>
                  <a:cubicBezTo>
                    <a:pt x="2" y="137"/>
                    <a:pt x="2" y="137"/>
                    <a:pt x="2" y="137"/>
                  </a:cubicBezTo>
                  <a:cubicBezTo>
                    <a:pt x="2" y="153"/>
                    <a:pt x="12" y="168"/>
                    <a:pt x="27" y="174"/>
                  </a:cubicBezTo>
                  <a:cubicBezTo>
                    <a:pt x="34" y="173"/>
                    <a:pt x="359" y="174"/>
                    <a:pt x="359" y="174"/>
                  </a:cubicBezTo>
                  <a:cubicBezTo>
                    <a:pt x="374" y="168"/>
                    <a:pt x="384" y="153"/>
                    <a:pt x="384" y="136"/>
                  </a:cubicBezTo>
                  <a:cubicBezTo>
                    <a:pt x="385" y="11"/>
                    <a:pt x="385" y="11"/>
                    <a:pt x="385" y="11"/>
                  </a:cubicBezTo>
                  <a:cubicBezTo>
                    <a:pt x="385" y="10"/>
                    <a:pt x="385" y="10"/>
                    <a:pt x="385" y="10"/>
                  </a:cubicBezTo>
                  <a:cubicBezTo>
                    <a:pt x="385" y="6"/>
                    <a:pt x="385" y="3"/>
                    <a:pt x="38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1"/>
                    <a:pt x="2" y="21"/>
                    <a:pt x="3" y="30"/>
                  </a:cubicBez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defTabSz="822960">
                <a:defRPr/>
              </a:pPr>
              <a:endParaRPr lang="zh-CN" altLang="en-US" sz="1620" kern="0">
                <a:solidFill>
                  <a:srgbClr val="83BB48"/>
                </a:solidFill>
              </a:endParaRPr>
            </a:p>
          </p:txBody>
        </p:sp>
        <p:sp>
          <p:nvSpPr>
            <p:cNvPr id="16" name="MH_Other_12"/>
            <p:cNvSpPr>
              <a:spLocks/>
            </p:cNvSpPr>
            <p:nvPr>
              <p:custDataLst>
                <p:tags r:id="rId17"/>
              </p:custDataLst>
            </p:nvPr>
          </p:nvSpPr>
          <p:spPr bwMode="auto">
            <a:xfrm>
              <a:off x="5246064" y="3564418"/>
              <a:ext cx="1700244" cy="1787330"/>
            </a:xfrm>
            <a:custGeom>
              <a:avLst/>
              <a:gdLst>
                <a:gd name="T0" fmla="*/ 2147483646 w 773"/>
                <a:gd name="T1" fmla="*/ 2147483646 h 813"/>
                <a:gd name="T2" fmla="*/ 2147483646 w 773"/>
                <a:gd name="T3" fmla="*/ 2147483646 h 813"/>
                <a:gd name="T4" fmla="*/ 2147483646 w 773"/>
                <a:gd name="T5" fmla="*/ 2147483646 h 813"/>
                <a:gd name="T6" fmla="*/ 2147483646 w 773"/>
                <a:gd name="T7" fmla="*/ 0 h 813"/>
                <a:gd name="T8" fmla="*/ 2147483646 w 773"/>
                <a:gd name="T9" fmla="*/ 0 h 813"/>
                <a:gd name="T10" fmla="*/ 0 w 773"/>
                <a:gd name="T11" fmla="*/ 2147483646 h 813"/>
                <a:gd name="T12" fmla="*/ 2147483646 w 773"/>
                <a:gd name="T13" fmla="*/ 2147483646 h 813"/>
                <a:gd name="T14" fmla="*/ 2147483646 w 773"/>
                <a:gd name="T15" fmla="*/ 2147483646 h 813"/>
                <a:gd name="T16" fmla="*/ 2147483646 w 773"/>
                <a:gd name="T17" fmla="*/ 2147483646 h 813"/>
                <a:gd name="T18" fmla="*/ 2147483646 w 773"/>
                <a:gd name="T19" fmla="*/ 2147483646 h 813"/>
                <a:gd name="T20" fmla="*/ 2147483646 w 773"/>
                <a:gd name="T21" fmla="*/ 2147483646 h 813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773" h="813">
                  <a:moveTo>
                    <a:pt x="597" y="797"/>
                  </a:moveTo>
                  <a:cubicBezTo>
                    <a:pt x="613" y="771"/>
                    <a:pt x="632" y="748"/>
                    <a:pt x="652" y="723"/>
                  </a:cubicBezTo>
                  <a:cubicBezTo>
                    <a:pt x="709" y="655"/>
                    <a:pt x="773" y="577"/>
                    <a:pt x="773" y="385"/>
                  </a:cubicBezTo>
                  <a:cubicBezTo>
                    <a:pt x="773" y="173"/>
                    <a:pt x="600" y="0"/>
                    <a:pt x="388" y="0"/>
                  </a:cubicBezTo>
                  <a:cubicBezTo>
                    <a:pt x="384" y="0"/>
                    <a:pt x="384" y="0"/>
                    <a:pt x="384" y="0"/>
                  </a:cubicBezTo>
                  <a:cubicBezTo>
                    <a:pt x="172" y="0"/>
                    <a:pt x="0" y="173"/>
                    <a:pt x="0" y="385"/>
                  </a:cubicBezTo>
                  <a:cubicBezTo>
                    <a:pt x="0" y="577"/>
                    <a:pt x="64" y="655"/>
                    <a:pt x="120" y="723"/>
                  </a:cubicBezTo>
                  <a:cubicBezTo>
                    <a:pt x="140" y="748"/>
                    <a:pt x="159" y="771"/>
                    <a:pt x="175" y="797"/>
                  </a:cubicBezTo>
                  <a:cubicBezTo>
                    <a:pt x="178" y="803"/>
                    <a:pt x="180" y="808"/>
                    <a:pt x="183" y="813"/>
                  </a:cubicBezTo>
                  <a:cubicBezTo>
                    <a:pt x="589" y="813"/>
                    <a:pt x="589" y="813"/>
                    <a:pt x="589" y="813"/>
                  </a:cubicBezTo>
                  <a:cubicBezTo>
                    <a:pt x="592" y="808"/>
                    <a:pt x="594" y="802"/>
                    <a:pt x="597" y="797"/>
                  </a:cubicBezTo>
                  <a:close/>
                </a:path>
              </a:pathLst>
            </a:custGeom>
            <a:gradFill>
              <a:gsLst>
                <a:gs pos="0">
                  <a:srgbClr val="DEDEDE"/>
                </a:gs>
                <a:gs pos="100000">
                  <a:srgbClr val="FBFBFB"/>
                </a:gs>
              </a:gsLst>
              <a:lin ang="5400000" scaled="1"/>
            </a:gradFill>
            <a:ln w="19050" cap="flat">
              <a:gradFill>
                <a:gsLst>
                  <a:gs pos="0">
                    <a:sysClr val="window" lastClr="FFFFFF"/>
                  </a:gs>
                  <a:gs pos="100000">
                    <a:srgbClr val="DDDDDD"/>
                  </a:gs>
                </a:gsLst>
                <a:lin ang="5400000" scaled="1"/>
              </a:gradFill>
              <a:prstDash val="solid"/>
              <a:miter lim="800000"/>
              <a:headEnd/>
              <a:tailEnd/>
            </a:ln>
            <a:effectLst>
              <a:outerShdw blurRad="152400" dist="50800" dir="8100000" algn="ctr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82296" tIns="41148" rIns="82296" bIns="41148" numCol="1" anchor="t" anchorCtr="0" compatLnSpc="1">
              <a:prstTxWarp prst="textNoShape">
                <a:avLst/>
              </a:prstTxWarp>
            </a:bodyPr>
            <a:lstStyle/>
            <a:p>
              <a:pPr defTabSz="822960">
                <a:defRPr/>
              </a:pPr>
              <a:endParaRPr lang="zh-CN" altLang="en-US" sz="1620" kern="0">
                <a:solidFill>
                  <a:srgbClr val="83BB48"/>
                </a:solidFill>
              </a:endParaRP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5884691" y="4736619"/>
              <a:ext cx="403635" cy="543250"/>
              <a:chOff x="5884691" y="4736619"/>
              <a:chExt cx="403635" cy="543250"/>
            </a:xfrm>
            <a:solidFill>
              <a:srgbClr val="E94744"/>
            </a:solidFill>
          </p:grpSpPr>
          <p:sp>
            <p:nvSpPr>
              <p:cNvPr id="19" name="MH_Other_26"/>
              <p:cNvSpPr>
                <a:spLocks/>
              </p:cNvSpPr>
              <p:nvPr>
                <p:custDataLst>
                  <p:tags r:id="rId19"/>
                </p:custDataLst>
              </p:nvPr>
            </p:nvSpPr>
            <p:spPr bwMode="auto">
              <a:xfrm>
                <a:off x="5892985" y="5183107"/>
                <a:ext cx="64968" cy="96762"/>
              </a:xfrm>
              <a:custGeom>
                <a:avLst/>
                <a:gdLst>
                  <a:gd name="T0" fmla="*/ 2147483646 w 14"/>
                  <a:gd name="T1" fmla="*/ 0 h 21"/>
                  <a:gd name="T2" fmla="*/ 2147483646 w 14"/>
                  <a:gd name="T3" fmla="*/ 0 h 21"/>
                  <a:gd name="T4" fmla="*/ 0 w 14"/>
                  <a:gd name="T5" fmla="*/ 2147483646 h 21"/>
                  <a:gd name="T6" fmla="*/ 0 w 14"/>
                  <a:gd name="T7" fmla="*/ 2147483646 h 21"/>
                  <a:gd name="T8" fmla="*/ 2147483646 w 14"/>
                  <a:gd name="T9" fmla="*/ 2147483646 h 21"/>
                  <a:gd name="T10" fmla="*/ 2147483646 w 14"/>
                  <a:gd name="T11" fmla="*/ 2147483646 h 21"/>
                  <a:gd name="T12" fmla="*/ 2147483646 w 14"/>
                  <a:gd name="T13" fmla="*/ 2147483646 h 21"/>
                  <a:gd name="T14" fmla="*/ 2147483646 w 14"/>
                  <a:gd name="T15" fmla="*/ 2147483646 h 21"/>
                  <a:gd name="T16" fmla="*/ 2147483646 w 14"/>
                  <a:gd name="T17" fmla="*/ 0 h 2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4" h="21">
                    <a:moveTo>
                      <a:pt x="13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1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1"/>
                      <a:pt x="1" y="21"/>
                      <a:pt x="1" y="21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4" y="21"/>
                      <a:pt x="14" y="21"/>
                      <a:pt x="14" y="20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4" y="0"/>
                      <a:pt x="14" y="0"/>
                      <a:pt x="13" y="0"/>
                    </a:cubicBezTo>
                    <a:close/>
                  </a:path>
                </a:pathLst>
              </a:cu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822960">
                  <a:defRPr/>
                </a:pPr>
                <a:endParaRPr lang="zh-CN" altLang="en-US" sz="1620" kern="0">
                  <a:solidFill>
                    <a:srgbClr val="83BB48"/>
                  </a:solidFill>
                </a:endParaRPr>
              </a:p>
            </p:txBody>
          </p:sp>
          <p:sp>
            <p:nvSpPr>
              <p:cNvPr id="20" name="MH_Other_27"/>
              <p:cNvSpPr>
                <a:spLocks/>
              </p:cNvSpPr>
              <p:nvPr>
                <p:custDataLst>
                  <p:tags r:id="rId20"/>
                </p:custDataLst>
              </p:nvPr>
            </p:nvSpPr>
            <p:spPr bwMode="auto">
              <a:xfrm>
                <a:off x="6002187" y="5223192"/>
                <a:ext cx="66351" cy="56675"/>
              </a:xfrm>
              <a:custGeom>
                <a:avLst/>
                <a:gdLst>
                  <a:gd name="T0" fmla="*/ 2147483646 w 14"/>
                  <a:gd name="T1" fmla="*/ 0 h 12"/>
                  <a:gd name="T2" fmla="*/ 2147483646 w 14"/>
                  <a:gd name="T3" fmla="*/ 0 h 12"/>
                  <a:gd name="T4" fmla="*/ 0 w 14"/>
                  <a:gd name="T5" fmla="*/ 0 h 12"/>
                  <a:gd name="T6" fmla="*/ 0 w 14"/>
                  <a:gd name="T7" fmla="*/ 2147483646 h 12"/>
                  <a:gd name="T8" fmla="*/ 2147483646 w 14"/>
                  <a:gd name="T9" fmla="*/ 2147483646 h 12"/>
                  <a:gd name="T10" fmla="*/ 2147483646 w 14"/>
                  <a:gd name="T11" fmla="*/ 2147483646 h 12"/>
                  <a:gd name="T12" fmla="*/ 2147483646 w 14"/>
                  <a:gd name="T13" fmla="*/ 2147483646 h 12"/>
                  <a:gd name="T14" fmla="*/ 2147483646 w 14"/>
                  <a:gd name="T15" fmla="*/ 0 h 12"/>
                  <a:gd name="T16" fmla="*/ 2147483646 w 14"/>
                  <a:gd name="T17" fmla="*/ 0 h 1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4" h="12">
                    <a:moveTo>
                      <a:pt x="13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2"/>
                      <a:pt x="0" y="12"/>
                      <a:pt x="1" y="12"/>
                    </a:cubicBezTo>
                    <a:cubicBezTo>
                      <a:pt x="13" y="12"/>
                      <a:pt x="13" y="12"/>
                      <a:pt x="13" y="12"/>
                    </a:cubicBezTo>
                    <a:cubicBezTo>
                      <a:pt x="13" y="12"/>
                      <a:pt x="14" y="12"/>
                      <a:pt x="14" y="12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3" y="0"/>
                      <a:pt x="13" y="0"/>
                    </a:cubicBezTo>
                    <a:close/>
                  </a:path>
                </a:pathLst>
              </a:cu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822960">
                  <a:defRPr/>
                </a:pPr>
                <a:endParaRPr lang="zh-CN" altLang="en-US" sz="1620" kern="0">
                  <a:solidFill>
                    <a:srgbClr val="83BB48"/>
                  </a:solidFill>
                </a:endParaRPr>
              </a:p>
            </p:txBody>
          </p:sp>
          <p:sp>
            <p:nvSpPr>
              <p:cNvPr id="21" name="MH_Other_28"/>
              <p:cNvSpPr>
                <a:spLocks/>
              </p:cNvSpPr>
              <p:nvPr>
                <p:custDataLst>
                  <p:tags r:id="rId21"/>
                </p:custDataLst>
              </p:nvPr>
            </p:nvSpPr>
            <p:spPr bwMode="auto">
              <a:xfrm>
                <a:off x="6108627" y="5109844"/>
                <a:ext cx="63586" cy="170025"/>
              </a:xfrm>
              <a:custGeom>
                <a:avLst/>
                <a:gdLst>
                  <a:gd name="T0" fmla="*/ 2147483646 w 14"/>
                  <a:gd name="T1" fmla="*/ 0 h 37"/>
                  <a:gd name="T2" fmla="*/ 2147483646 w 14"/>
                  <a:gd name="T3" fmla="*/ 0 h 37"/>
                  <a:gd name="T4" fmla="*/ 0 w 14"/>
                  <a:gd name="T5" fmla="*/ 2147483646 h 37"/>
                  <a:gd name="T6" fmla="*/ 0 w 14"/>
                  <a:gd name="T7" fmla="*/ 2147483646 h 37"/>
                  <a:gd name="T8" fmla="*/ 2147483646 w 14"/>
                  <a:gd name="T9" fmla="*/ 2147483646 h 37"/>
                  <a:gd name="T10" fmla="*/ 2147483646 w 14"/>
                  <a:gd name="T11" fmla="*/ 2147483646 h 37"/>
                  <a:gd name="T12" fmla="*/ 2147483646 w 14"/>
                  <a:gd name="T13" fmla="*/ 2147483646 h 37"/>
                  <a:gd name="T14" fmla="*/ 2147483646 w 14"/>
                  <a:gd name="T15" fmla="*/ 2147483646 h 37"/>
                  <a:gd name="T16" fmla="*/ 2147483646 w 14"/>
                  <a:gd name="T17" fmla="*/ 0 h 3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4" h="37">
                    <a:moveTo>
                      <a:pt x="13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36"/>
                      <a:pt x="1" y="37"/>
                      <a:pt x="1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4" y="37"/>
                      <a:pt x="14" y="36"/>
                      <a:pt x="14" y="35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4" y="1"/>
                      <a:pt x="14" y="0"/>
                      <a:pt x="13" y="0"/>
                    </a:cubicBezTo>
                    <a:close/>
                  </a:path>
                </a:pathLst>
              </a:cu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822960">
                  <a:defRPr/>
                </a:pPr>
                <a:endParaRPr lang="zh-CN" altLang="en-US" sz="1620" kern="0">
                  <a:solidFill>
                    <a:srgbClr val="83BB48"/>
                  </a:solidFill>
                </a:endParaRPr>
              </a:p>
            </p:txBody>
          </p:sp>
          <p:sp>
            <p:nvSpPr>
              <p:cNvPr id="22" name="MH_Other_29"/>
              <p:cNvSpPr>
                <a:spLocks/>
              </p:cNvSpPr>
              <p:nvPr>
                <p:custDataLst>
                  <p:tags r:id="rId22"/>
                </p:custDataLst>
              </p:nvPr>
            </p:nvSpPr>
            <p:spPr bwMode="auto">
              <a:xfrm>
                <a:off x="6217828" y="4948113"/>
                <a:ext cx="66351" cy="331755"/>
              </a:xfrm>
              <a:custGeom>
                <a:avLst/>
                <a:gdLst>
                  <a:gd name="T0" fmla="*/ 2147483646 w 14"/>
                  <a:gd name="T1" fmla="*/ 0 h 72"/>
                  <a:gd name="T2" fmla="*/ 2147483646 w 14"/>
                  <a:gd name="T3" fmla="*/ 0 h 72"/>
                  <a:gd name="T4" fmla="*/ 0 w 14"/>
                  <a:gd name="T5" fmla="*/ 2147483646 h 72"/>
                  <a:gd name="T6" fmla="*/ 0 w 14"/>
                  <a:gd name="T7" fmla="*/ 2147483646 h 72"/>
                  <a:gd name="T8" fmla="*/ 2147483646 w 14"/>
                  <a:gd name="T9" fmla="*/ 2147483646 h 72"/>
                  <a:gd name="T10" fmla="*/ 2147483646 w 14"/>
                  <a:gd name="T11" fmla="*/ 2147483646 h 72"/>
                  <a:gd name="T12" fmla="*/ 2147483646 w 14"/>
                  <a:gd name="T13" fmla="*/ 2147483646 h 72"/>
                  <a:gd name="T14" fmla="*/ 2147483646 w 14"/>
                  <a:gd name="T15" fmla="*/ 2147483646 h 72"/>
                  <a:gd name="T16" fmla="*/ 2147483646 w 14"/>
                  <a:gd name="T17" fmla="*/ 0 h 72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4" h="72">
                    <a:moveTo>
                      <a:pt x="13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2"/>
                      <a:pt x="0" y="4"/>
                    </a:cubicBezTo>
                    <a:cubicBezTo>
                      <a:pt x="0" y="68"/>
                      <a:pt x="0" y="68"/>
                      <a:pt x="0" y="68"/>
                    </a:cubicBezTo>
                    <a:cubicBezTo>
                      <a:pt x="0" y="70"/>
                      <a:pt x="1" y="72"/>
                      <a:pt x="1" y="72"/>
                    </a:cubicBezTo>
                    <a:cubicBezTo>
                      <a:pt x="13" y="72"/>
                      <a:pt x="13" y="72"/>
                      <a:pt x="13" y="72"/>
                    </a:cubicBezTo>
                    <a:cubicBezTo>
                      <a:pt x="14" y="72"/>
                      <a:pt x="14" y="70"/>
                      <a:pt x="14" y="68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4" y="2"/>
                      <a:pt x="14" y="0"/>
                      <a:pt x="13" y="0"/>
                    </a:cubicBezTo>
                    <a:close/>
                  </a:path>
                </a:pathLst>
              </a:cu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822960">
                  <a:defRPr/>
                </a:pPr>
                <a:endParaRPr lang="zh-CN" altLang="en-US" sz="1620" kern="0">
                  <a:solidFill>
                    <a:srgbClr val="83BB48"/>
                  </a:solidFill>
                </a:endParaRPr>
              </a:p>
            </p:txBody>
          </p:sp>
          <p:sp>
            <p:nvSpPr>
              <p:cNvPr id="23" name="MH_Other_30"/>
              <p:cNvSpPr>
                <a:spLocks/>
              </p:cNvSpPr>
              <p:nvPr>
                <p:custDataLst>
                  <p:tags r:id="rId23"/>
                </p:custDataLst>
              </p:nvPr>
            </p:nvSpPr>
            <p:spPr bwMode="auto">
              <a:xfrm>
                <a:off x="5884691" y="4736619"/>
                <a:ext cx="403635" cy="420223"/>
              </a:xfrm>
              <a:custGeom>
                <a:avLst/>
                <a:gdLst>
                  <a:gd name="T0" fmla="*/ 2147483646 w 209"/>
                  <a:gd name="T1" fmla="*/ 2147483646 h 218"/>
                  <a:gd name="T2" fmla="*/ 2147483646 w 209"/>
                  <a:gd name="T3" fmla="*/ 2147483646 h 218"/>
                  <a:gd name="T4" fmla="*/ 2147483646 w 209"/>
                  <a:gd name="T5" fmla="*/ 2147483646 h 218"/>
                  <a:gd name="T6" fmla="*/ 2147483646 w 209"/>
                  <a:gd name="T7" fmla="*/ 2147483646 h 218"/>
                  <a:gd name="T8" fmla="*/ 0 w 209"/>
                  <a:gd name="T9" fmla="*/ 2147483646 h 218"/>
                  <a:gd name="T10" fmla="*/ 2147483646 w 209"/>
                  <a:gd name="T11" fmla="*/ 2147483646 h 218"/>
                  <a:gd name="T12" fmla="*/ 2147483646 w 209"/>
                  <a:gd name="T13" fmla="*/ 2147483646 h 218"/>
                  <a:gd name="T14" fmla="*/ 2147483646 w 209"/>
                  <a:gd name="T15" fmla="*/ 2147483646 h 218"/>
                  <a:gd name="T16" fmla="*/ 2147483646 w 209"/>
                  <a:gd name="T17" fmla="*/ 2147483646 h 218"/>
                  <a:gd name="T18" fmla="*/ 2147483646 w 209"/>
                  <a:gd name="T19" fmla="*/ 2147483646 h 218"/>
                  <a:gd name="T20" fmla="*/ 2147483646 w 209"/>
                  <a:gd name="T21" fmla="*/ 2147483646 h 218"/>
                  <a:gd name="T22" fmla="*/ 2147483646 w 209"/>
                  <a:gd name="T23" fmla="*/ 0 h 218"/>
                  <a:gd name="T24" fmla="*/ 2147483646 w 209"/>
                  <a:gd name="T25" fmla="*/ 2147483646 h 218"/>
                  <a:gd name="T26" fmla="*/ 2147483646 w 209"/>
                  <a:gd name="T27" fmla="*/ 2147483646 h 21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209" h="218">
                    <a:moveTo>
                      <a:pt x="147" y="48"/>
                    </a:moveTo>
                    <a:lnTo>
                      <a:pt x="159" y="58"/>
                    </a:lnTo>
                    <a:lnTo>
                      <a:pt x="71" y="191"/>
                    </a:lnTo>
                    <a:lnTo>
                      <a:pt x="19" y="163"/>
                    </a:lnTo>
                    <a:lnTo>
                      <a:pt x="0" y="187"/>
                    </a:lnTo>
                    <a:lnTo>
                      <a:pt x="14" y="198"/>
                    </a:lnTo>
                    <a:lnTo>
                      <a:pt x="23" y="187"/>
                    </a:lnTo>
                    <a:lnTo>
                      <a:pt x="78" y="218"/>
                    </a:lnTo>
                    <a:lnTo>
                      <a:pt x="176" y="67"/>
                    </a:lnTo>
                    <a:lnTo>
                      <a:pt x="188" y="77"/>
                    </a:lnTo>
                    <a:lnTo>
                      <a:pt x="197" y="38"/>
                    </a:lnTo>
                    <a:lnTo>
                      <a:pt x="209" y="0"/>
                    </a:lnTo>
                    <a:lnTo>
                      <a:pt x="178" y="24"/>
                    </a:lnTo>
                    <a:lnTo>
                      <a:pt x="147" y="48"/>
                    </a:lnTo>
                    <a:close/>
                  </a:path>
                </a:pathLst>
              </a:cu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defTabSz="822960">
                  <a:defRPr/>
                </a:pPr>
                <a:endParaRPr lang="zh-CN" altLang="en-US" sz="1620" kern="0">
                  <a:solidFill>
                    <a:srgbClr val="83BB48"/>
                  </a:solidFill>
                </a:endParaRPr>
              </a:p>
            </p:txBody>
          </p:sp>
        </p:grpSp>
        <p:sp>
          <p:nvSpPr>
            <p:cNvPr id="18" name="MH_Title_1"/>
            <p:cNvSpPr txBox="1">
              <a:spLocks noChangeArrowheads="1"/>
            </p:cNvSpPr>
            <p:nvPr>
              <p:custDataLst>
                <p:tags r:id="rId18"/>
              </p:custDataLst>
            </p:nvPr>
          </p:nvSpPr>
          <p:spPr bwMode="auto">
            <a:xfrm>
              <a:off x="5468766" y="3905250"/>
              <a:ext cx="1294626" cy="7647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822960">
                <a:defRPr/>
              </a:pPr>
              <a:r>
                <a:rPr lang="zh-CN" altLang="en-US" sz="1350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造字工房悦黑（非商用）常规体"/>
                  <a:ea typeface="+mn-ea"/>
                  <a:cs typeface="Arial Unicode MS" panose="020B0604020202020204" pitchFamily="34" charset="-122"/>
                </a:rPr>
                <a:t>单击添加标题</a:t>
              </a:r>
              <a:endParaRPr lang="zh-CN" altLang="en-US" sz="13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造字工房悦黑（非商用）常规体"/>
                <a:ea typeface="+mn-ea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2986855" y="3401239"/>
            <a:ext cx="678335" cy="689532"/>
            <a:chOff x="3747637" y="4269398"/>
            <a:chExt cx="1004940" cy="1021529"/>
          </a:xfrm>
        </p:grpSpPr>
        <p:pic>
          <p:nvPicPr>
            <p:cNvPr id="25" name="MH_Other_5"/>
            <p:cNvPicPr>
              <a:picLocks noChangeAspect="1"/>
            </p:cNvPicPr>
            <p:nvPr>
              <p:custDataLst>
                <p:tags r:id="rId12"/>
              </p:custDataLst>
            </p:nvPr>
          </p:nvPicPr>
          <p:blipFill>
            <a:blip r:embed="rId2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47637" y="4269398"/>
              <a:ext cx="1004940" cy="1021529"/>
            </a:xfrm>
            <a:prstGeom prst="rect">
              <a:avLst/>
            </a:prstGeom>
            <a:effectLst>
              <a:outerShdw blurRad="50800" dist="38100" dir="8100000" sx="102000" sy="102000" algn="t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26" name="Freeform 458"/>
            <p:cNvSpPr>
              <a:spLocks/>
            </p:cNvSpPr>
            <p:nvPr/>
          </p:nvSpPr>
          <p:spPr bwMode="auto">
            <a:xfrm>
              <a:off x="4102667" y="4613368"/>
              <a:ext cx="292118" cy="333589"/>
            </a:xfrm>
            <a:custGeom>
              <a:avLst/>
              <a:gdLst>
                <a:gd name="T0" fmla="*/ 64 w 64"/>
                <a:gd name="T1" fmla="*/ 30 h 73"/>
                <a:gd name="T2" fmla="*/ 34 w 64"/>
                <a:gd name="T3" fmla="*/ 3 h 73"/>
                <a:gd name="T4" fmla="*/ 34 w 64"/>
                <a:gd name="T5" fmla="*/ 2 h 73"/>
                <a:gd name="T6" fmla="*/ 32 w 64"/>
                <a:gd name="T7" fmla="*/ 0 h 73"/>
                <a:gd name="T8" fmla="*/ 30 w 64"/>
                <a:gd name="T9" fmla="*/ 2 h 73"/>
                <a:gd name="T10" fmla="*/ 30 w 64"/>
                <a:gd name="T11" fmla="*/ 3 h 73"/>
                <a:gd name="T12" fmla="*/ 0 w 64"/>
                <a:gd name="T13" fmla="*/ 30 h 73"/>
                <a:gd name="T14" fmla="*/ 30 w 64"/>
                <a:gd name="T15" fmla="*/ 30 h 73"/>
                <a:gd name="T16" fmla="*/ 30 w 64"/>
                <a:gd name="T17" fmla="*/ 59 h 73"/>
                <a:gd name="T18" fmla="*/ 30 w 64"/>
                <a:gd name="T19" fmla="*/ 59 h 73"/>
                <a:gd name="T20" fmla="*/ 27 w 64"/>
                <a:gd name="T21" fmla="*/ 66 h 73"/>
                <a:gd name="T22" fmla="*/ 20 w 64"/>
                <a:gd name="T23" fmla="*/ 68 h 73"/>
                <a:gd name="T24" fmla="*/ 13 w 64"/>
                <a:gd name="T25" fmla="*/ 66 h 73"/>
                <a:gd name="T26" fmla="*/ 10 w 64"/>
                <a:gd name="T27" fmla="*/ 59 h 73"/>
                <a:gd name="T28" fmla="*/ 8 w 64"/>
                <a:gd name="T29" fmla="*/ 56 h 73"/>
                <a:gd name="T30" fmla="*/ 6 w 64"/>
                <a:gd name="T31" fmla="*/ 59 h 73"/>
                <a:gd name="T32" fmla="*/ 20 w 64"/>
                <a:gd name="T33" fmla="*/ 73 h 73"/>
                <a:gd name="T34" fmla="*/ 34 w 64"/>
                <a:gd name="T35" fmla="*/ 60 h 73"/>
                <a:gd name="T36" fmla="*/ 34 w 64"/>
                <a:gd name="T37" fmla="*/ 59 h 73"/>
                <a:gd name="T38" fmla="*/ 34 w 64"/>
                <a:gd name="T39" fmla="*/ 30 h 73"/>
                <a:gd name="T40" fmla="*/ 64 w 64"/>
                <a:gd name="T41" fmla="*/ 3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" h="73">
                  <a:moveTo>
                    <a:pt x="64" y="30"/>
                  </a:moveTo>
                  <a:cubicBezTo>
                    <a:pt x="64" y="16"/>
                    <a:pt x="51" y="4"/>
                    <a:pt x="34" y="3"/>
                  </a:cubicBezTo>
                  <a:cubicBezTo>
                    <a:pt x="34" y="2"/>
                    <a:pt x="34" y="2"/>
                    <a:pt x="34" y="2"/>
                  </a:cubicBezTo>
                  <a:cubicBezTo>
                    <a:pt x="34" y="1"/>
                    <a:pt x="33" y="0"/>
                    <a:pt x="32" y="0"/>
                  </a:cubicBezTo>
                  <a:cubicBezTo>
                    <a:pt x="31" y="0"/>
                    <a:pt x="30" y="1"/>
                    <a:pt x="30" y="2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13" y="4"/>
                    <a:pt x="0" y="16"/>
                    <a:pt x="0" y="30"/>
                  </a:cubicBezTo>
                  <a:cubicBezTo>
                    <a:pt x="30" y="30"/>
                    <a:pt x="30" y="30"/>
                    <a:pt x="30" y="30"/>
                  </a:cubicBezTo>
                  <a:cubicBezTo>
                    <a:pt x="30" y="59"/>
                    <a:pt x="30" y="59"/>
                    <a:pt x="30" y="59"/>
                  </a:cubicBezTo>
                  <a:cubicBezTo>
                    <a:pt x="30" y="59"/>
                    <a:pt x="30" y="59"/>
                    <a:pt x="30" y="59"/>
                  </a:cubicBezTo>
                  <a:cubicBezTo>
                    <a:pt x="29" y="61"/>
                    <a:pt x="28" y="64"/>
                    <a:pt x="27" y="66"/>
                  </a:cubicBezTo>
                  <a:cubicBezTo>
                    <a:pt x="25" y="67"/>
                    <a:pt x="23" y="68"/>
                    <a:pt x="20" y="68"/>
                  </a:cubicBezTo>
                  <a:cubicBezTo>
                    <a:pt x="17" y="68"/>
                    <a:pt x="15" y="67"/>
                    <a:pt x="13" y="66"/>
                  </a:cubicBezTo>
                  <a:cubicBezTo>
                    <a:pt x="11" y="64"/>
                    <a:pt x="10" y="61"/>
                    <a:pt x="10" y="59"/>
                  </a:cubicBezTo>
                  <a:cubicBezTo>
                    <a:pt x="10" y="58"/>
                    <a:pt x="9" y="56"/>
                    <a:pt x="8" y="56"/>
                  </a:cubicBezTo>
                  <a:cubicBezTo>
                    <a:pt x="7" y="56"/>
                    <a:pt x="6" y="58"/>
                    <a:pt x="6" y="59"/>
                  </a:cubicBezTo>
                  <a:cubicBezTo>
                    <a:pt x="6" y="67"/>
                    <a:pt x="12" y="73"/>
                    <a:pt x="20" y="73"/>
                  </a:cubicBezTo>
                  <a:cubicBezTo>
                    <a:pt x="28" y="73"/>
                    <a:pt x="34" y="67"/>
                    <a:pt x="34" y="60"/>
                  </a:cubicBezTo>
                  <a:cubicBezTo>
                    <a:pt x="34" y="59"/>
                    <a:pt x="34" y="59"/>
                    <a:pt x="34" y="59"/>
                  </a:cubicBezTo>
                  <a:cubicBezTo>
                    <a:pt x="34" y="30"/>
                    <a:pt x="34" y="30"/>
                    <a:pt x="34" y="30"/>
                  </a:cubicBezTo>
                  <a:lnTo>
                    <a:pt x="64" y="30"/>
                  </a:lnTo>
                  <a:close/>
                </a:path>
              </a:pathLst>
            </a:custGeom>
            <a:solidFill>
              <a:srgbClr val="1A3F6C"/>
            </a:solidFill>
            <a:ln>
              <a:noFill/>
            </a:ln>
            <a:extLst/>
          </p:spPr>
          <p:txBody>
            <a:bodyPr vert="horz" wrap="square" lIns="82296" tIns="41148" rIns="82296" bIns="41148" numCol="1" anchor="t" anchorCtr="0" compatLnSpc="1">
              <a:prstTxWarp prst="textNoShape">
                <a:avLst/>
              </a:prstTxWarp>
            </a:bodyPr>
            <a:lstStyle/>
            <a:p>
              <a:pPr defTabSz="822960">
                <a:defRPr/>
              </a:pPr>
              <a:endParaRPr lang="zh-CN" altLang="en-US" sz="1620" kern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252777" y="2379537"/>
            <a:ext cx="679268" cy="690465"/>
            <a:chOff x="4141595" y="2755766"/>
            <a:chExt cx="1006323" cy="1022911"/>
          </a:xfrm>
        </p:grpSpPr>
        <p:pic>
          <p:nvPicPr>
            <p:cNvPr id="28" name="MH_Other_1"/>
            <p:cNvPicPr>
              <a:picLocks noChangeAspect="1"/>
            </p:cNvPicPr>
            <p:nvPr>
              <p:custDataLst>
                <p:tags r:id="rId11"/>
              </p:custDataLst>
            </p:nvPr>
          </p:nvPicPr>
          <p:blipFill>
            <a:blip r:embed="rId2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141595" y="2755766"/>
              <a:ext cx="1006323" cy="1022911"/>
            </a:xfrm>
            <a:prstGeom prst="rect">
              <a:avLst/>
            </a:prstGeom>
            <a:effectLst>
              <a:outerShdw blurRad="50800" dist="38100" dir="8100000" sx="102000" sy="102000" algn="tr" rotWithShape="0">
                <a:prstClr val="black">
                  <a:alpha val="40000"/>
                </a:prstClr>
              </a:outerShdw>
            </a:effectLst>
          </p:spPr>
        </p:pic>
        <p:grpSp>
          <p:nvGrpSpPr>
            <p:cNvPr id="29" name="组合 28"/>
            <p:cNvGrpSpPr/>
            <p:nvPr/>
          </p:nvGrpSpPr>
          <p:grpSpPr>
            <a:xfrm>
              <a:off x="4477961" y="3106737"/>
              <a:ext cx="333592" cy="320968"/>
              <a:chOff x="7156593" y="1239730"/>
              <a:chExt cx="293688" cy="282574"/>
            </a:xfrm>
            <a:solidFill>
              <a:srgbClr val="E94744"/>
            </a:solidFill>
          </p:grpSpPr>
          <p:sp>
            <p:nvSpPr>
              <p:cNvPr id="30" name="Freeform 573"/>
              <p:cNvSpPr>
                <a:spLocks/>
              </p:cNvSpPr>
              <p:nvPr/>
            </p:nvSpPr>
            <p:spPr bwMode="auto">
              <a:xfrm>
                <a:off x="7204218" y="1304817"/>
                <a:ext cx="196850" cy="217487"/>
              </a:xfrm>
              <a:custGeom>
                <a:avLst/>
                <a:gdLst>
                  <a:gd name="T0" fmla="*/ 0 w 49"/>
                  <a:gd name="T1" fmla="*/ 22 h 54"/>
                  <a:gd name="T2" fmla="*/ 0 w 49"/>
                  <a:gd name="T3" fmla="*/ 52 h 54"/>
                  <a:gd name="T4" fmla="*/ 1 w 49"/>
                  <a:gd name="T5" fmla="*/ 54 h 54"/>
                  <a:gd name="T6" fmla="*/ 3 w 49"/>
                  <a:gd name="T7" fmla="*/ 54 h 54"/>
                  <a:gd name="T8" fmla="*/ 16 w 49"/>
                  <a:gd name="T9" fmla="*/ 54 h 54"/>
                  <a:gd name="T10" fmla="*/ 17 w 49"/>
                  <a:gd name="T11" fmla="*/ 54 h 54"/>
                  <a:gd name="T12" fmla="*/ 18 w 49"/>
                  <a:gd name="T13" fmla="*/ 53 h 54"/>
                  <a:gd name="T14" fmla="*/ 18 w 49"/>
                  <a:gd name="T15" fmla="*/ 39 h 54"/>
                  <a:gd name="T16" fmla="*/ 31 w 49"/>
                  <a:gd name="T17" fmla="*/ 39 h 54"/>
                  <a:gd name="T18" fmla="*/ 31 w 49"/>
                  <a:gd name="T19" fmla="*/ 53 h 54"/>
                  <a:gd name="T20" fmla="*/ 32 w 49"/>
                  <a:gd name="T21" fmla="*/ 54 h 54"/>
                  <a:gd name="T22" fmla="*/ 33 w 49"/>
                  <a:gd name="T23" fmla="*/ 54 h 54"/>
                  <a:gd name="T24" fmla="*/ 46 w 49"/>
                  <a:gd name="T25" fmla="*/ 54 h 54"/>
                  <a:gd name="T26" fmla="*/ 48 w 49"/>
                  <a:gd name="T27" fmla="*/ 54 h 54"/>
                  <a:gd name="T28" fmla="*/ 49 w 49"/>
                  <a:gd name="T29" fmla="*/ 52 h 54"/>
                  <a:gd name="T30" fmla="*/ 49 w 49"/>
                  <a:gd name="T31" fmla="*/ 22 h 54"/>
                  <a:gd name="T32" fmla="*/ 25 w 49"/>
                  <a:gd name="T33" fmla="*/ 0 h 54"/>
                  <a:gd name="T34" fmla="*/ 0 w 49"/>
                  <a:gd name="T35" fmla="*/ 22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9" h="54">
                    <a:moveTo>
                      <a:pt x="0" y="22"/>
                    </a:moveTo>
                    <a:cubicBezTo>
                      <a:pt x="0" y="52"/>
                      <a:pt x="0" y="52"/>
                      <a:pt x="0" y="52"/>
                    </a:cubicBezTo>
                    <a:cubicBezTo>
                      <a:pt x="0" y="53"/>
                      <a:pt x="0" y="54"/>
                      <a:pt x="1" y="54"/>
                    </a:cubicBezTo>
                    <a:cubicBezTo>
                      <a:pt x="2" y="54"/>
                      <a:pt x="2" y="54"/>
                      <a:pt x="3" y="54"/>
                    </a:cubicBezTo>
                    <a:cubicBezTo>
                      <a:pt x="16" y="54"/>
                      <a:pt x="16" y="54"/>
                      <a:pt x="16" y="54"/>
                    </a:cubicBezTo>
                    <a:cubicBezTo>
                      <a:pt x="17" y="54"/>
                      <a:pt x="17" y="54"/>
                      <a:pt x="17" y="54"/>
                    </a:cubicBezTo>
                    <a:cubicBezTo>
                      <a:pt x="18" y="54"/>
                      <a:pt x="18" y="53"/>
                      <a:pt x="18" y="53"/>
                    </a:cubicBezTo>
                    <a:cubicBezTo>
                      <a:pt x="18" y="39"/>
                      <a:pt x="18" y="39"/>
                      <a:pt x="18" y="39"/>
                    </a:cubicBezTo>
                    <a:cubicBezTo>
                      <a:pt x="31" y="39"/>
                      <a:pt x="31" y="39"/>
                      <a:pt x="31" y="39"/>
                    </a:cubicBezTo>
                    <a:cubicBezTo>
                      <a:pt x="31" y="53"/>
                      <a:pt x="31" y="53"/>
                      <a:pt x="31" y="53"/>
                    </a:cubicBezTo>
                    <a:cubicBezTo>
                      <a:pt x="31" y="53"/>
                      <a:pt x="31" y="54"/>
                      <a:pt x="32" y="54"/>
                    </a:cubicBezTo>
                    <a:cubicBezTo>
                      <a:pt x="32" y="54"/>
                      <a:pt x="32" y="54"/>
                      <a:pt x="33" y="54"/>
                    </a:cubicBezTo>
                    <a:cubicBezTo>
                      <a:pt x="46" y="54"/>
                      <a:pt x="46" y="54"/>
                      <a:pt x="46" y="54"/>
                    </a:cubicBezTo>
                    <a:cubicBezTo>
                      <a:pt x="47" y="54"/>
                      <a:pt x="48" y="54"/>
                      <a:pt x="48" y="54"/>
                    </a:cubicBezTo>
                    <a:cubicBezTo>
                      <a:pt x="49" y="54"/>
                      <a:pt x="49" y="53"/>
                      <a:pt x="49" y="52"/>
                    </a:cubicBezTo>
                    <a:cubicBezTo>
                      <a:pt x="49" y="22"/>
                      <a:pt x="49" y="22"/>
                      <a:pt x="49" y="22"/>
                    </a:cubicBezTo>
                    <a:cubicBezTo>
                      <a:pt x="25" y="0"/>
                      <a:pt x="25" y="0"/>
                      <a:pt x="25" y="0"/>
                    </a:cubicBez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2296" tIns="41148" rIns="82296" bIns="41148" numCol="1" anchor="t" anchorCtr="0" compatLnSpc="1">
                <a:prstTxWarp prst="textNoShape">
                  <a:avLst/>
                </a:prstTxWarp>
              </a:bodyPr>
              <a:lstStyle/>
              <a:p>
                <a:pPr defTabSz="822960">
                  <a:defRPr/>
                </a:pPr>
                <a:endParaRPr lang="zh-CN" altLang="en-US" sz="162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1" name="Freeform 574"/>
              <p:cNvSpPr>
                <a:spLocks/>
              </p:cNvSpPr>
              <p:nvPr/>
            </p:nvSpPr>
            <p:spPr bwMode="auto">
              <a:xfrm>
                <a:off x="7156593" y="1239730"/>
                <a:ext cx="293688" cy="157162"/>
              </a:xfrm>
              <a:custGeom>
                <a:avLst/>
                <a:gdLst>
                  <a:gd name="T0" fmla="*/ 71 w 73"/>
                  <a:gd name="T1" fmla="*/ 30 h 39"/>
                  <a:gd name="T2" fmla="*/ 60 w 73"/>
                  <a:gd name="T3" fmla="*/ 20 h 39"/>
                  <a:gd name="T4" fmla="*/ 60 w 73"/>
                  <a:gd name="T5" fmla="*/ 3 h 39"/>
                  <a:gd name="T6" fmla="*/ 58 w 73"/>
                  <a:gd name="T7" fmla="*/ 1 h 39"/>
                  <a:gd name="T8" fmla="*/ 53 w 73"/>
                  <a:gd name="T9" fmla="*/ 1 h 39"/>
                  <a:gd name="T10" fmla="*/ 52 w 73"/>
                  <a:gd name="T11" fmla="*/ 3 h 39"/>
                  <a:gd name="T12" fmla="*/ 52 w 73"/>
                  <a:gd name="T13" fmla="*/ 12 h 39"/>
                  <a:gd name="T14" fmla="*/ 40 w 73"/>
                  <a:gd name="T15" fmla="*/ 2 h 39"/>
                  <a:gd name="T16" fmla="*/ 33 w 73"/>
                  <a:gd name="T17" fmla="*/ 2 h 39"/>
                  <a:gd name="T18" fmla="*/ 2 w 73"/>
                  <a:gd name="T19" fmla="*/ 30 h 39"/>
                  <a:gd name="T20" fmla="*/ 2 w 73"/>
                  <a:gd name="T21" fmla="*/ 37 h 39"/>
                  <a:gd name="T22" fmla="*/ 2 w 73"/>
                  <a:gd name="T23" fmla="*/ 37 h 39"/>
                  <a:gd name="T24" fmla="*/ 5 w 73"/>
                  <a:gd name="T25" fmla="*/ 38 h 39"/>
                  <a:gd name="T26" fmla="*/ 8 w 73"/>
                  <a:gd name="T27" fmla="*/ 37 h 39"/>
                  <a:gd name="T28" fmla="*/ 37 w 73"/>
                  <a:gd name="T29" fmla="*/ 11 h 39"/>
                  <a:gd name="T30" fmla="*/ 65 w 73"/>
                  <a:gd name="T31" fmla="*/ 37 h 39"/>
                  <a:gd name="T32" fmla="*/ 71 w 73"/>
                  <a:gd name="T33" fmla="*/ 37 h 39"/>
                  <a:gd name="T34" fmla="*/ 71 w 73"/>
                  <a:gd name="T35" fmla="*/ 3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3" h="39">
                    <a:moveTo>
                      <a:pt x="71" y="30"/>
                    </a:moveTo>
                    <a:cubicBezTo>
                      <a:pt x="60" y="20"/>
                      <a:pt x="60" y="20"/>
                      <a:pt x="60" y="20"/>
                    </a:cubicBezTo>
                    <a:cubicBezTo>
                      <a:pt x="60" y="3"/>
                      <a:pt x="60" y="3"/>
                      <a:pt x="60" y="3"/>
                    </a:cubicBezTo>
                    <a:cubicBezTo>
                      <a:pt x="60" y="2"/>
                      <a:pt x="59" y="1"/>
                      <a:pt x="58" y="1"/>
                    </a:cubicBezTo>
                    <a:cubicBezTo>
                      <a:pt x="53" y="1"/>
                      <a:pt x="53" y="1"/>
                      <a:pt x="53" y="1"/>
                    </a:cubicBezTo>
                    <a:cubicBezTo>
                      <a:pt x="52" y="1"/>
                      <a:pt x="52" y="2"/>
                      <a:pt x="52" y="3"/>
                    </a:cubicBezTo>
                    <a:cubicBezTo>
                      <a:pt x="52" y="12"/>
                      <a:pt x="52" y="12"/>
                      <a:pt x="52" y="12"/>
                    </a:cubicBezTo>
                    <a:cubicBezTo>
                      <a:pt x="40" y="2"/>
                      <a:pt x="40" y="2"/>
                      <a:pt x="40" y="2"/>
                    </a:cubicBezTo>
                    <a:cubicBezTo>
                      <a:pt x="38" y="0"/>
                      <a:pt x="35" y="0"/>
                      <a:pt x="33" y="2"/>
                    </a:cubicBezTo>
                    <a:cubicBezTo>
                      <a:pt x="2" y="30"/>
                      <a:pt x="2" y="30"/>
                      <a:pt x="2" y="30"/>
                    </a:cubicBezTo>
                    <a:cubicBezTo>
                      <a:pt x="0" y="32"/>
                      <a:pt x="0" y="35"/>
                      <a:pt x="2" y="37"/>
                    </a:cubicBezTo>
                    <a:cubicBezTo>
                      <a:pt x="2" y="37"/>
                      <a:pt x="2" y="37"/>
                      <a:pt x="2" y="37"/>
                    </a:cubicBezTo>
                    <a:cubicBezTo>
                      <a:pt x="3" y="38"/>
                      <a:pt x="4" y="38"/>
                      <a:pt x="5" y="38"/>
                    </a:cubicBezTo>
                    <a:cubicBezTo>
                      <a:pt x="6" y="38"/>
                      <a:pt x="7" y="38"/>
                      <a:pt x="8" y="37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65" y="37"/>
                      <a:pt x="65" y="37"/>
                      <a:pt x="65" y="37"/>
                    </a:cubicBezTo>
                    <a:cubicBezTo>
                      <a:pt x="67" y="39"/>
                      <a:pt x="70" y="39"/>
                      <a:pt x="71" y="37"/>
                    </a:cubicBezTo>
                    <a:cubicBezTo>
                      <a:pt x="73" y="35"/>
                      <a:pt x="73" y="32"/>
                      <a:pt x="71" y="30"/>
                    </a:cubicBezTo>
                    <a:close/>
                  </a:path>
                </a:pathLst>
              </a:cu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2296" tIns="41148" rIns="82296" bIns="41148" numCol="1" anchor="t" anchorCtr="0" compatLnSpc="1">
                <a:prstTxWarp prst="textNoShape">
                  <a:avLst/>
                </a:prstTxWarp>
              </a:bodyPr>
              <a:lstStyle/>
              <a:p>
                <a:pPr defTabSz="822960">
                  <a:defRPr/>
                </a:pPr>
                <a:endParaRPr lang="zh-CN" altLang="en-US" sz="1620" kern="0">
                  <a:solidFill>
                    <a:sysClr val="windowText" lastClr="000000"/>
                  </a:solidFill>
                </a:endParaRPr>
              </a:p>
            </p:txBody>
          </p:sp>
        </p:grpSp>
      </p:grpSp>
      <p:grpSp>
        <p:nvGrpSpPr>
          <p:cNvPr id="32" name="组合 31"/>
          <p:cNvGrpSpPr/>
          <p:nvPr/>
        </p:nvGrpSpPr>
        <p:grpSpPr>
          <a:xfrm>
            <a:off x="4216629" y="1861689"/>
            <a:ext cx="678335" cy="689532"/>
            <a:chOff x="5569524" y="1988583"/>
            <a:chExt cx="1004940" cy="1021529"/>
          </a:xfrm>
        </p:grpSpPr>
        <p:pic>
          <p:nvPicPr>
            <p:cNvPr id="33" name="MH_Other_2"/>
            <p:cNvPicPr>
              <a:picLocks noChangeAspect="1"/>
            </p:cNvPicPr>
            <p:nvPr>
              <p:custDataLst>
                <p:tags r:id="rId10"/>
              </p:custDataLst>
            </p:nvPr>
          </p:nvPicPr>
          <p:blipFill>
            <a:blip r:embed="rId2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569524" y="1988583"/>
              <a:ext cx="1004940" cy="1021529"/>
            </a:xfrm>
            <a:prstGeom prst="rect">
              <a:avLst/>
            </a:prstGeom>
            <a:effectLst>
              <a:outerShdw blurRad="50800" dist="38100" dir="8100000" sx="102000" sy="102000" algn="tr" rotWithShape="0">
                <a:prstClr val="black">
                  <a:alpha val="40000"/>
                </a:prstClr>
              </a:outerShdw>
            </a:effectLst>
          </p:spPr>
        </p:pic>
        <p:grpSp>
          <p:nvGrpSpPr>
            <p:cNvPr id="34" name="组合 33"/>
            <p:cNvGrpSpPr/>
            <p:nvPr/>
          </p:nvGrpSpPr>
          <p:grpSpPr>
            <a:xfrm>
              <a:off x="5926327" y="2359544"/>
              <a:ext cx="306543" cy="232610"/>
              <a:chOff x="10269681" y="2490680"/>
              <a:chExt cx="269875" cy="204787"/>
            </a:xfrm>
            <a:solidFill>
              <a:srgbClr val="009288"/>
            </a:solidFill>
          </p:grpSpPr>
          <p:sp>
            <p:nvSpPr>
              <p:cNvPr id="35" name="Freeform 382"/>
              <p:cNvSpPr>
                <a:spLocks/>
              </p:cNvSpPr>
              <p:nvPr/>
            </p:nvSpPr>
            <p:spPr bwMode="auto">
              <a:xfrm>
                <a:off x="10269681" y="2687530"/>
                <a:ext cx="269875" cy="7937"/>
              </a:xfrm>
              <a:custGeom>
                <a:avLst/>
                <a:gdLst>
                  <a:gd name="T0" fmla="*/ 1 w 67"/>
                  <a:gd name="T1" fmla="*/ 2 h 2"/>
                  <a:gd name="T2" fmla="*/ 0 w 67"/>
                  <a:gd name="T3" fmla="*/ 1 h 2"/>
                  <a:gd name="T4" fmla="*/ 1 w 67"/>
                  <a:gd name="T5" fmla="*/ 0 h 2"/>
                  <a:gd name="T6" fmla="*/ 65 w 67"/>
                  <a:gd name="T7" fmla="*/ 0 h 2"/>
                  <a:gd name="T8" fmla="*/ 67 w 67"/>
                  <a:gd name="T9" fmla="*/ 1 h 2"/>
                  <a:gd name="T10" fmla="*/ 65 w 67"/>
                  <a:gd name="T11" fmla="*/ 2 h 2"/>
                  <a:gd name="T12" fmla="*/ 1 w 67"/>
                  <a:gd name="T13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7" h="2">
                    <a:moveTo>
                      <a:pt x="1" y="2"/>
                    </a:moveTo>
                    <a:cubicBezTo>
                      <a:pt x="1" y="2"/>
                      <a:pt x="0" y="2"/>
                      <a:pt x="0" y="1"/>
                    </a:cubicBezTo>
                    <a:cubicBezTo>
                      <a:pt x="0" y="1"/>
                      <a:pt x="1" y="0"/>
                      <a:pt x="1" y="0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66" y="0"/>
                      <a:pt x="67" y="1"/>
                      <a:pt x="67" y="1"/>
                    </a:cubicBezTo>
                    <a:cubicBezTo>
                      <a:pt x="67" y="2"/>
                      <a:pt x="66" y="2"/>
                      <a:pt x="65" y="2"/>
                    </a:cubicBezTo>
                    <a:lnTo>
                      <a:pt x="1" y="2"/>
                    </a:lnTo>
                    <a:close/>
                  </a:path>
                </a:pathLst>
              </a:cu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82296" tIns="41148" rIns="82296" bIns="41148" numCol="1" anchor="t" anchorCtr="0" compatLnSpc="1">
                <a:prstTxWarp prst="textNoShape">
                  <a:avLst/>
                </a:prstTxWarp>
              </a:bodyPr>
              <a:lstStyle/>
              <a:p>
                <a:pPr defTabSz="822960">
                  <a:defRPr/>
                </a:pPr>
                <a:endParaRPr lang="zh-CN" altLang="en-US" sz="162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6" name="Rectangle 383"/>
              <p:cNvSpPr>
                <a:spLocks noChangeArrowheads="1"/>
              </p:cNvSpPr>
              <p:nvPr/>
            </p:nvSpPr>
            <p:spPr bwMode="auto">
              <a:xfrm>
                <a:off x="10301431" y="2538305"/>
                <a:ext cx="41275" cy="130175"/>
              </a:xfrm>
              <a:prstGeom prst="rect">
                <a:avLst/>
              </a:pr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82296" tIns="41148" rIns="82296" bIns="41148" numCol="1" anchor="t" anchorCtr="0" compatLnSpc="1">
                <a:prstTxWarp prst="textNoShape">
                  <a:avLst/>
                </a:prstTxWarp>
              </a:bodyPr>
              <a:lstStyle/>
              <a:p>
                <a:pPr defTabSz="822960">
                  <a:defRPr/>
                </a:pPr>
                <a:endParaRPr lang="zh-CN" altLang="en-US" sz="162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7" name="Rectangle 384"/>
              <p:cNvSpPr>
                <a:spLocks noChangeArrowheads="1"/>
              </p:cNvSpPr>
              <p:nvPr/>
            </p:nvSpPr>
            <p:spPr bwMode="auto">
              <a:xfrm>
                <a:off x="10361756" y="2490680"/>
                <a:ext cx="36513" cy="177800"/>
              </a:xfrm>
              <a:prstGeom prst="rect">
                <a:avLst/>
              </a:pr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82296" tIns="41148" rIns="82296" bIns="41148" numCol="1" anchor="t" anchorCtr="0" compatLnSpc="1">
                <a:prstTxWarp prst="textNoShape">
                  <a:avLst/>
                </a:prstTxWarp>
              </a:bodyPr>
              <a:lstStyle/>
              <a:p>
                <a:pPr defTabSz="822960">
                  <a:defRPr/>
                </a:pPr>
                <a:endParaRPr lang="zh-CN" altLang="en-US" sz="162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8" name="Rectangle 385"/>
              <p:cNvSpPr>
                <a:spLocks noChangeArrowheads="1"/>
              </p:cNvSpPr>
              <p:nvPr/>
            </p:nvSpPr>
            <p:spPr bwMode="auto">
              <a:xfrm>
                <a:off x="10414143" y="2547830"/>
                <a:ext cx="41275" cy="120650"/>
              </a:xfrm>
              <a:prstGeom prst="rect">
                <a:avLst/>
              </a:pr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82296" tIns="41148" rIns="82296" bIns="41148" numCol="1" anchor="t" anchorCtr="0" compatLnSpc="1">
                <a:prstTxWarp prst="textNoShape">
                  <a:avLst/>
                </a:prstTxWarp>
              </a:bodyPr>
              <a:lstStyle/>
              <a:p>
                <a:pPr defTabSz="822960">
                  <a:defRPr/>
                </a:pPr>
                <a:endParaRPr lang="zh-CN" altLang="en-US" sz="162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9" name="Rectangle 386"/>
              <p:cNvSpPr>
                <a:spLocks noChangeArrowheads="1"/>
              </p:cNvSpPr>
              <p:nvPr/>
            </p:nvSpPr>
            <p:spPr bwMode="auto">
              <a:xfrm>
                <a:off x="10474468" y="2587517"/>
                <a:ext cx="36513" cy="80962"/>
              </a:xfrm>
              <a:prstGeom prst="rect">
                <a:avLst/>
              </a:prstGeom>
              <a:solidFill>
                <a:srgbClr val="1A3F6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82296" tIns="41148" rIns="82296" bIns="41148" numCol="1" anchor="t" anchorCtr="0" compatLnSpc="1">
                <a:prstTxWarp prst="textNoShape">
                  <a:avLst/>
                </a:prstTxWarp>
              </a:bodyPr>
              <a:lstStyle/>
              <a:p>
                <a:pPr defTabSz="822960">
                  <a:defRPr/>
                </a:pPr>
                <a:endParaRPr lang="zh-CN" altLang="en-US" sz="1620" kern="0">
                  <a:solidFill>
                    <a:sysClr val="windowText" lastClr="000000"/>
                  </a:solidFill>
                </a:endParaRPr>
              </a:p>
            </p:txBody>
          </p:sp>
        </p:grpSp>
      </p:grpSp>
      <p:grpSp>
        <p:nvGrpSpPr>
          <p:cNvPr id="40" name="组合 39"/>
          <p:cNvGrpSpPr/>
          <p:nvPr/>
        </p:nvGrpSpPr>
        <p:grpSpPr>
          <a:xfrm>
            <a:off x="5237397" y="2379537"/>
            <a:ext cx="679268" cy="690465"/>
            <a:chOff x="7081773" y="2755766"/>
            <a:chExt cx="1006323" cy="1022911"/>
          </a:xfrm>
        </p:grpSpPr>
        <p:pic>
          <p:nvPicPr>
            <p:cNvPr id="41" name="MH_Other_3"/>
            <p:cNvPicPr>
              <a:picLocks noChangeAspect="1"/>
            </p:cNvPicPr>
            <p:nvPr>
              <p:custDataLst>
                <p:tags r:id="rId9"/>
              </p:custDataLst>
            </p:nvPr>
          </p:nvPicPr>
          <p:blipFill>
            <a:blip r:embed="rId2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081773" y="2755766"/>
              <a:ext cx="1006323" cy="1022911"/>
            </a:xfrm>
            <a:prstGeom prst="rect">
              <a:avLst/>
            </a:prstGeom>
            <a:effectLst>
              <a:outerShdw blurRad="50800" dist="38100" dir="8100000" sx="102000" sy="102000" algn="t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42" name="Freeform 177"/>
            <p:cNvSpPr>
              <a:spLocks noEditPoints="1"/>
            </p:cNvSpPr>
            <p:nvPr/>
          </p:nvSpPr>
          <p:spPr bwMode="auto">
            <a:xfrm>
              <a:off x="7454325" y="3114240"/>
              <a:ext cx="309962" cy="256688"/>
            </a:xfrm>
            <a:custGeom>
              <a:avLst/>
              <a:gdLst>
                <a:gd name="T0" fmla="*/ 39 w 81"/>
                <a:gd name="T1" fmla="*/ 35 h 67"/>
                <a:gd name="T2" fmla="*/ 37 w 81"/>
                <a:gd name="T3" fmla="*/ 28 h 67"/>
                <a:gd name="T4" fmla="*/ 41 w 81"/>
                <a:gd name="T5" fmla="*/ 43 h 67"/>
                <a:gd name="T6" fmla="*/ 44 w 81"/>
                <a:gd name="T7" fmla="*/ 51 h 67"/>
                <a:gd name="T8" fmla="*/ 44 w 81"/>
                <a:gd name="T9" fmla="*/ 46 h 67"/>
                <a:gd name="T10" fmla="*/ 64 w 81"/>
                <a:gd name="T11" fmla="*/ 13 h 67"/>
                <a:gd name="T12" fmla="*/ 62 w 81"/>
                <a:gd name="T13" fmla="*/ 17 h 67"/>
                <a:gd name="T14" fmla="*/ 56 w 81"/>
                <a:gd name="T15" fmla="*/ 17 h 67"/>
                <a:gd name="T16" fmla="*/ 55 w 81"/>
                <a:gd name="T17" fmla="*/ 13 h 67"/>
                <a:gd name="T18" fmla="*/ 25 w 81"/>
                <a:gd name="T19" fmla="*/ 17 h 67"/>
                <a:gd name="T20" fmla="*/ 19 w 81"/>
                <a:gd name="T21" fmla="*/ 17 h 67"/>
                <a:gd name="T22" fmla="*/ 19 w 81"/>
                <a:gd name="T23" fmla="*/ 13 h 67"/>
                <a:gd name="T24" fmla="*/ 0 w 81"/>
                <a:gd name="T25" fmla="*/ 30 h 67"/>
                <a:gd name="T26" fmla="*/ 17 w 81"/>
                <a:gd name="T27" fmla="*/ 67 h 67"/>
                <a:gd name="T28" fmla="*/ 81 w 81"/>
                <a:gd name="T29" fmla="*/ 50 h 67"/>
                <a:gd name="T30" fmla="*/ 64 w 81"/>
                <a:gd name="T31" fmla="*/ 13 h 67"/>
                <a:gd name="T32" fmla="*/ 41 w 81"/>
                <a:gd name="T33" fmla="*/ 54 h 67"/>
                <a:gd name="T34" fmla="*/ 39 w 81"/>
                <a:gd name="T35" fmla="*/ 57 h 67"/>
                <a:gd name="T36" fmla="*/ 32 w 81"/>
                <a:gd name="T37" fmla="*/ 51 h 67"/>
                <a:gd name="T38" fmla="*/ 33 w 81"/>
                <a:gd name="T39" fmla="*/ 45 h 67"/>
                <a:gd name="T40" fmla="*/ 39 w 81"/>
                <a:gd name="T41" fmla="*/ 42 h 67"/>
                <a:gd name="T42" fmla="*/ 32 w 81"/>
                <a:gd name="T43" fmla="*/ 33 h 67"/>
                <a:gd name="T44" fmla="*/ 39 w 81"/>
                <a:gd name="T45" fmla="*/ 25 h 67"/>
                <a:gd name="T46" fmla="*/ 41 w 81"/>
                <a:gd name="T47" fmla="*/ 23 h 67"/>
                <a:gd name="T48" fmla="*/ 48 w 81"/>
                <a:gd name="T49" fmla="*/ 28 h 67"/>
                <a:gd name="T50" fmla="*/ 46 w 81"/>
                <a:gd name="T51" fmla="*/ 34 h 67"/>
                <a:gd name="T52" fmla="*/ 41 w 81"/>
                <a:gd name="T53" fmla="*/ 27 h 67"/>
                <a:gd name="T54" fmla="*/ 48 w 81"/>
                <a:gd name="T55" fmla="*/ 42 h 67"/>
                <a:gd name="T56" fmla="*/ 47 w 81"/>
                <a:gd name="T57" fmla="*/ 52 h 67"/>
                <a:gd name="T58" fmla="*/ 34 w 81"/>
                <a:gd name="T59" fmla="*/ 3 h 67"/>
                <a:gd name="T60" fmla="*/ 56 w 81"/>
                <a:gd name="T61" fmla="*/ 13 h 67"/>
                <a:gd name="T62" fmla="*/ 61 w 81"/>
                <a:gd name="T63" fmla="*/ 16 h 67"/>
                <a:gd name="T64" fmla="*/ 50 w 81"/>
                <a:gd name="T65" fmla="*/ 0 h 67"/>
                <a:gd name="T66" fmla="*/ 20 w 81"/>
                <a:gd name="T67" fmla="*/ 13 h 67"/>
                <a:gd name="T68" fmla="*/ 24 w 81"/>
                <a:gd name="T69" fmla="*/ 16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1" h="67">
                  <a:moveTo>
                    <a:pt x="35" y="30"/>
                  </a:moveTo>
                  <a:cubicBezTo>
                    <a:pt x="35" y="32"/>
                    <a:pt x="37" y="33"/>
                    <a:pt x="39" y="35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8" y="27"/>
                    <a:pt x="37" y="27"/>
                    <a:pt x="37" y="28"/>
                  </a:cubicBezTo>
                  <a:cubicBezTo>
                    <a:pt x="36" y="29"/>
                    <a:pt x="35" y="29"/>
                    <a:pt x="35" y="30"/>
                  </a:cubicBezTo>
                  <a:close/>
                  <a:moveTo>
                    <a:pt x="41" y="43"/>
                  </a:moveTo>
                  <a:cubicBezTo>
                    <a:pt x="41" y="52"/>
                    <a:pt x="41" y="52"/>
                    <a:pt x="41" y="52"/>
                  </a:cubicBezTo>
                  <a:cubicBezTo>
                    <a:pt x="42" y="52"/>
                    <a:pt x="43" y="52"/>
                    <a:pt x="44" y="51"/>
                  </a:cubicBezTo>
                  <a:cubicBezTo>
                    <a:pt x="45" y="50"/>
                    <a:pt x="45" y="49"/>
                    <a:pt x="45" y="48"/>
                  </a:cubicBezTo>
                  <a:cubicBezTo>
                    <a:pt x="45" y="47"/>
                    <a:pt x="45" y="47"/>
                    <a:pt x="44" y="46"/>
                  </a:cubicBezTo>
                  <a:cubicBezTo>
                    <a:pt x="44" y="45"/>
                    <a:pt x="43" y="44"/>
                    <a:pt x="41" y="43"/>
                  </a:cubicBezTo>
                  <a:close/>
                  <a:moveTo>
                    <a:pt x="64" y="13"/>
                  </a:moveTo>
                  <a:cubicBezTo>
                    <a:pt x="62" y="13"/>
                    <a:pt x="62" y="13"/>
                    <a:pt x="62" y="13"/>
                  </a:cubicBezTo>
                  <a:cubicBezTo>
                    <a:pt x="62" y="14"/>
                    <a:pt x="62" y="15"/>
                    <a:pt x="62" y="17"/>
                  </a:cubicBezTo>
                  <a:cubicBezTo>
                    <a:pt x="62" y="17"/>
                    <a:pt x="62" y="17"/>
                    <a:pt x="62" y="17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56" y="15"/>
                    <a:pt x="56" y="14"/>
                    <a:pt x="55" y="13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25" y="14"/>
                    <a:pt x="25" y="15"/>
                    <a:pt x="25" y="17"/>
                  </a:cubicBezTo>
                  <a:cubicBezTo>
                    <a:pt x="25" y="17"/>
                    <a:pt x="25" y="17"/>
                    <a:pt x="25" y="17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9" y="17"/>
                    <a:pt x="19" y="17"/>
                    <a:pt x="19" y="17"/>
                  </a:cubicBezTo>
                  <a:cubicBezTo>
                    <a:pt x="19" y="15"/>
                    <a:pt x="19" y="14"/>
                    <a:pt x="19" y="13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8" y="13"/>
                    <a:pt x="0" y="20"/>
                    <a:pt x="0" y="30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59"/>
                    <a:pt x="8" y="67"/>
                    <a:pt x="17" y="67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73" y="67"/>
                    <a:pt x="81" y="59"/>
                    <a:pt x="81" y="50"/>
                  </a:cubicBezTo>
                  <a:cubicBezTo>
                    <a:pt x="81" y="30"/>
                    <a:pt x="81" y="30"/>
                    <a:pt x="81" y="30"/>
                  </a:cubicBezTo>
                  <a:cubicBezTo>
                    <a:pt x="81" y="20"/>
                    <a:pt x="73" y="13"/>
                    <a:pt x="64" y="13"/>
                  </a:cubicBezTo>
                  <a:close/>
                  <a:moveTo>
                    <a:pt x="47" y="52"/>
                  </a:moveTo>
                  <a:cubicBezTo>
                    <a:pt x="45" y="53"/>
                    <a:pt x="43" y="54"/>
                    <a:pt x="41" y="54"/>
                  </a:cubicBezTo>
                  <a:cubicBezTo>
                    <a:pt x="41" y="57"/>
                    <a:pt x="41" y="57"/>
                    <a:pt x="41" y="57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9" y="54"/>
                    <a:pt x="39" y="54"/>
                    <a:pt x="39" y="54"/>
                  </a:cubicBezTo>
                  <a:cubicBezTo>
                    <a:pt x="36" y="54"/>
                    <a:pt x="34" y="53"/>
                    <a:pt x="32" y="51"/>
                  </a:cubicBezTo>
                  <a:cubicBezTo>
                    <a:pt x="33" y="45"/>
                    <a:pt x="33" y="45"/>
                    <a:pt x="33" y="45"/>
                  </a:cubicBezTo>
                  <a:cubicBezTo>
                    <a:pt x="33" y="45"/>
                    <a:pt x="33" y="45"/>
                    <a:pt x="33" y="45"/>
                  </a:cubicBezTo>
                  <a:cubicBezTo>
                    <a:pt x="34" y="50"/>
                    <a:pt x="36" y="52"/>
                    <a:pt x="39" y="52"/>
                  </a:cubicBezTo>
                  <a:cubicBezTo>
                    <a:pt x="39" y="42"/>
                    <a:pt x="39" y="42"/>
                    <a:pt x="39" y="42"/>
                  </a:cubicBezTo>
                  <a:cubicBezTo>
                    <a:pt x="36" y="40"/>
                    <a:pt x="34" y="38"/>
                    <a:pt x="33" y="37"/>
                  </a:cubicBezTo>
                  <a:cubicBezTo>
                    <a:pt x="32" y="36"/>
                    <a:pt x="32" y="34"/>
                    <a:pt x="32" y="33"/>
                  </a:cubicBezTo>
                  <a:cubicBezTo>
                    <a:pt x="32" y="31"/>
                    <a:pt x="33" y="29"/>
                    <a:pt x="34" y="28"/>
                  </a:cubicBezTo>
                  <a:cubicBezTo>
                    <a:pt x="36" y="26"/>
                    <a:pt x="37" y="26"/>
                    <a:pt x="39" y="25"/>
                  </a:cubicBezTo>
                  <a:cubicBezTo>
                    <a:pt x="39" y="23"/>
                    <a:pt x="39" y="23"/>
                    <a:pt x="39" y="23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1" y="25"/>
                    <a:pt x="41" y="25"/>
                    <a:pt x="41" y="25"/>
                  </a:cubicBezTo>
                  <a:cubicBezTo>
                    <a:pt x="44" y="26"/>
                    <a:pt x="46" y="26"/>
                    <a:pt x="48" y="28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46" y="34"/>
                    <a:pt x="46" y="34"/>
                    <a:pt x="46" y="34"/>
                  </a:cubicBezTo>
                  <a:cubicBezTo>
                    <a:pt x="46" y="31"/>
                    <a:pt x="46" y="30"/>
                    <a:pt x="45" y="29"/>
                  </a:cubicBezTo>
                  <a:cubicBezTo>
                    <a:pt x="44" y="27"/>
                    <a:pt x="42" y="27"/>
                    <a:pt x="41" y="27"/>
                  </a:cubicBezTo>
                  <a:cubicBezTo>
                    <a:pt x="41" y="36"/>
                    <a:pt x="41" y="36"/>
                    <a:pt x="41" y="36"/>
                  </a:cubicBezTo>
                  <a:cubicBezTo>
                    <a:pt x="44" y="38"/>
                    <a:pt x="47" y="40"/>
                    <a:pt x="48" y="42"/>
                  </a:cubicBezTo>
                  <a:cubicBezTo>
                    <a:pt x="49" y="43"/>
                    <a:pt x="49" y="45"/>
                    <a:pt x="49" y="47"/>
                  </a:cubicBezTo>
                  <a:cubicBezTo>
                    <a:pt x="49" y="49"/>
                    <a:pt x="49" y="50"/>
                    <a:pt x="47" y="52"/>
                  </a:cubicBezTo>
                  <a:close/>
                  <a:moveTo>
                    <a:pt x="25" y="13"/>
                  </a:moveTo>
                  <a:cubicBezTo>
                    <a:pt x="26" y="7"/>
                    <a:pt x="29" y="3"/>
                    <a:pt x="34" y="3"/>
                  </a:cubicBezTo>
                  <a:cubicBezTo>
                    <a:pt x="47" y="3"/>
                    <a:pt x="47" y="3"/>
                    <a:pt x="47" y="3"/>
                  </a:cubicBezTo>
                  <a:cubicBezTo>
                    <a:pt x="52" y="3"/>
                    <a:pt x="55" y="7"/>
                    <a:pt x="56" y="13"/>
                  </a:cubicBezTo>
                  <a:cubicBezTo>
                    <a:pt x="57" y="14"/>
                    <a:pt x="57" y="15"/>
                    <a:pt x="57" y="16"/>
                  </a:cubicBezTo>
                  <a:cubicBezTo>
                    <a:pt x="61" y="16"/>
                    <a:pt x="61" y="16"/>
                    <a:pt x="61" y="16"/>
                  </a:cubicBezTo>
                  <a:cubicBezTo>
                    <a:pt x="61" y="15"/>
                    <a:pt x="61" y="14"/>
                    <a:pt x="61" y="13"/>
                  </a:cubicBezTo>
                  <a:cubicBezTo>
                    <a:pt x="59" y="5"/>
                    <a:pt x="55" y="0"/>
                    <a:pt x="50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26" y="0"/>
                    <a:pt x="22" y="5"/>
                    <a:pt x="20" y="13"/>
                  </a:cubicBezTo>
                  <a:cubicBezTo>
                    <a:pt x="20" y="14"/>
                    <a:pt x="20" y="15"/>
                    <a:pt x="20" y="16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4" y="15"/>
                    <a:pt x="24" y="14"/>
                    <a:pt x="25" y="13"/>
                  </a:cubicBezTo>
                  <a:close/>
                </a:path>
              </a:pathLst>
            </a:custGeom>
            <a:solidFill>
              <a:srgbClr val="1A3F6C"/>
            </a:solidFill>
            <a:ln>
              <a:noFill/>
            </a:ln>
            <a:extLst/>
          </p:spPr>
          <p:txBody>
            <a:bodyPr vert="horz" wrap="square" lIns="82296" tIns="41148" rIns="82296" bIns="41148" numCol="1" anchor="t" anchorCtr="0" compatLnSpc="1">
              <a:prstTxWarp prst="textNoShape">
                <a:avLst/>
              </a:prstTxWarp>
            </a:bodyPr>
            <a:lstStyle/>
            <a:p>
              <a:pPr defTabSz="822960">
                <a:defRPr/>
              </a:pPr>
              <a:endParaRPr lang="zh-CN" altLang="en-US" sz="1620" kern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5482793" y="3401239"/>
            <a:ext cx="678335" cy="689532"/>
            <a:chOff x="7445322" y="4269398"/>
            <a:chExt cx="1004941" cy="1021529"/>
          </a:xfrm>
        </p:grpSpPr>
        <p:pic>
          <p:nvPicPr>
            <p:cNvPr id="44" name="MH_Other_4"/>
            <p:cNvPicPr>
              <a:picLocks noChangeAspect="1"/>
            </p:cNvPicPr>
            <p:nvPr>
              <p:custDataLst>
                <p:tags r:id="rId8"/>
              </p:custDataLst>
            </p:nvPr>
          </p:nvPicPr>
          <p:blipFill>
            <a:blip r:embed="rId2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45322" y="4269398"/>
              <a:ext cx="1004941" cy="1021529"/>
            </a:xfrm>
            <a:prstGeom prst="rect">
              <a:avLst/>
            </a:prstGeom>
            <a:effectLst>
              <a:outerShdw blurRad="50800" dist="38100" dir="8100000" sx="102000" sy="102000" algn="tr" rotWithShape="0">
                <a:prstClr val="black">
                  <a:alpha val="40000"/>
                </a:prstClr>
              </a:outerShdw>
            </a:effectLst>
          </p:spPr>
        </p:pic>
        <p:grpSp>
          <p:nvGrpSpPr>
            <p:cNvPr id="45" name="组合 44"/>
            <p:cNvGrpSpPr/>
            <p:nvPr/>
          </p:nvGrpSpPr>
          <p:grpSpPr>
            <a:xfrm>
              <a:off x="7800872" y="4615747"/>
              <a:ext cx="313191" cy="313191"/>
              <a:chOff x="2996839" y="1292034"/>
              <a:chExt cx="275727" cy="275728"/>
            </a:xfrm>
            <a:solidFill>
              <a:srgbClr val="E94744"/>
            </a:solidFill>
          </p:grpSpPr>
          <p:sp>
            <p:nvSpPr>
              <p:cNvPr id="46" name="Freeform 302"/>
              <p:cNvSpPr>
                <a:spLocks noEditPoints="1"/>
              </p:cNvSpPr>
              <p:nvPr/>
            </p:nvSpPr>
            <p:spPr bwMode="auto">
              <a:xfrm>
                <a:off x="3077851" y="1373047"/>
                <a:ext cx="194715" cy="194715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solidFill>
                <a:srgbClr val="1A3F6C"/>
              </a:solidFill>
              <a:ln>
                <a:noFill/>
              </a:ln>
              <a:extLst/>
            </p:spPr>
            <p:txBody>
              <a:bodyPr vert="horz" wrap="square" lIns="82296" tIns="41148" rIns="82296" bIns="41148" numCol="1" anchor="t" anchorCtr="0" compatLnSpc="1">
                <a:prstTxWarp prst="textNoShape">
                  <a:avLst/>
                </a:prstTxWarp>
              </a:bodyPr>
              <a:lstStyle/>
              <a:p>
                <a:pPr defTabSz="822960">
                  <a:defRPr/>
                </a:pPr>
                <a:endParaRPr lang="zh-CN" altLang="en-US" sz="162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7" name="Freeform 303"/>
              <p:cNvSpPr>
                <a:spLocks noEditPoints="1"/>
              </p:cNvSpPr>
              <p:nvPr/>
            </p:nvSpPr>
            <p:spPr bwMode="auto">
              <a:xfrm>
                <a:off x="2996839" y="1292034"/>
                <a:ext cx="123651" cy="125072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solidFill>
                <a:srgbClr val="1A3F6C"/>
              </a:solidFill>
              <a:ln>
                <a:noFill/>
              </a:ln>
              <a:extLst/>
            </p:spPr>
            <p:txBody>
              <a:bodyPr vert="horz" wrap="square" lIns="82296" tIns="41148" rIns="82296" bIns="41148" numCol="1" anchor="t" anchorCtr="0" compatLnSpc="1">
                <a:prstTxWarp prst="textNoShape">
                  <a:avLst/>
                </a:prstTxWarp>
              </a:bodyPr>
              <a:lstStyle/>
              <a:p>
                <a:pPr defTabSz="822960">
                  <a:defRPr/>
                </a:pPr>
                <a:endParaRPr lang="zh-CN" altLang="en-US" sz="1620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8" name="Freeform 304"/>
              <p:cNvSpPr>
                <a:spLocks noEditPoints="1"/>
              </p:cNvSpPr>
              <p:nvPr/>
            </p:nvSpPr>
            <p:spPr bwMode="auto">
              <a:xfrm>
                <a:off x="2996839" y="1417106"/>
                <a:ext cx="96646" cy="93804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solidFill>
                <a:srgbClr val="1A3F6C"/>
              </a:solidFill>
              <a:ln>
                <a:noFill/>
              </a:ln>
              <a:extLst/>
            </p:spPr>
            <p:txBody>
              <a:bodyPr vert="horz" wrap="square" lIns="82296" tIns="41148" rIns="82296" bIns="41148" numCol="1" anchor="t" anchorCtr="0" compatLnSpc="1">
                <a:prstTxWarp prst="textNoShape">
                  <a:avLst/>
                </a:prstTxWarp>
              </a:bodyPr>
              <a:lstStyle/>
              <a:p>
                <a:pPr defTabSz="822960">
                  <a:defRPr/>
                </a:pPr>
                <a:endParaRPr lang="zh-CN" altLang="en-US" sz="1620" kern="0">
                  <a:solidFill>
                    <a:sysClr val="windowText" lastClr="000000"/>
                  </a:solidFill>
                </a:endParaRPr>
              </a:p>
            </p:txBody>
          </p:sp>
        </p:grpSp>
      </p:grpSp>
      <p:sp>
        <p:nvSpPr>
          <p:cNvPr id="49" name="MH_SubTitle_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548080" y="1405220"/>
            <a:ext cx="2102020" cy="414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1722" tIns="30861" rIns="61722" bIns="30861" anchor="ctr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9pPr>
          </a:lstStyle>
          <a:p>
            <a:pPr algn="ctr" defTabSz="822960">
              <a:lnSpc>
                <a:spcPct val="130000"/>
              </a:lnSpc>
              <a:defRPr/>
            </a:pPr>
            <a:r>
              <a:rPr lang="zh-CN" altLang="en-US" sz="990" kern="0" dirty="0">
                <a:solidFill>
                  <a:sysClr val="window" lastClr="FFFFFF">
                    <a:lumMod val="50000"/>
                  </a:sysClr>
                </a:solidFill>
                <a:latin typeface="Agency FB"/>
                <a:ea typeface="+mn-ea"/>
              </a:rPr>
              <a:t>此处添加详细文本描述，建议与标题相关并符合整体语言风格。</a:t>
            </a:r>
            <a:endParaRPr lang="en-US" altLang="zh-CN" sz="990" kern="0" dirty="0">
              <a:solidFill>
                <a:sysClr val="window" lastClr="FFFFFF">
                  <a:lumMod val="50000"/>
                </a:sysClr>
              </a:solidFill>
              <a:latin typeface="Agency FB"/>
              <a:ea typeface="+mn-ea"/>
            </a:endParaRPr>
          </a:p>
        </p:txBody>
      </p:sp>
      <p:sp>
        <p:nvSpPr>
          <p:cNvPr id="50" name="MH_SubTitle_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5972772" y="2446168"/>
            <a:ext cx="2102020" cy="414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1722" tIns="30861" rIns="61722" bIns="30861" anchor="ctr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9pPr>
          </a:lstStyle>
          <a:p>
            <a:pPr defTabSz="822960">
              <a:lnSpc>
                <a:spcPct val="130000"/>
              </a:lnSpc>
              <a:defRPr/>
            </a:pPr>
            <a:r>
              <a:rPr lang="zh-CN" altLang="en-US" sz="990" kern="0" dirty="0">
                <a:solidFill>
                  <a:sysClr val="window" lastClr="FFFFFF">
                    <a:lumMod val="50000"/>
                  </a:sysClr>
                </a:solidFill>
                <a:latin typeface="Agency FB"/>
                <a:ea typeface="+mn-ea"/>
              </a:rPr>
              <a:t>此处添加详细文本描述，建议与标题相关并符合整体语言风格。</a:t>
            </a:r>
            <a:endParaRPr lang="en-US" altLang="zh-CN" sz="990" kern="0" dirty="0">
              <a:solidFill>
                <a:sysClr val="window" lastClr="FFFFFF">
                  <a:lumMod val="50000"/>
                </a:sysClr>
              </a:solidFill>
              <a:latin typeface="Agency FB"/>
              <a:ea typeface="+mn-ea"/>
            </a:endParaRPr>
          </a:p>
        </p:txBody>
      </p:sp>
      <p:sp>
        <p:nvSpPr>
          <p:cNvPr id="51" name="MH_SubTitle_1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6274721" y="3490090"/>
            <a:ext cx="2102020" cy="414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1722" tIns="30861" rIns="61722" bIns="30861" anchor="ctr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9pPr>
          </a:lstStyle>
          <a:p>
            <a:pPr defTabSz="822960">
              <a:lnSpc>
                <a:spcPct val="130000"/>
              </a:lnSpc>
              <a:defRPr/>
            </a:pPr>
            <a:r>
              <a:rPr lang="zh-CN" altLang="en-US" sz="990" kern="0" dirty="0">
                <a:solidFill>
                  <a:sysClr val="window" lastClr="FFFFFF">
                    <a:lumMod val="50000"/>
                  </a:sysClr>
                </a:solidFill>
                <a:latin typeface="Agency FB"/>
                <a:ea typeface="+mn-ea"/>
              </a:rPr>
              <a:t>此处添加详细文本描述，建议与标题相关并符合整体语言风格。</a:t>
            </a:r>
            <a:endParaRPr lang="en-US" altLang="zh-CN" sz="990" kern="0" dirty="0">
              <a:solidFill>
                <a:sysClr val="window" lastClr="FFFFFF">
                  <a:lumMod val="50000"/>
                </a:sysClr>
              </a:solidFill>
              <a:latin typeface="Agency FB"/>
              <a:ea typeface="+mn-ea"/>
            </a:endParaRPr>
          </a:p>
        </p:txBody>
      </p:sp>
      <p:sp>
        <p:nvSpPr>
          <p:cNvPr id="52" name="MH_SubTitle_1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1005754" y="2326933"/>
            <a:ext cx="2102020" cy="414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1722" tIns="30861" rIns="61722" bIns="30861" anchor="ctr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9pPr>
          </a:lstStyle>
          <a:p>
            <a:pPr algn="r" defTabSz="822960">
              <a:lnSpc>
                <a:spcPct val="130000"/>
              </a:lnSpc>
              <a:defRPr/>
            </a:pPr>
            <a:r>
              <a:rPr lang="zh-CN" altLang="en-US" sz="990" kern="0" dirty="0">
                <a:solidFill>
                  <a:sysClr val="window" lastClr="FFFFFF">
                    <a:lumMod val="50000"/>
                  </a:sysClr>
                </a:solidFill>
                <a:latin typeface="Agency FB"/>
                <a:ea typeface="+mn-ea"/>
              </a:rPr>
              <a:t>此处添加详细文本描述，建议与标题相关并符合整体语言风格。</a:t>
            </a:r>
            <a:endParaRPr lang="en-US" altLang="zh-CN" sz="990" kern="0" dirty="0">
              <a:solidFill>
                <a:sysClr val="window" lastClr="FFFFFF">
                  <a:lumMod val="50000"/>
                </a:sysClr>
              </a:solidFill>
              <a:latin typeface="Agency FB"/>
              <a:ea typeface="+mn-ea"/>
            </a:endParaRPr>
          </a:p>
        </p:txBody>
      </p:sp>
      <p:sp>
        <p:nvSpPr>
          <p:cNvPr id="53" name="MH_SubTitle_1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673122" y="3460834"/>
            <a:ext cx="2102020" cy="4140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1722" tIns="30861" rIns="61722" bIns="30861" anchor="ctr"/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</a:defRPr>
            </a:lvl9pPr>
          </a:lstStyle>
          <a:p>
            <a:pPr algn="r" defTabSz="822960">
              <a:lnSpc>
                <a:spcPct val="130000"/>
              </a:lnSpc>
              <a:defRPr/>
            </a:pPr>
            <a:r>
              <a:rPr lang="zh-CN" altLang="en-US" sz="990" kern="0" dirty="0">
                <a:solidFill>
                  <a:sysClr val="window" lastClr="FFFFFF">
                    <a:lumMod val="50000"/>
                  </a:sysClr>
                </a:solidFill>
                <a:latin typeface="Agency FB"/>
                <a:ea typeface="+mn-ea"/>
              </a:rPr>
              <a:t>此处添加详细文本描述，建议与标题相关并符合整体语言风格。</a:t>
            </a:r>
            <a:endParaRPr lang="en-US" altLang="zh-CN" sz="990" kern="0" dirty="0">
              <a:solidFill>
                <a:sysClr val="window" lastClr="FFFFFF">
                  <a:lumMod val="50000"/>
                </a:sysClr>
              </a:solidFill>
              <a:latin typeface="Agency FB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015589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600"/>
                            </p:stCondLst>
                            <p:childTnLst>
                              <p:par>
                                <p:cTn id="3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 animBg="1"/>
      <p:bldP spid="49" grpId="0"/>
      <p:bldP spid="50" grpId="0"/>
      <p:bldP spid="51" grpId="0"/>
      <p:bldP spid="52" grpId="0"/>
      <p:bldP spid="5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34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添加标题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" name="TextBox 35"/>
          <p:cNvSpPr txBox="1"/>
          <p:nvPr/>
        </p:nvSpPr>
        <p:spPr>
          <a:xfrm>
            <a:off x="2390916" y="267886"/>
            <a:ext cx="2056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A3F6C"/>
                </a:solidFill>
                <a:latin typeface="Kozuka Gothic Pro R" pitchFamily="34" charset="-128"/>
                <a:ea typeface="Kozuka Gothic Pro R" pitchFamily="34" charset="-128"/>
              </a:rPr>
              <a:t>Click to add a caption</a:t>
            </a:r>
            <a:endParaRPr lang="zh-CN" altLang="en-US" sz="1600" dirty="0">
              <a:solidFill>
                <a:srgbClr val="1A3F6C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34"/>
          <p:cNvSpPr/>
          <p:nvPr/>
        </p:nvSpPr>
        <p:spPr>
          <a:xfrm rot="10800000">
            <a:off x="3334084" y="1569270"/>
            <a:ext cx="1077642" cy="1385911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 rot="5400000">
            <a:off x="3538287" y="2796338"/>
            <a:ext cx="1061672" cy="1379360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2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3" name="椭圆 34"/>
          <p:cNvSpPr/>
          <p:nvPr/>
        </p:nvSpPr>
        <p:spPr>
          <a:xfrm>
            <a:off x="4765968" y="2630943"/>
            <a:ext cx="1077642" cy="1385911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 rot="16200000">
            <a:off x="4570570" y="1372326"/>
            <a:ext cx="1061672" cy="1379360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5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6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7" name="Freeform 18"/>
          <p:cNvSpPr>
            <a:spLocks noEditPoints="1"/>
          </p:cNvSpPr>
          <p:nvPr/>
        </p:nvSpPr>
        <p:spPr bwMode="auto">
          <a:xfrm>
            <a:off x="5035708" y="3258673"/>
            <a:ext cx="538162" cy="471487"/>
          </a:xfrm>
          <a:custGeom>
            <a:avLst/>
            <a:gdLst>
              <a:gd name="T0" fmla="*/ 417 w 785"/>
              <a:gd name="T1" fmla="*/ 0 h 690"/>
              <a:gd name="T2" fmla="*/ 417 w 785"/>
              <a:gd name="T3" fmla="*/ 593 h 690"/>
              <a:gd name="T4" fmla="*/ 646 w 785"/>
              <a:gd name="T5" fmla="*/ 690 h 690"/>
              <a:gd name="T6" fmla="*/ 626 w 785"/>
              <a:gd name="T7" fmla="*/ 540 h 690"/>
              <a:gd name="T8" fmla="*/ 30 w 785"/>
              <a:gd name="T9" fmla="*/ 315 h 690"/>
              <a:gd name="T10" fmla="*/ 0 w 785"/>
              <a:gd name="T11" fmla="*/ 396 h 690"/>
              <a:gd name="T12" fmla="*/ 122 w 785"/>
              <a:gd name="T13" fmla="*/ 600 h 690"/>
              <a:gd name="T14" fmla="*/ 214 w 785"/>
              <a:gd name="T15" fmla="*/ 613 h 690"/>
              <a:gd name="T16" fmla="*/ 355 w 785"/>
              <a:gd name="T17" fmla="*/ 609 h 690"/>
              <a:gd name="T18" fmla="*/ 189 w 785"/>
              <a:gd name="T19" fmla="*/ 400 h 690"/>
              <a:gd name="T20" fmla="*/ 257 w 785"/>
              <a:gd name="T21" fmla="*/ 219 h 690"/>
              <a:gd name="T22" fmla="*/ 310 w 785"/>
              <a:gd name="T23" fmla="*/ 241 h 690"/>
              <a:gd name="T24" fmla="*/ 311 w 785"/>
              <a:gd name="T25" fmla="*/ 287 h 690"/>
              <a:gd name="T26" fmla="*/ 317 w 785"/>
              <a:gd name="T27" fmla="*/ 320 h 690"/>
              <a:gd name="T28" fmla="*/ 320 w 785"/>
              <a:gd name="T29" fmla="*/ 371 h 690"/>
              <a:gd name="T30" fmla="*/ 287 w 785"/>
              <a:gd name="T31" fmla="*/ 397 h 690"/>
              <a:gd name="T32" fmla="*/ 189 w 785"/>
              <a:gd name="T33" fmla="*/ 400 h 690"/>
              <a:gd name="T34" fmla="*/ 252 w 785"/>
              <a:gd name="T35" fmla="*/ 295 h 690"/>
              <a:gd name="T36" fmla="*/ 289 w 785"/>
              <a:gd name="T37" fmla="*/ 284 h 690"/>
              <a:gd name="T38" fmla="*/ 289 w 785"/>
              <a:gd name="T39" fmla="*/ 252 h 690"/>
              <a:gd name="T40" fmla="*/ 249 w 785"/>
              <a:gd name="T41" fmla="*/ 240 h 690"/>
              <a:gd name="T42" fmla="*/ 213 w 785"/>
              <a:gd name="T43" fmla="*/ 295 h 690"/>
              <a:gd name="T44" fmla="*/ 258 w 785"/>
              <a:gd name="T45" fmla="*/ 379 h 690"/>
              <a:gd name="T46" fmla="*/ 288 w 785"/>
              <a:gd name="T47" fmla="*/ 373 h 690"/>
              <a:gd name="T48" fmla="*/ 301 w 785"/>
              <a:gd name="T49" fmla="*/ 348 h 690"/>
              <a:gd name="T50" fmla="*/ 281 w 785"/>
              <a:gd name="T51" fmla="*/ 320 h 690"/>
              <a:gd name="T52" fmla="*/ 213 w 785"/>
              <a:gd name="T53" fmla="*/ 317 h 690"/>
              <a:gd name="T54" fmla="*/ 372 w 785"/>
              <a:gd name="T55" fmla="*/ 400 h 690"/>
              <a:gd name="T56" fmla="*/ 440 w 785"/>
              <a:gd name="T57" fmla="*/ 219 h 690"/>
              <a:gd name="T58" fmla="*/ 493 w 785"/>
              <a:gd name="T59" fmla="*/ 241 h 690"/>
              <a:gd name="T60" fmla="*/ 494 w 785"/>
              <a:gd name="T61" fmla="*/ 287 h 690"/>
              <a:gd name="T62" fmla="*/ 500 w 785"/>
              <a:gd name="T63" fmla="*/ 320 h 690"/>
              <a:gd name="T64" fmla="*/ 503 w 785"/>
              <a:gd name="T65" fmla="*/ 371 h 690"/>
              <a:gd name="T66" fmla="*/ 470 w 785"/>
              <a:gd name="T67" fmla="*/ 397 h 690"/>
              <a:gd name="T68" fmla="*/ 372 w 785"/>
              <a:gd name="T69" fmla="*/ 400 h 690"/>
              <a:gd name="T70" fmla="*/ 435 w 785"/>
              <a:gd name="T71" fmla="*/ 295 h 690"/>
              <a:gd name="T72" fmla="*/ 472 w 785"/>
              <a:gd name="T73" fmla="*/ 284 h 690"/>
              <a:gd name="T74" fmla="*/ 472 w 785"/>
              <a:gd name="T75" fmla="*/ 252 h 690"/>
              <a:gd name="T76" fmla="*/ 432 w 785"/>
              <a:gd name="T77" fmla="*/ 240 h 690"/>
              <a:gd name="T78" fmla="*/ 396 w 785"/>
              <a:gd name="T79" fmla="*/ 295 h 690"/>
              <a:gd name="T80" fmla="*/ 441 w 785"/>
              <a:gd name="T81" fmla="*/ 379 h 690"/>
              <a:gd name="T82" fmla="*/ 471 w 785"/>
              <a:gd name="T83" fmla="*/ 373 h 690"/>
              <a:gd name="T84" fmla="*/ 484 w 785"/>
              <a:gd name="T85" fmla="*/ 348 h 690"/>
              <a:gd name="T86" fmla="*/ 464 w 785"/>
              <a:gd name="T87" fmla="*/ 320 h 690"/>
              <a:gd name="T88" fmla="*/ 396 w 785"/>
              <a:gd name="T89" fmla="*/ 317 h 690"/>
              <a:gd name="T90" fmla="*/ 548 w 785"/>
              <a:gd name="T91" fmla="*/ 342 h 690"/>
              <a:gd name="T92" fmla="*/ 578 w 785"/>
              <a:gd name="T93" fmla="*/ 362 h 690"/>
              <a:gd name="T94" fmla="*/ 624 w 785"/>
              <a:gd name="T95" fmla="*/ 382 h 690"/>
              <a:gd name="T96" fmla="*/ 664 w 785"/>
              <a:gd name="T97" fmla="*/ 367 h 690"/>
              <a:gd name="T98" fmla="*/ 664 w 785"/>
              <a:gd name="T99" fmla="*/ 336 h 690"/>
              <a:gd name="T100" fmla="*/ 615 w 785"/>
              <a:gd name="T101" fmla="*/ 317 h 690"/>
              <a:gd name="T102" fmla="*/ 561 w 785"/>
              <a:gd name="T103" fmla="*/ 288 h 690"/>
              <a:gd name="T104" fmla="*/ 562 w 785"/>
              <a:gd name="T105" fmla="*/ 240 h 690"/>
              <a:gd name="T106" fmla="*/ 618 w 785"/>
              <a:gd name="T107" fmla="*/ 216 h 690"/>
              <a:gd name="T108" fmla="*/ 678 w 785"/>
              <a:gd name="T109" fmla="*/ 241 h 690"/>
              <a:gd name="T110" fmla="*/ 664 w 785"/>
              <a:gd name="T111" fmla="*/ 272 h 690"/>
              <a:gd name="T112" fmla="*/ 619 w 785"/>
              <a:gd name="T113" fmla="*/ 237 h 690"/>
              <a:gd name="T114" fmla="*/ 578 w 785"/>
              <a:gd name="T115" fmla="*/ 264 h 690"/>
              <a:gd name="T116" fmla="*/ 621 w 785"/>
              <a:gd name="T117" fmla="*/ 293 h 690"/>
              <a:gd name="T118" fmla="*/ 685 w 785"/>
              <a:gd name="T119" fmla="*/ 323 h 690"/>
              <a:gd name="T120" fmla="*/ 684 w 785"/>
              <a:gd name="T121" fmla="*/ 376 h 690"/>
              <a:gd name="T122" fmla="*/ 625 w 785"/>
              <a:gd name="T123" fmla="*/ 403 h 690"/>
              <a:gd name="T124" fmla="*/ 558 w 785"/>
              <a:gd name="T125" fmla="*/ 375 h 6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785" h="690">
                <a:moveTo>
                  <a:pt x="785" y="297"/>
                </a:moveTo>
                <a:cubicBezTo>
                  <a:pt x="785" y="133"/>
                  <a:pt x="620" y="0"/>
                  <a:pt x="417" y="0"/>
                </a:cubicBezTo>
                <a:cubicBezTo>
                  <a:pt x="213" y="0"/>
                  <a:pt x="49" y="133"/>
                  <a:pt x="49" y="297"/>
                </a:cubicBezTo>
                <a:cubicBezTo>
                  <a:pt x="49" y="460"/>
                  <a:pt x="213" y="593"/>
                  <a:pt x="417" y="593"/>
                </a:cubicBezTo>
                <a:cubicBezTo>
                  <a:pt x="436" y="593"/>
                  <a:pt x="455" y="592"/>
                  <a:pt x="473" y="589"/>
                </a:cubicBezTo>
                <a:cubicBezTo>
                  <a:pt x="507" y="646"/>
                  <a:pt x="571" y="685"/>
                  <a:pt x="646" y="690"/>
                </a:cubicBezTo>
                <a:cubicBezTo>
                  <a:pt x="626" y="664"/>
                  <a:pt x="615" y="632"/>
                  <a:pt x="615" y="598"/>
                </a:cubicBezTo>
                <a:cubicBezTo>
                  <a:pt x="615" y="577"/>
                  <a:pt x="619" y="559"/>
                  <a:pt x="626" y="540"/>
                </a:cubicBezTo>
                <a:cubicBezTo>
                  <a:pt x="722" y="487"/>
                  <a:pt x="785" y="398"/>
                  <a:pt x="785" y="297"/>
                </a:cubicBezTo>
                <a:close/>
                <a:moveTo>
                  <a:pt x="30" y="315"/>
                </a:moveTo>
                <a:cubicBezTo>
                  <a:pt x="30" y="307"/>
                  <a:pt x="31" y="300"/>
                  <a:pt x="32" y="293"/>
                </a:cubicBezTo>
                <a:cubicBezTo>
                  <a:pt x="11" y="324"/>
                  <a:pt x="0" y="359"/>
                  <a:pt x="0" y="396"/>
                </a:cubicBezTo>
                <a:cubicBezTo>
                  <a:pt x="0" y="473"/>
                  <a:pt x="48" y="541"/>
                  <a:pt x="121" y="581"/>
                </a:cubicBezTo>
                <a:cubicBezTo>
                  <a:pt x="122" y="587"/>
                  <a:pt x="122" y="593"/>
                  <a:pt x="122" y="600"/>
                </a:cubicBezTo>
                <a:cubicBezTo>
                  <a:pt x="122" y="625"/>
                  <a:pt x="114" y="649"/>
                  <a:pt x="99" y="669"/>
                </a:cubicBezTo>
                <a:cubicBezTo>
                  <a:pt x="146" y="666"/>
                  <a:pt x="187" y="645"/>
                  <a:pt x="214" y="613"/>
                </a:cubicBezTo>
                <a:cubicBezTo>
                  <a:pt x="234" y="617"/>
                  <a:pt x="255" y="619"/>
                  <a:pt x="276" y="619"/>
                </a:cubicBezTo>
                <a:cubicBezTo>
                  <a:pt x="303" y="619"/>
                  <a:pt x="330" y="616"/>
                  <a:pt x="355" y="609"/>
                </a:cubicBezTo>
                <a:cubicBezTo>
                  <a:pt x="172" y="592"/>
                  <a:pt x="30" y="467"/>
                  <a:pt x="30" y="315"/>
                </a:cubicBezTo>
                <a:close/>
                <a:moveTo>
                  <a:pt x="189" y="400"/>
                </a:moveTo>
                <a:lnTo>
                  <a:pt x="189" y="219"/>
                </a:lnTo>
                <a:lnTo>
                  <a:pt x="257" y="219"/>
                </a:lnTo>
                <a:cubicBezTo>
                  <a:pt x="271" y="219"/>
                  <a:pt x="282" y="221"/>
                  <a:pt x="290" y="224"/>
                </a:cubicBezTo>
                <a:cubicBezTo>
                  <a:pt x="299" y="228"/>
                  <a:pt x="305" y="234"/>
                  <a:pt x="310" y="241"/>
                </a:cubicBezTo>
                <a:cubicBezTo>
                  <a:pt x="315" y="249"/>
                  <a:pt x="317" y="257"/>
                  <a:pt x="317" y="265"/>
                </a:cubicBezTo>
                <a:cubicBezTo>
                  <a:pt x="317" y="273"/>
                  <a:pt x="315" y="280"/>
                  <a:pt x="311" y="287"/>
                </a:cubicBezTo>
                <a:cubicBezTo>
                  <a:pt x="306" y="294"/>
                  <a:pt x="300" y="300"/>
                  <a:pt x="292" y="304"/>
                </a:cubicBezTo>
                <a:cubicBezTo>
                  <a:pt x="303" y="307"/>
                  <a:pt x="311" y="312"/>
                  <a:pt x="317" y="320"/>
                </a:cubicBezTo>
                <a:cubicBezTo>
                  <a:pt x="323" y="328"/>
                  <a:pt x="326" y="337"/>
                  <a:pt x="326" y="348"/>
                </a:cubicBezTo>
                <a:cubicBezTo>
                  <a:pt x="326" y="356"/>
                  <a:pt x="324" y="364"/>
                  <a:pt x="320" y="371"/>
                </a:cubicBezTo>
                <a:cubicBezTo>
                  <a:pt x="317" y="379"/>
                  <a:pt x="312" y="384"/>
                  <a:pt x="307" y="388"/>
                </a:cubicBezTo>
                <a:cubicBezTo>
                  <a:pt x="302" y="392"/>
                  <a:pt x="295" y="395"/>
                  <a:pt x="287" y="397"/>
                </a:cubicBezTo>
                <a:cubicBezTo>
                  <a:pt x="279" y="399"/>
                  <a:pt x="270" y="400"/>
                  <a:pt x="258" y="400"/>
                </a:cubicBezTo>
                <a:lnTo>
                  <a:pt x="189" y="400"/>
                </a:lnTo>
                <a:close/>
                <a:moveTo>
                  <a:pt x="213" y="295"/>
                </a:moveTo>
                <a:lnTo>
                  <a:pt x="252" y="295"/>
                </a:lnTo>
                <a:cubicBezTo>
                  <a:pt x="263" y="295"/>
                  <a:pt x="270" y="294"/>
                  <a:pt x="275" y="293"/>
                </a:cubicBezTo>
                <a:cubicBezTo>
                  <a:pt x="281" y="291"/>
                  <a:pt x="286" y="288"/>
                  <a:pt x="289" y="284"/>
                </a:cubicBezTo>
                <a:cubicBezTo>
                  <a:pt x="292" y="280"/>
                  <a:pt x="293" y="274"/>
                  <a:pt x="293" y="268"/>
                </a:cubicBezTo>
                <a:cubicBezTo>
                  <a:pt x="293" y="262"/>
                  <a:pt x="292" y="257"/>
                  <a:pt x="289" y="252"/>
                </a:cubicBezTo>
                <a:cubicBezTo>
                  <a:pt x="286" y="248"/>
                  <a:pt x="282" y="245"/>
                  <a:pt x="277" y="243"/>
                </a:cubicBezTo>
                <a:cubicBezTo>
                  <a:pt x="271" y="241"/>
                  <a:pt x="262" y="240"/>
                  <a:pt x="249" y="240"/>
                </a:cubicBezTo>
                <a:lnTo>
                  <a:pt x="213" y="240"/>
                </a:lnTo>
                <a:lnTo>
                  <a:pt x="213" y="295"/>
                </a:lnTo>
                <a:close/>
                <a:moveTo>
                  <a:pt x="213" y="379"/>
                </a:moveTo>
                <a:lnTo>
                  <a:pt x="258" y="379"/>
                </a:lnTo>
                <a:cubicBezTo>
                  <a:pt x="266" y="379"/>
                  <a:pt x="271" y="379"/>
                  <a:pt x="274" y="378"/>
                </a:cubicBezTo>
                <a:cubicBezTo>
                  <a:pt x="280" y="377"/>
                  <a:pt x="284" y="375"/>
                  <a:pt x="288" y="373"/>
                </a:cubicBezTo>
                <a:cubicBezTo>
                  <a:pt x="292" y="371"/>
                  <a:pt x="295" y="367"/>
                  <a:pt x="297" y="363"/>
                </a:cubicBezTo>
                <a:cubicBezTo>
                  <a:pt x="300" y="359"/>
                  <a:pt x="301" y="353"/>
                  <a:pt x="301" y="348"/>
                </a:cubicBezTo>
                <a:cubicBezTo>
                  <a:pt x="301" y="341"/>
                  <a:pt x="299" y="335"/>
                  <a:pt x="296" y="330"/>
                </a:cubicBezTo>
                <a:cubicBezTo>
                  <a:pt x="292" y="325"/>
                  <a:pt x="287" y="322"/>
                  <a:pt x="281" y="320"/>
                </a:cubicBezTo>
                <a:cubicBezTo>
                  <a:pt x="275" y="318"/>
                  <a:pt x="266" y="317"/>
                  <a:pt x="255" y="317"/>
                </a:cubicBezTo>
                <a:lnTo>
                  <a:pt x="213" y="317"/>
                </a:lnTo>
                <a:lnTo>
                  <a:pt x="213" y="379"/>
                </a:lnTo>
                <a:close/>
                <a:moveTo>
                  <a:pt x="372" y="400"/>
                </a:moveTo>
                <a:lnTo>
                  <a:pt x="372" y="219"/>
                </a:lnTo>
                <a:lnTo>
                  <a:pt x="440" y="219"/>
                </a:lnTo>
                <a:cubicBezTo>
                  <a:pt x="454" y="219"/>
                  <a:pt x="465" y="221"/>
                  <a:pt x="473" y="224"/>
                </a:cubicBezTo>
                <a:cubicBezTo>
                  <a:pt x="482" y="228"/>
                  <a:pt x="488" y="234"/>
                  <a:pt x="493" y="241"/>
                </a:cubicBezTo>
                <a:cubicBezTo>
                  <a:pt x="498" y="249"/>
                  <a:pt x="500" y="257"/>
                  <a:pt x="500" y="265"/>
                </a:cubicBezTo>
                <a:cubicBezTo>
                  <a:pt x="500" y="273"/>
                  <a:pt x="498" y="280"/>
                  <a:pt x="494" y="287"/>
                </a:cubicBezTo>
                <a:cubicBezTo>
                  <a:pt x="489" y="294"/>
                  <a:pt x="483" y="300"/>
                  <a:pt x="475" y="304"/>
                </a:cubicBezTo>
                <a:cubicBezTo>
                  <a:pt x="486" y="307"/>
                  <a:pt x="494" y="312"/>
                  <a:pt x="500" y="320"/>
                </a:cubicBezTo>
                <a:cubicBezTo>
                  <a:pt x="506" y="328"/>
                  <a:pt x="509" y="337"/>
                  <a:pt x="509" y="348"/>
                </a:cubicBezTo>
                <a:cubicBezTo>
                  <a:pt x="509" y="356"/>
                  <a:pt x="507" y="364"/>
                  <a:pt x="503" y="371"/>
                </a:cubicBezTo>
                <a:cubicBezTo>
                  <a:pt x="500" y="379"/>
                  <a:pt x="495" y="384"/>
                  <a:pt x="490" y="388"/>
                </a:cubicBezTo>
                <a:cubicBezTo>
                  <a:pt x="485" y="392"/>
                  <a:pt x="478" y="395"/>
                  <a:pt x="470" y="397"/>
                </a:cubicBezTo>
                <a:cubicBezTo>
                  <a:pt x="462" y="399"/>
                  <a:pt x="453" y="400"/>
                  <a:pt x="441" y="400"/>
                </a:cubicBezTo>
                <a:lnTo>
                  <a:pt x="372" y="400"/>
                </a:lnTo>
                <a:close/>
                <a:moveTo>
                  <a:pt x="396" y="295"/>
                </a:moveTo>
                <a:lnTo>
                  <a:pt x="435" y="295"/>
                </a:lnTo>
                <a:cubicBezTo>
                  <a:pt x="446" y="295"/>
                  <a:pt x="453" y="294"/>
                  <a:pt x="458" y="293"/>
                </a:cubicBezTo>
                <a:cubicBezTo>
                  <a:pt x="464" y="291"/>
                  <a:pt x="469" y="288"/>
                  <a:pt x="472" y="284"/>
                </a:cubicBezTo>
                <a:cubicBezTo>
                  <a:pt x="475" y="280"/>
                  <a:pt x="476" y="274"/>
                  <a:pt x="476" y="268"/>
                </a:cubicBezTo>
                <a:cubicBezTo>
                  <a:pt x="476" y="262"/>
                  <a:pt x="475" y="257"/>
                  <a:pt x="472" y="252"/>
                </a:cubicBezTo>
                <a:cubicBezTo>
                  <a:pt x="469" y="248"/>
                  <a:pt x="465" y="245"/>
                  <a:pt x="460" y="243"/>
                </a:cubicBezTo>
                <a:cubicBezTo>
                  <a:pt x="454" y="241"/>
                  <a:pt x="445" y="240"/>
                  <a:pt x="432" y="240"/>
                </a:cubicBezTo>
                <a:lnTo>
                  <a:pt x="396" y="240"/>
                </a:lnTo>
                <a:lnTo>
                  <a:pt x="396" y="295"/>
                </a:lnTo>
                <a:close/>
                <a:moveTo>
                  <a:pt x="396" y="379"/>
                </a:moveTo>
                <a:lnTo>
                  <a:pt x="441" y="379"/>
                </a:lnTo>
                <a:cubicBezTo>
                  <a:pt x="449" y="379"/>
                  <a:pt x="454" y="379"/>
                  <a:pt x="457" y="378"/>
                </a:cubicBezTo>
                <a:cubicBezTo>
                  <a:pt x="463" y="377"/>
                  <a:pt x="467" y="375"/>
                  <a:pt x="471" y="373"/>
                </a:cubicBezTo>
                <a:cubicBezTo>
                  <a:pt x="475" y="371"/>
                  <a:pt x="478" y="367"/>
                  <a:pt x="480" y="363"/>
                </a:cubicBezTo>
                <a:cubicBezTo>
                  <a:pt x="483" y="359"/>
                  <a:pt x="484" y="353"/>
                  <a:pt x="484" y="348"/>
                </a:cubicBezTo>
                <a:cubicBezTo>
                  <a:pt x="484" y="341"/>
                  <a:pt x="482" y="335"/>
                  <a:pt x="479" y="330"/>
                </a:cubicBezTo>
                <a:cubicBezTo>
                  <a:pt x="475" y="325"/>
                  <a:pt x="470" y="322"/>
                  <a:pt x="464" y="320"/>
                </a:cubicBezTo>
                <a:cubicBezTo>
                  <a:pt x="458" y="318"/>
                  <a:pt x="449" y="317"/>
                  <a:pt x="438" y="317"/>
                </a:cubicBezTo>
                <a:lnTo>
                  <a:pt x="396" y="317"/>
                </a:lnTo>
                <a:lnTo>
                  <a:pt x="396" y="379"/>
                </a:lnTo>
                <a:close/>
                <a:moveTo>
                  <a:pt x="548" y="342"/>
                </a:moveTo>
                <a:lnTo>
                  <a:pt x="570" y="340"/>
                </a:lnTo>
                <a:cubicBezTo>
                  <a:pt x="571" y="349"/>
                  <a:pt x="574" y="357"/>
                  <a:pt x="578" y="362"/>
                </a:cubicBezTo>
                <a:cubicBezTo>
                  <a:pt x="582" y="368"/>
                  <a:pt x="588" y="373"/>
                  <a:pt x="596" y="376"/>
                </a:cubicBezTo>
                <a:cubicBezTo>
                  <a:pt x="604" y="380"/>
                  <a:pt x="614" y="382"/>
                  <a:pt x="624" y="382"/>
                </a:cubicBezTo>
                <a:cubicBezTo>
                  <a:pt x="633" y="382"/>
                  <a:pt x="641" y="380"/>
                  <a:pt x="648" y="378"/>
                </a:cubicBezTo>
                <a:cubicBezTo>
                  <a:pt x="655" y="375"/>
                  <a:pt x="660" y="371"/>
                  <a:pt x="664" y="367"/>
                </a:cubicBezTo>
                <a:cubicBezTo>
                  <a:pt x="667" y="362"/>
                  <a:pt x="669" y="357"/>
                  <a:pt x="669" y="351"/>
                </a:cubicBezTo>
                <a:cubicBezTo>
                  <a:pt x="669" y="345"/>
                  <a:pt x="667" y="340"/>
                  <a:pt x="664" y="336"/>
                </a:cubicBezTo>
                <a:cubicBezTo>
                  <a:pt x="661" y="332"/>
                  <a:pt x="655" y="328"/>
                  <a:pt x="648" y="325"/>
                </a:cubicBezTo>
                <a:cubicBezTo>
                  <a:pt x="643" y="324"/>
                  <a:pt x="632" y="321"/>
                  <a:pt x="615" y="317"/>
                </a:cubicBezTo>
                <a:cubicBezTo>
                  <a:pt x="599" y="313"/>
                  <a:pt x="587" y="309"/>
                  <a:pt x="580" y="305"/>
                </a:cubicBezTo>
                <a:cubicBezTo>
                  <a:pt x="572" y="301"/>
                  <a:pt x="565" y="295"/>
                  <a:pt x="561" y="288"/>
                </a:cubicBezTo>
                <a:cubicBezTo>
                  <a:pt x="557" y="282"/>
                  <a:pt x="555" y="274"/>
                  <a:pt x="555" y="266"/>
                </a:cubicBezTo>
                <a:cubicBezTo>
                  <a:pt x="555" y="257"/>
                  <a:pt x="557" y="248"/>
                  <a:pt x="562" y="240"/>
                </a:cubicBezTo>
                <a:cubicBezTo>
                  <a:pt x="568" y="232"/>
                  <a:pt x="575" y="226"/>
                  <a:pt x="585" y="222"/>
                </a:cubicBezTo>
                <a:cubicBezTo>
                  <a:pt x="595" y="218"/>
                  <a:pt x="606" y="216"/>
                  <a:pt x="618" y="216"/>
                </a:cubicBezTo>
                <a:cubicBezTo>
                  <a:pt x="632" y="216"/>
                  <a:pt x="644" y="218"/>
                  <a:pt x="654" y="222"/>
                </a:cubicBezTo>
                <a:cubicBezTo>
                  <a:pt x="664" y="227"/>
                  <a:pt x="672" y="233"/>
                  <a:pt x="678" y="241"/>
                </a:cubicBezTo>
                <a:cubicBezTo>
                  <a:pt x="683" y="250"/>
                  <a:pt x="686" y="259"/>
                  <a:pt x="687" y="270"/>
                </a:cubicBezTo>
                <a:lnTo>
                  <a:pt x="664" y="272"/>
                </a:lnTo>
                <a:cubicBezTo>
                  <a:pt x="662" y="260"/>
                  <a:pt x="658" y="252"/>
                  <a:pt x="651" y="246"/>
                </a:cubicBezTo>
                <a:cubicBezTo>
                  <a:pt x="644" y="240"/>
                  <a:pt x="633" y="237"/>
                  <a:pt x="619" y="237"/>
                </a:cubicBezTo>
                <a:cubicBezTo>
                  <a:pt x="605" y="237"/>
                  <a:pt x="594" y="240"/>
                  <a:pt x="588" y="245"/>
                </a:cubicBezTo>
                <a:cubicBezTo>
                  <a:pt x="581" y="250"/>
                  <a:pt x="578" y="257"/>
                  <a:pt x="578" y="264"/>
                </a:cubicBezTo>
                <a:cubicBezTo>
                  <a:pt x="578" y="271"/>
                  <a:pt x="580" y="276"/>
                  <a:pt x="585" y="280"/>
                </a:cubicBezTo>
                <a:cubicBezTo>
                  <a:pt x="589" y="284"/>
                  <a:pt x="601" y="289"/>
                  <a:pt x="621" y="293"/>
                </a:cubicBezTo>
                <a:cubicBezTo>
                  <a:pt x="640" y="298"/>
                  <a:pt x="654" y="301"/>
                  <a:pt x="661" y="305"/>
                </a:cubicBezTo>
                <a:cubicBezTo>
                  <a:pt x="672" y="310"/>
                  <a:pt x="679" y="316"/>
                  <a:pt x="685" y="323"/>
                </a:cubicBezTo>
                <a:cubicBezTo>
                  <a:pt x="690" y="331"/>
                  <a:pt x="692" y="339"/>
                  <a:pt x="692" y="349"/>
                </a:cubicBezTo>
                <a:cubicBezTo>
                  <a:pt x="692" y="359"/>
                  <a:pt x="689" y="368"/>
                  <a:pt x="684" y="376"/>
                </a:cubicBezTo>
                <a:cubicBezTo>
                  <a:pt x="678" y="385"/>
                  <a:pt x="670" y="391"/>
                  <a:pt x="660" y="396"/>
                </a:cubicBezTo>
                <a:cubicBezTo>
                  <a:pt x="650" y="401"/>
                  <a:pt x="638" y="403"/>
                  <a:pt x="625" y="403"/>
                </a:cubicBezTo>
                <a:cubicBezTo>
                  <a:pt x="609" y="403"/>
                  <a:pt x="595" y="401"/>
                  <a:pt x="584" y="396"/>
                </a:cubicBezTo>
                <a:cubicBezTo>
                  <a:pt x="573" y="391"/>
                  <a:pt x="564" y="384"/>
                  <a:pt x="558" y="375"/>
                </a:cubicBezTo>
                <a:cubicBezTo>
                  <a:pt x="551" y="365"/>
                  <a:pt x="548" y="354"/>
                  <a:pt x="548" y="34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8" name="组合 17"/>
          <p:cNvGrpSpPr/>
          <p:nvPr/>
        </p:nvGrpSpPr>
        <p:grpSpPr>
          <a:xfrm>
            <a:off x="3642519" y="3259799"/>
            <a:ext cx="525462" cy="452437"/>
            <a:chOff x="3379788" y="4325938"/>
            <a:chExt cx="525462" cy="452437"/>
          </a:xfrm>
          <a:solidFill>
            <a:srgbClr val="1A3F6C"/>
          </a:solidFill>
        </p:grpSpPr>
        <p:sp>
          <p:nvSpPr>
            <p:cNvPr id="19" name="Freeform 14"/>
            <p:cNvSpPr>
              <a:spLocks noEditPoints="1"/>
            </p:cNvSpPr>
            <p:nvPr/>
          </p:nvSpPr>
          <p:spPr bwMode="auto">
            <a:xfrm>
              <a:off x="3379788" y="4394200"/>
              <a:ext cx="482600" cy="384175"/>
            </a:xfrm>
            <a:custGeom>
              <a:avLst/>
              <a:gdLst>
                <a:gd name="T0" fmla="*/ 580 w 704"/>
                <a:gd name="T1" fmla="*/ 236 h 561"/>
                <a:gd name="T2" fmla="*/ 564 w 704"/>
                <a:gd name="T3" fmla="*/ 214 h 561"/>
                <a:gd name="T4" fmla="*/ 558 w 704"/>
                <a:gd name="T5" fmla="*/ 130 h 561"/>
                <a:gd name="T6" fmla="*/ 409 w 704"/>
                <a:gd name="T7" fmla="*/ 136 h 561"/>
                <a:gd name="T8" fmla="*/ 385 w 704"/>
                <a:gd name="T9" fmla="*/ 99 h 561"/>
                <a:gd name="T10" fmla="*/ 264 w 704"/>
                <a:gd name="T11" fmla="*/ 37 h 561"/>
                <a:gd name="T12" fmla="*/ 64 w 704"/>
                <a:gd name="T13" fmla="*/ 203 h 561"/>
                <a:gd name="T14" fmla="*/ 8 w 704"/>
                <a:gd name="T15" fmla="*/ 355 h 561"/>
                <a:gd name="T16" fmla="*/ 301 w 704"/>
                <a:gd name="T17" fmla="*/ 551 h 561"/>
                <a:gd name="T18" fmla="*/ 652 w 704"/>
                <a:gd name="T19" fmla="*/ 396 h 561"/>
                <a:gd name="T20" fmla="*/ 580 w 704"/>
                <a:gd name="T21" fmla="*/ 236 h 561"/>
                <a:gd name="T22" fmla="*/ 310 w 704"/>
                <a:gd name="T23" fmla="*/ 510 h 561"/>
                <a:gd name="T24" fmla="*/ 310 w 704"/>
                <a:gd name="T25" fmla="*/ 510 h 561"/>
                <a:gd name="T26" fmla="*/ 82 w 704"/>
                <a:gd name="T27" fmla="*/ 368 h 561"/>
                <a:gd name="T28" fmla="*/ 310 w 704"/>
                <a:gd name="T29" fmla="*/ 210 h 561"/>
                <a:gd name="T30" fmla="*/ 539 w 704"/>
                <a:gd name="T31" fmla="*/ 340 h 561"/>
                <a:gd name="T32" fmla="*/ 310 w 704"/>
                <a:gd name="T33" fmla="*/ 510 h 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04" h="561">
                  <a:moveTo>
                    <a:pt x="580" y="236"/>
                  </a:moveTo>
                  <a:cubicBezTo>
                    <a:pt x="550" y="230"/>
                    <a:pt x="564" y="214"/>
                    <a:pt x="564" y="214"/>
                  </a:cubicBezTo>
                  <a:cubicBezTo>
                    <a:pt x="564" y="214"/>
                    <a:pt x="594" y="165"/>
                    <a:pt x="558" y="130"/>
                  </a:cubicBezTo>
                  <a:cubicBezTo>
                    <a:pt x="515" y="86"/>
                    <a:pt x="409" y="136"/>
                    <a:pt x="409" y="136"/>
                  </a:cubicBezTo>
                  <a:cubicBezTo>
                    <a:pt x="368" y="148"/>
                    <a:pt x="379" y="130"/>
                    <a:pt x="385" y="99"/>
                  </a:cubicBezTo>
                  <a:cubicBezTo>
                    <a:pt x="385" y="62"/>
                    <a:pt x="372" y="0"/>
                    <a:pt x="264" y="37"/>
                  </a:cubicBezTo>
                  <a:cubicBezTo>
                    <a:pt x="157" y="74"/>
                    <a:pt x="64" y="203"/>
                    <a:pt x="64" y="203"/>
                  </a:cubicBezTo>
                  <a:cubicBezTo>
                    <a:pt x="0" y="289"/>
                    <a:pt x="8" y="355"/>
                    <a:pt x="8" y="355"/>
                  </a:cubicBezTo>
                  <a:cubicBezTo>
                    <a:pt x="24" y="501"/>
                    <a:pt x="180" y="542"/>
                    <a:pt x="301" y="551"/>
                  </a:cubicBezTo>
                  <a:cubicBezTo>
                    <a:pt x="428" y="561"/>
                    <a:pt x="600" y="507"/>
                    <a:pt x="652" y="396"/>
                  </a:cubicBezTo>
                  <a:cubicBezTo>
                    <a:pt x="704" y="286"/>
                    <a:pt x="610" y="242"/>
                    <a:pt x="580" y="236"/>
                  </a:cubicBezTo>
                  <a:close/>
                  <a:moveTo>
                    <a:pt x="310" y="510"/>
                  </a:moveTo>
                  <a:lnTo>
                    <a:pt x="310" y="510"/>
                  </a:lnTo>
                  <a:cubicBezTo>
                    <a:pt x="184" y="516"/>
                    <a:pt x="82" y="452"/>
                    <a:pt x="82" y="368"/>
                  </a:cubicBezTo>
                  <a:cubicBezTo>
                    <a:pt x="82" y="283"/>
                    <a:pt x="184" y="216"/>
                    <a:pt x="310" y="210"/>
                  </a:cubicBezTo>
                  <a:cubicBezTo>
                    <a:pt x="437" y="204"/>
                    <a:pt x="539" y="256"/>
                    <a:pt x="539" y="340"/>
                  </a:cubicBezTo>
                  <a:cubicBezTo>
                    <a:pt x="539" y="425"/>
                    <a:pt x="437" y="504"/>
                    <a:pt x="310" y="5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5"/>
            <p:cNvSpPr>
              <a:spLocks noEditPoints="1"/>
            </p:cNvSpPr>
            <p:nvPr/>
          </p:nvSpPr>
          <p:spPr bwMode="auto">
            <a:xfrm>
              <a:off x="3487738" y="4565650"/>
              <a:ext cx="190500" cy="169862"/>
            </a:xfrm>
            <a:custGeom>
              <a:avLst/>
              <a:gdLst>
                <a:gd name="T0" fmla="*/ 127 w 277"/>
                <a:gd name="T1" fmla="*/ 15 h 246"/>
                <a:gd name="T2" fmla="*/ 15 w 277"/>
                <a:gd name="T3" fmla="*/ 148 h 246"/>
                <a:gd name="T4" fmla="*/ 49 w 277"/>
                <a:gd name="T5" fmla="*/ 205 h 246"/>
                <a:gd name="T6" fmla="*/ 239 w 277"/>
                <a:gd name="T7" fmla="*/ 171 h 246"/>
                <a:gd name="T8" fmla="*/ 127 w 277"/>
                <a:gd name="T9" fmla="*/ 15 h 246"/>
                <a:gd name="T10" fmla="*/ 95 w 277"/>
                <a:gd name="T11" fmla="*/ 182 h 246"/>
                <a:gd name="T12" fmla="*/ 95 w 277"/>
                <a:gd name="T13" fmla="*/ 182 h 246"/>
                <a:gd name="T14" fmla="*/ 52 w 277"/>
                <a:gd name="T15" fmla="*/ 151 h 246"/>
                <a:gd name="T16" fmla="*/ 93 w 277"/>
                <a:gd name="T17" fmla="*/ 108 h 246"/>
                <a:gd name="T18" fmla="*/ 138 w 277"/>
                <a:gd name="T19" fmla="*/ 141 h 246"/>
                <a:gd name="T20" fmla="*/ 95 w 277"/>
                <a:gd name="T21" fmla="*/ 182 h 246"/>
                <a:gd name="T22" fmla="*/ 170 w 277"/>
                <a:gd name="T23" fmla="*/ 118 h 246"/>
                <a:gd name="T24" fmla="*/ 170 w 277"/>
                <a:gd name="T25" fmla="*/ 118 h 246"/>
                <a:gd name="T26" fmla="*/ 148 w 277"/>
                <a:gd name="T27" fmla="*/ 116 h 246"/>
                <a:gd name="T28" fmla="*/ 153 w 277"/>
                <a:gd name="T29" fmla="*/ 92 h 246"/>
                <a:gd name="T30" fmla="*/ 177 w 277"/>
                <a:gd name="T31" fmla="*/ 94 h 246"/>
                <a:gd name="T32" fmla="*/ 170 w 277"/>
                <a:gd name="T33" fmla="*/ 118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77" h="246">
                  <a:moveTo>
                    <a:pt x="127" y="15"/>
                  </a:moveTo>
                  <a:cubicBezTo>
                    <a:pt x="0" y="29"/>
                    <a:pt x="15" y="148"/>
                    <a:pt x="15" y="148"/>
                  </a:cubicBezTo>
                  <a:cubicBezTo>
                    <a:pt x="15" y="148"/>
                    <a:pt x="13" y="186"/>
                    <a:pt x="49" y="205"/>
                  </a:cubicBezTo>
                  <a:cubicBezTo>
                    <a:pt x="123" y="246"/>
                    <a:pt x="200" y="221"/>
                    <a:pt x="239" y="171"/>
                  </a:cubicBezTo>
                  <a:cubicBezTo>
                    <a:pt x="277" y="121"/>
                    <a:pt x="255" y="0"/>
                    <a:pt x="127" y="15"/>
                  </a:cubicBezTo>
                  <a:close/>
                  <a:moveTo>
                    <a:pt x="95" y="182"/>
                  </a:moveTo>
                  <a:lnTo>
                    <a:pt x="95" y="182"/>
                  </a:lnTo>
                  <a:cubicBezTo>
                    <a:pt x="71" y="184"/>
                    <a:pt x="52" y="171"/>
                    <a:pt x="52" y="151"/>
                  </a:cubicBezTo>
                  <a:cubicBezTo>
                    <a:pt x="52" y="131"/>
                    <a:pt x="69" y="110"/>
                    <a:pt x="93" y="108"/>
                  </a:cubicBezTo>
                  <a:cubicBezTo>
                    <a:pt x="120" y="105"/>
                    <a:pt x="138" y="121"/>
                    <a:pt x="138" y="141"/>
                  </a:cubicBezTo>
                  <a:cubicBezTo>
                    <a:pt x="138" y="161"/>
                    <a:pt x="119" y="179"/>
                    <a:pt x="95" y="182"/>
                  </a:cubicBezTo>
                  <a:close/>
                  <a:moveTo>
                    <a:pt x="170" y="118"/>
                  </a:moveTo>
                  <a:lnTo>
                    <a:pt x="170" y="118"/>
                  </a:lnTo>
                  <a:cubicBezTo>
                    <a:pt x="162" y="124"/>
                    <a:pt x="152" y="123"/>
                    <a:pt x="148" y="116"/>
                  </a:cubicBezTo>
                  <a:cubicBezTo>
                    <a:pt x="143" y="109"/>
                    <a:pt x="145" y="98"/>
                    <a:pt x="153" y="92"/>
                  </a:cubicBezTo>
                  <a:cubicBezTo>
                    <a:pt x="163" y="85"/>
                    <a:pt x="173" y="87"/>
                    <a:pt x="177" y="94"/>
                  </a:cubicBezTo>
                  <a:cubicBezTo>
                    <a:pt x="181" y="101"/>
                    <a:pt x="178" y="112"/>
                    <a:pt x="170" y="1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6"/>
            <p:cNvSpPr>
              <a:spLocks/>
            </p:cNvSpPr>
            <p:nvPr/>
          </p:nvSpPr>
          <p:spPr bwMode="auto">
            <a:xfrm>
              <a:off x="3727450" y="4325938"/>
              <a:ext cx="177800" cy="200025"/>
            </a:xfrm>
            <a:custGeom>
              <a:avLst/>
              <a:gdLst>
                <a:gd name="T0" fmla="*/ 256 w 259"/>
                <a:gd name="T1" fmla="*/ 269 h 293"/>
                <a:gd name="T2" fmla="*/ 257 w 259"/>
                <a:gd name="T3" fmla="*/ 262 h 293"/>
                <a:gd name="T4" fmla="*/ 259 w 259"/>
                <a:gd name="T5" fmla="*/ 228 h 293"/>
                <a:gd name="T6" fmla="*/ 32 w 259"/>
                <a:gd name="T7" fmla="*/ 0 h 293"/>
                <a:gd name="T8" fmla="*/ 0 w 259"/>
                <a:gd name="T9" fmla="*/ 31 h 293"/>
                <a:gd name="T10" fmla="*/ 32 w 259"/>
                <a:gd name="T11" fmla="*/ 63 h 293"/>
                <a:gd name="T12" fmla="*/ 196 w 259"/>
                <a:gd name="T13" fmla="*/ 228 h 293"/>
                <a:gd name="T14" fmla="*/ 194 w 259"/>
                <a:gd name="T15" fmla="*/ 258 h 293"/>
                <a:gd name="T16" fmla="*/ 194 w 259"/>
                <a:gd name="T17" fmla="*/ 258 h 293"/>
                <a:gd name="T18" fmla="*/ 194 w 259"/>
                <a:gd name="T19" fmla="*/ 261 h 293"/>
                <a:gd name="T20" fmla="*/ 225 w 259"/>
                <a:gd name="T21" fmla="*/ 293 h 293"/>
                <a:gd name="T22" fmla="*/ 256 w 259"/>
                <a:gd name="T23" fmla="*/ 269 h 293"/>
                <a:gd name="T24" fmla="*/ 256 w 259"/>
                <a:gd name="T25" fmla="*/ 269 h 293"/>
                <a:gd name="T26" fmla="*/ 256 w 259"/>
                <a:gd name="T27" fmla="*/ 269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9" h="293">
                  <a:moveTo>
                    <a:pt x="256" y="269"/>
                  </a:moveTo>
                  <a:cubicBezTo>
                    <a:pt x="256" y="267"/>
                    <a:pt x="257" y="264"/>
                    <a:pt x="257" y="262"/>
                  </a:cubicBezTo>
                  <a:cubicBezTo>
                    <a:pt x="258" y="250"/>
                    <a:pt x="259" y="239"/>
                    <a:pt x="259" y="228"/>
                  </a:cubicBezTo>
                  <a:cubicBezTo>
                    <a:pt x="259" y="102"/>
                    <a:pt x="157" y="0"/>
                    <a:pt x="32" y="0"/>
                  </a:cubicBezTo>
                  <a:cubicBezTo>
                    <a:pt x="14" y="0"/>
                    <a:pt x="0" y="14"/>
                    <a:pt x="0" y="31"/>
                  </a:cubicBezTo>
                  <a:cubicBezTo>
                    <a:pt x="0" y="49"/>
                    <a:pt x="14" y="63"/>
                    <a:pt x="32" y="63"/>
                  </a:cubicBezTo>
                  <a:cubicBezTo>
                    <a:pt x="123" y="63"/>
                    <a:pt x="196" y="137"/>
                    <a:pt x="196" y="228"/>
                  </a:cubicBezTo>
                  <a:cubicBezTo>
                    <a:pt x="196" y="238"/>
                    <a:pt x="196" y="248"/>
                    <a:pt x="194" y="258"/>
                  </a:cubicBezTo>
                  <a:lnTo>
                    <a:pt x="194" y="258"/>
                  </a:lnTo>
                  <a:cubicBezTo>
                    <a:pt x="194" y="259"/>
                    <a:pt x="194" y="260"/>
                    <a:pt x="194" y="261"/>
                  </a:cubicBezTo>
                  <a:cubicBezTo>
                    <a:pt x="194" y="279"/>
                    <a:pt x="208" y="293"/>
                    <a:pt x="225" y="293"/>
                  </a:cubicBezTo>
                  <a:cubicBezTo>
                    <a:pt x="240" y="293"/>
                    <a:pt x="252" y="283"/>
                    <a:pt x="256" y="269"/>
                  </a:cubicBezTo>
                  <a:lnTo>
                    <a:pt x="256" y="269"/>
                  </a:lnTo>
                  <a:cubicBezTo>
                    <a:pt x="256" y="269"/>
                    <a:pt x="256" y="269"/>
                    <a:pt x="256" y="2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7"/>
            <p:cNvSpPr>
              <a:spLocks/>
            </p:cNvSpPr>
            <p:nvPr/>
          </p:nvSpPr>
          <p:spPr bwMode="auto">
            <a:xfrm>
              <a:off x="3732213" y="4395788"/>
              <a:ext cx="103187" cy="112712"/>
            </a:xfrm>
            <a:custGeom>
              <a:avLst/>
              <a:gdLst>
                <a:gd name="T0" fmla="*/ 151 w 152"/>
                <a:gd name="T1" fmla="*/ 137 h 164"/>
                <a:gd name="T2" fmla="*/ 152 w 152"/>
                <a:gd name="T3" fmla="*/ 126 h 164"/>
                <a:gd name="T4" fmla="*/ 26 w 152"/>
                <a:gd name="T5" fmla="*/ 0 h 164"/>
                <a:gd name="T6" fmla="*/ 0 w 152"/>
                <a:gd name="T7" fmla="*/ 26 h 164"/>
                <a:gd name="T8" fmla="*/ 26 w 152"/>
                <a:gd name="T9" fmla="*/ 52 h 164"/>
                <a:gd name="T10" fmla="*/ 99 w 152"/>
                <a:gd name="T11" fmla="*/ 126 h 164"/>
                <a:gd name="T12" fmla="*/ 99 w 152"/>
                <a:gd name="T13" fmla="*/ 135 h 164"/>
                <a:gd name="T14" fmla="*/ 99 w 152"/>
                <a:gd name="T15" fmla="*/ 135 h 164"/>
                <a:gd name="T16" fmla="*/ 99 w 152"/>
                <a:gd name="T17" fmla="*/ 138 h 164"/>
                <a:gd name="T18" fmla="*/ 125 w 152"/>
                <a:gd name="T19" fmla="*/ 164 h 164"/>
                <a:gd name="T20" fmla="*/ 151 w 152"/>
                <a:gd name="T21" fmla="*/ 142 h 164"/>
                <a:gd name="T22" fmla="*/ 151 w 152"/>
                <a:gd name="T23" fmla="*/ 142 h 164"/>
                <a:gd name="T24" fmla="*/ 151 w 152"/>
                <a:gd name="T25" fmla="*/ 140 h 164"/>
                <a:gd name="T26" fmla="*/ 151 w 152"/>
                <a:gd name="T27" fmla="*/ 138 h 164"/>
                <a:gd name="T28" fmla="*/ 151 w 152"/>
                <a:gd name="T29" fmla="*/ 13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2" h="164">
                  <a:moveTo>
                    <a:pt x="151" y="137"/>
                  </a:moveTo>
                  <a:cubicBezTo>
                    <a:pt x="152" y="133"/>
                    <a:pt x="152" y="130"/>
                    <a:pt x="152" y="126"/>
                  </a:cubicBezTo>
                  <a:cubicBezTo>
                    <a:pt x="152" y="56"/>
                    <a:pt x="95" y="0"/>
                    <a:pt x="26" y="0"/>
                  </a:cubicBezTo>
                  <a:cubicBezTo>
                    <a:pt x="11" y="0"/>
                    <a:pt x="0" y="11"/>
                    <a:pt x="0" y="26"/>
                  </a:cubicBezTo>
                  <a:cubicBezTo>
                    <a:pt x="0" y="40"/>
                    <a:pt x="11" y="52"/>
                    <a:pt x="26" y="52"/>
                  </a:cubicBezTo>
                  <a:cubicBezTo>
                    <a:pt x="66" y="52"/>
                    <a:pt x="99" y="85"/>
                    <a:pt x="99" y="126"/>
                  </a:cubicBezTo>
                  <a:cubicBezTo>
                    <a:pt x="99" y="129"/>
                    <a:pt x="99" y="132"/>
                    <a:pt x="99" y="135"/>
                  </a:cubicBezTo>
                  <a:lnTo>
                    <a:pt x="99" y="135"/>
                  </a:lnTo>
                  <a:cubicBezTo>
                    <a:pt x="99" y="136"/>
                    <a:pt x="99" y="137"/>
                    <a:pt x="99" y="138"/>
                  </a:cubicBezTo>
                  <a:cubicBezTo>
                    <a:pt x="99" y="153"/>
                    <a:pt x="111" y="164"/>
                    <a:pt x="125" y="164"/>
                  </a:cubicBezTo>
                  <a:cubicBezTo>
                    <a:pt x="138" y="164"/>
                    <a:pt x="149" y="154"/>
                    <a:pt x="151" y="142"/>
                  </a:cubicBezTo>
                  <a:lnTo>
                    <a:pt x="151" y="142"/>
                  </a:lnTo>
                  <a:cubicBezTo>
                    <a:pt x="151" y="141"/>
                    <a:pt x="151" y="140"/>
                    <a:pt x="151" y="140"/>
                  </a:cubicBezTo>
                  <a:cubicBezTo>
                    <a:pt x="151" y="139"/>
                    <a:pt x="151" y="139"/>
                    <a:pt x="151" y="138"/>
                  </a:cubicBezTo>
                  <a:cubicBezTo>
                    <a:pt x="151" y="138"/>
                    <a:pt x="151" y="138"/>
                    <a:pt x="151" y="1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609181" y="1881601"/>
            <a:ext cx="558800" cy="460375"/>
            <a:chOff x="3376613" y="2879725"/>
            <a:chExt cx="558800" cy="460375"/>
          </a:xfrm>
        </p:grpSpPr>
        <p:sp>
          <p:nvSpPr>
            <p:cNvPr id="24" name="Freeform 10"/>
            <p:cNvSpPr>
              <a:spLocks noEditPoints="1"/>
            </p:cNvSpPr>
            <p:nvPr/>
          </p:nvSpPr>
          <p:spPr bwMode="auto">
            <a:xfrm>
              <a:off x="3376613" y="2879725"/>
              <a:ext cx="396875" cy="361950"/>
            </a:xfrm>
            <a:custGeom>
              <a:avLst/>
              <a:gdLst>
                <a:gd name="T0" fmla="*/ 568 w 580"/>
                <a:gd name="T1" fmla="*/ 207 h 528"/>
                <a:gd name="T2" fmla="*/ 580 w 580"/>
                <a:gd name="T3" fmla="*/ 207 h 528"/>
                <a:gd name="T4" fmla="*/ 292 w 580"/>
                <a:gd name="T5" fmla="*/ 0 h 528"/>
                <a:gd name="T6" fmla="*/ 0 w 580"/>
                <a:gd name="T7" fmla="*/ 244 h 528"/>
                <a:gd name="T8" fmla="*/ 114 w 580"/>
                <a:gd name="T9" fmla="*/ 438 h 528"/>
                <a:gd name="T10" fmla="*/ 117 w 580"/>
                <a:gd name="T11" fmla="*/ 440 h 528"/>
                <a:gd name="T12" fmla="*/ 89 w 580"/>
                <a:gd name="T13" fmla="*/ 528 h 528"/>
                <a:gd name="T14" fmla="*/ 194 w 580"/>
                <a:gd name="T15" fmla="*/ 475 h 528"/>
                <a:gd name="T16" fmla="*/ 199 w 580"/>
                <a:gd name="T17" fmla="*/ 476 h 528"/>
                <a:gd name="T18" fmla="*/ 292 w 580"/>
                <a:gd name="T19" fmla="*/ 488 h 528"/>
                <a:gd name="T20" fmla="*/ 311 w 580"/>
                <a:gd name="T21" fmla="*/ 488 h 528"/>
                <a:gd name="T22" fmla="*/ 302 w 580"/>
                <a:gd name="T23" fmla="*/ 430 h 528"/>
                <a:gd name="T24" fmla="*/ 568 w 580"/>
                <a:gd name="T25" fmla="*/ 207 h 528"/>
                <a:gd name="T26" fmla="*/ 393 w 580"/>
                <a:gd name="T27" fmla="*/ 121 h 528"/>
                <a:gd name="T28" fmla="*/ 393 w 580"/>
                <a:gd name="T29" fmla="*/ 121 h 528"/>
                <a:gd name="T30" fmla="*/ 434 w 580"/>
                <a:gd name="T31" fmla="*/ 160 h 528"/>
                <a:gd name="T32" fmla="*/ 393 w 580"/>
                <a:gd name="T33" fmla="*/ 200 h 528"/>
                <a:gd name="T34" fmla="*/ 352 w 580"/>
                <a:gd name="T35" fmla="*/ 160 h 528"/>
                <a:gd name="T36" fmla="*/ 393 w 580"/>
                <a:gd name="T37" fmla="*/ 121 h 528"/>
                <a:gd name="T38" fmla="*/ 190 w 580"/>
                <a:gd name="T39" fmla="*/ 200 h 528"/>
                <a:gd name="T40" fmla="*/ 190 w 580"/>
                <a:gd name="T41" fmla="*/ 200 h 528"/>
                <a:gd name="T42" fmla="*/ 149 w 580"/>
                <a:gd name="T43" fmla="*/ 160 h 528"/>
                <a:gd name="T44" fmla="*/ 190 w 580"/>
                <a:gd name="T45" fmla="*/ 121 h 528"/>
                <a:gd name="T46" fmla="*/ 231 w 580"/>
                <a:gd name="T47" fmla="*/ 160 h 528"/>
                <a:gd name="T48" fmla="*/ 190 w 580"/>
                <a:gd name="T49" fmla="*/ 200 h 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80" h="528">
                  <a:moveTo>
                    <a:pt x="568" y="207"/>
                  </a:moveTo>
                  <a:cubicBezTo>
                    <a:pt x="572" y="207"/>
                    <a:pt x="576" y="207"/>
                    <a:pt x="580" y="207"/>
                  </a:cubicBezTo>
                  <a:cubicBezTo>
                    <a:pt x="559" y="90"/>
                    <a:pt x="438" y="0"/>
                    <a:pt x="292" y="0"/>
                  </a:cubicBezTo>
                  <a:cubicBezTo>
                    <a:pt x="130" y="0"/>
                    <a:pt x="0" y="110"/>
                    <a:pt x="0" y="244"/>
                  </a:cubicBezTo>
                  <a:cubicBezTo>
                    <a:pt x="0" y="323"/>
                    <a:pt x="45" y="394"/>
                    <a:pt x="114" y="438"/>
                  </a:cubicBezTo>
                  <a:cubicBezTo>
                    <a:pt x="115" y="439"/>
                    <a:pt x="117" y="440"/>
                    <a:pt x="117" y="440"/>
                  </a:cubicBezTo>
                  <a:lnTo>
                    <a:pt x="89" y="528"/>
                  </a:lnTo>
                  <a:lnTo>
                    <a:pt x="194" y="475"/>
                  </a:lnTo>
                  <a:cubicBezTo>
                    <a:pt x="194" y="475"/>
                    <a:pt x="198" y="476"/>
                    <a:pt x="199" y="476"/>
                  </a:cubicBezTo>
                  <a:cubicBezTo>
                    <a:pt x="228" y="484"/>
                    <a:pt x="259" y="488"/>
                    <a:pt x="292" y="488"/>
                  </a:cubicBezTo>
                  <a:cubicBezTo>
                    <a:pt x="298" y="488"/>
                    <a:pt x="305" y="488"/>
                    <a:pt x="311" y="488"/>
                  </a:cubicBezTo>
                  <a:cubicBezTo>
                    <a:pt x="305" y="469"/>
                    <a:pt x="302" y="450"/>
                    <a:pt x="302" y="430"/>
                  </a:cubicBezTo>
                  <a:cubicBezTo>
                    <a:pt x="302" y="307"/>
                    <a:pt x="421" y="207"/>
                    <a:pt x="568" y="207"/>
                  </a:cubicBezTo>
                  <a:close/>
                  <a:moveTo>
                    <a:pt x="393" y="121"/>
                  </a:moveTo>
                  <a:lnTo>
                    <a:pt x="393" y="121"/>
                  </a:lnTo>
                  <a:cubicBezTo>
                    <a:pt x="416" y="121"/>
                    <a:pt x="434" y="138"/>
                    <a:pt x="434" y="160"/>
                  </a:cubicBezTo>
                  <a:cubicBezTo>
                    <a:pt x="434" y="182"/>
                    <a:pt x="416" y="200"/>
                    <a:pt x="393" y="200"/>
                  </a:cubicBezTo>
                  <a:cubicBezTo>
                    <a:pt x="370" y="200"/>
                    <a:pt x="352" y="182"/>
                    <a:pt x="352" y="160"/>
                  </a:cubicBezTo>
                  <a:cubicBezTo>
                    <a:pt x="352" y="138"/>
                    <a:pt x="370" y="121"/>
                    <a:pt x="393" y="121"/>
                  </a:cubicBezTo>
                  <a:close/>
                  <a:moveTo>
                    <a:pt x="190" y="200"/>
                  </a:moveTo>
                  <a:lnTo>
                    <a:pt x="190" y="200"/>
                  </a:lnTo>
                  <a:cubicBezTo>
                    <a:pt x="167" y="200"/>
                    <a:pt x="149" y="182"/>
                    <a:pt x="149" y="160"/>
                  </a:cubicBezTo>
                  <a:cubicBezTo>
                    <a:pt x="149" y="138"/>
                    <a:pt x="167" y="121"/>
                    <a:pt x="190" y="121"/>
                  </a:cubicBezTo>
                  <a:cubicBezTo>
                    <a:pt x="213" y="121"/>
                    <a:pt x="231" y="138"/>
                    <a:pt x="231" y="160"/>
                  </a:cubicBezTo>
                  <a:cubicBezTo>
                    <a:pt x="231" y="182"/>
                    <a:pt x="213" y="200"/>
                    <a:pt x="190" y="20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11"/>
            <p:cNvSpPr>
              <a:spLocks noEditPoints="1"/>
            </p:cNvSpPr>
            <p:nvPr/>
          </p:nvSpPr>
          <p:spPr bwMode="auto">
            <a:xfrm>
              <a:off x="3598863" y="3033713"/>
              <a:ext cx="336550" cy="306387"/>
            </a:xfrm>
            <a:custGeom>
              <a:avLst/>
              <a:gdLst>
                <a:gd name="T0" fmla="*/ 0 w 493"/>
                <a:gd name="T1" fmla="*/ 206 h 446"/>
                <a:gd name="T2" fmla="*/ 247 w 493"/>
                <a:gd name="T3" fmla="*/ 412 h 446"/>
                <a:gd name="T4" fmla="*/ 325 w 493"/>
                <a:gd name="T5" fmla="*/ 402 h 446"/>
                <a:gd name="T6" fmla="*/ 329 w 493"/>
                <a:gd name="T7" fmla="*/ 401 h 446"/>
                <a:gd name="T8" fmla="*/ 418 w 493"/>
                <a:gd name="T9" fmla="*/ 446 h 446"/>
                <a:gd name="T10" fmla="*/ 394 w 493"/>
                <a:gd name="T11" fmla="*/ 371 h 446"/>
                <a:gd name="T12" fmla="*/ 397 w 493"/>
                <a:gd name="T13" fmla="*/ 370 h 446"/>
                <a:gd name="T14" fmla="*/ 493 w 493"/>
                <a:gd name="T15" fmla="*/ 206 h 446"/>
                <a:gd name="T16" fmla="*/ 247 w 493"/>
                <a:gd name="T17" fmla="*/ 0 h 446"/>
                <a:gd name="T18" fmla="*/ 0 w 493"/>
                <a:gd name="T19" fmla="*/ 206 h 446"/>
                <a:gd name="T20" fmla="*/ 298 w 493"/>
                <a:gd name="T21" fmla="*/ 135 h 446"/>
                <a:gd name="T22" fmla="*/ 298 w 493"/>
                <a:gd name="T23" fmla="*/ 135 h 446"/>
                <a:gd name="T24" fmla="*/ 333 w 493"/>
                <a:gd name="T25" fmla="*/ 102 h 446"/>
                <a:gd name="T26" fmla="*/ 367 w 493"/>
                <a:gd name="T27" fmla="*/ 135 h 446"/>
                <a:gd name="T28" fmla="*/ 333 w 493"/>
                <a:gd name="T29" fmla="*/ 169 h 446"/>
                <a:gd name="T30" fmla="*/ 298 w 493"/>
                <a:gd name="T31" fmla="*/ 135 h 446"/>
                <a:gd name="T32" fmla="*/ 127 w 493"/>
                <a:gd name="T33" fmla="*/ 135 h 446"/>
                <a:gd name="T34" fmla="*/ 127 w 493"/>
                <a:gd name="T35" fmla="*/ 135 h 446"/>
                <a:gd name="T36" fmla="*/ 161 w 493"/>
                <a:gd name="T37" fmla="*/ 102 h 446"/>
                <a:gd name="T38" fmla="*/ 196 w 493"/>
                <a:gd name="T39" fmla="*/ 135 h 446"/>
                <a:gd name="T40" fmla="*/ 161 w 493"/>
                <a:gd name="T41" fmla="*/ 169 h 446"/>
                <a:gd name="T42" fmla="*/ 127 w 493"/>
                <a:gd name="T43" fmla="*/ 135 h 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93" h="446">
                  <a:moveTo>
                    <a:pt x="0" y="206"/>
                  </a:moveTo>
                  <a:cubicBezTo>
                    <a:pt x="0" y="320"/>
                    <a:pt x="111" y="412"/>
                    <a:pt x="247" y="412"/>
                  </a:cubicBezTo>
                  <a:cubicBezTo>
                    <a:pt x="274" y="412"/>
                    <a:pt x="300" y="409"/>
                    <a:pt x="325" y="402"/>
                  </a:cubicBezTo>
                  <a:cubicBezTo>
                    <a:pt x="326" y="401"/>
                    <a:pt x="329" y="401"/>
                    <a:pt x="329" y="401"/>
                  </a:cubicBezTo>
                  <a:lnTo>
                    <a:pt x="418" y="446"/>
                  </a:lnTo>
                  <a:lnTo>
                    <a:pt x="394" y="371"/>
                  </a:lnTo>
                  <a:cubicBezTo>
                    <a:pt x="394" y="371"/>
                    <a:pt x="396" y="370"/>
                    <a:pt x="397" y="370"/>
                  </a:cubicBezTo>
                  <a:cubicBezTo>
                    <a:pt x="455" y="332"/>
                    <a:pt x="493" y="273"/>
                    <a:pt x="493" y="206"/>
                  </a:cubicBezTo>
                  <a:cubicBezTo>
                    <a:pt x="493" y="92"/>
                    <a:pt x="383" y="0"/>
                    <a:pt x="247" y="0"/>
                  </a:cubicBezTo>
                  <a:cubicBezTo>
                    <a:pt x="111" y="0"/>
                    <a:pt x="0" y="92"/>
                    <a:pt x="0" y="206"/>
                  </a:cubicBezTo>
                  <a:close/>
                  <a:moveTo>
                    <a:pt x="298" y="135"/>
                  </a:moveTo>
                  <a:lnTo>
                    <a:pt x="298" y="135"/>
                  </a:lnTo>
                  <a:cubicBezTo>
                    <a:pt x="298" y="117"/>
                    <a:pt x="314" y="102"/>
                    <a:pt x="333" y="102"/>
                  </a:cubicBezTo>
                  <a:cubicBezTo>
                    <a:pt x="352" y="102"/>
                    <a:pt x="367" y="117"/>
                    <a:pt x="367" y="135"/>
                  </a:cubicBezTo>
                  <a:cubicBezTo>
                    <a:pt x="367" y="154"/>
                    <a:pt x="352" y="169"/>
                    <a:pt x="333" y="169"/>
                  </a:cubicBezTo>
                  <a:cubicBezTo>
                    <a:pt x="314" y="169"/>
                    <a:pt x="298" y="154"/>
                    <a:pt x="298" y="135"/>
                  </a:cubicBezTo>
                  <a:close/>
                  <a:moveTo>
                    <a:pt x="127" y="135"/>
                  </a:moveTo>
                  <a:lnTo>
                    <a:pt x="127" y="135"/>
                  </a:lnTo>
                  <a:cubicBezTo>
                    <a:pt x="127" y="117"/>
                    <a:pt x="142" y="102"/>
                    <a:pt x="161" y="102"/>
                  </a:cubicBezTo>
                  <a:cubicBezTo>
                    <a:pt x="180" y="102"/>
                    <a:pt x="196" y="117"/>
                    <a:pt x="196" y="135"/>
                  </a:cubicBezTo>
                  <a:cubicBezTo>
                    <a:pt x="196" y="154"/>
                    <a:pt x="180" y="169"/>
                    <a:pt x="161" y="169"/>
                  </a:cubicBezTo>
                  <a:cubicBezTo>
                    <a:pt x="142" y="169"/>
                    <a:pt x="127" y="154"/>
                    <a:pt x="127" y="13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6" name="Freeform 12"/>
          <p:cNvSpPr>
            <a:spLocks/>
          </p:cNvSpPr>
          <p:nvPr/>
        </p:nvSpPr>
        <p:spPr bwMode="auto">
          <a:xfrm>
            <a:off x="4980158" y="1790833"/>
            <a:ext cx="573087" cy="544512"/>
          </a:xfrm>
          <a:custGeom>
            <a:avLst/>
            <a:gdLst>
              <a:gd name="T0" fmla="*/ 244 w 836"/>
              <a:gd name="T1" fmla="*/ 537 h 795"/>
              <a:gd name="T2" fmla="*/ 510 w 836"/>
              <a:gd name="T3" fmla="*/ 376 h 795"/>
              <a:gd name="T4" fmla="*/ 187 w 836"/>
              <a:gd name="T5" fmla="*/ 332 h 795"/>
              <a:gd name="T6" fmla="*/ 619 w 836"/>
              <a:gd name="T7" fmla="*/ 327 h 795"/>
              <a:gd name="T8" fmla="*/ 619 w 836"/>
              <a:gd name="T9" fmla="*/ 358 h 795"/>
              <a:gd name="T10" fmla="*/ 374 w 836"/>
              <a:gd name="T11" fmla="*/ 533 h 795"/>
              <a:gd name="T12" fmla="*/ 635 w 836"/>
              <a:gd name="T13" fmla="*/ 554 h 795"/>
              <a:gd name="T14" fmla="*/ 627 w 836"/>
              <a:gd name="T15" fmla="*/ 508 h 795"/>
              <a:gd name="T16" fmla="*/ 836 w 836"/>
              <a:gd name="T17" fmla="*/ 304 h 795"/>
              <a:gd name="T18" fmla="*/ 547 w 836"/>
              <a:gd name="T19" fmla="*/ 262 h 795"/>
              <a:gd name="T20" fmla="*/ 418 w 836"/>
              <a:gd name="T21" fmla="*/ 0 h 795"/>
              <a:gd name="T22" fmla="*/ 289 w 836"/>
              <a:gd name="T23" fmla="*/ 262 h 795"/>
              <a:gd name="T24" fmla="*/ 0 w 836"/>
              <a:gd name="T25" fmla="*/ 304 h 795"/>
              <a:gd name="T26" fmla="*/ 209 w 836"/>
              <a:gd name="T27" fmla="*/ 508 h 795"/>
              <a:gd name="T28" fmla="*/ 159 w 836"/>
              <a:gd name="T29" fmla="*/ 795 h 795"/>
              <a:gd name="T30" fmla="*/ 418 w 836"/>
              <a:gd name="T31" fmla="*/ 660 h 795"/>
              <a:gd name="T32" fmla="*/ 676 w 836"/>
              <a:gd name="T33" fmla="*/ 795 h 795"/>
              <a:gd name="T34" fmla="*/ 636 w 836"/>
              <a:gd name="T35" fmla="*/ 559 h 795"/>
              <a:gd name="T36" fmla="*/ 244 w 836"/>
              <a:gd name="T37" fmla="*/ 576 h 795"/>
              <a:gd name="T38" fmla="*/ 244 w 836"/>
              <a:gd name="T39" fmla="*/ 537 h 7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836" h="795">
                <a:moveTo>
                  <a:pt x="244" y="537"/>
                </a:moveTo>
                <a:cubicBezTo>
                  <a:pt x="263" y="515"/>
                  <a:pt x="510" y="376"/>
                  <a:pt x="510" y="376"/>
                </a:cubicBezTo>
                <a:lnTo>
                  <a:pt x="187" y="332"/>
                </a:lnTo>
                <a:lnTo>
                  <a:pt x="619" y="327"/>
                </a:lnTo>
                <a:cubicBezTo>
                  <a:pt x="619" y="327"/>
                  <a:pt x="634" y="340"/>
                  <a:pt x="619" y="358"/>
                </a:cubicBezTo>
                <a:cubicBezTo>
                  <a:pt x="603" y="376"/>
                  <a:pt x="374" y="533"/>
                  <a:pt x="374" y="533"/>
                </a:cubicBezTo>
                <a:lnTo>
                  <a:pt x="635" y="554"/>
                </a:lnTo>
                <a:lnTo>
                  <a:pt x="627" y="508"/>
                </a:lnTo>
                <a:lnTo>
                  <a:pt x="836" y="304"/>
                </a:lnTo>
                <a:lnTo>
                  <a:pt x="547" y="262"/>
                </a:lnTo>
                <a:lnTo>
                  <a:pt x="418" y="0"/>
                </a:lnTo>
                <a:lnTo>
                  <a:pt x="289" y="262"/>
                </a:lnTo>
                <a:lnTo>
                  <a:pt x="0" y="304"/>
                </a:lnTo>
                <a:lnTo>
                  <a:pt x="209" y="508"/>
                </a:lnTo>
                <a:lnTo>
                  <a:pt x="159" y="795"/>
                </a:lnTo>
                <a:lnTo>
                  <a:pt x="418" y="660"/>
                </a:lnTo>
                <a:lnTo>
                  <a:pt x="676" y="795"/>
                </a:lnTo>
                <a:lnTo>
                  <a:pt x="636" y="559"/>
                </a:lnTo>
                <a:lnTo>
                  <a:pt x="244" y="576"/>
                </a:lnTo>
                <a:cubicBezTo>
                  <a:pt x="244" y="576"/>
                  <a:pt x="225" y="559"/>
                  <a:pt x="244" y="537"/>
                </a:cubicBezTo>
                <a:close/>
              </a:path>
            </a:pathLst>
          </a:custGeom>
          <a:solidFill>
            <a:srgbClr val="1A3F6C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TextBox 111"/>
          <p:cNvSpPr txBox="1"/>
          <p:nvPr/>
        </p:nvSpPr>
        <p:spPr>
          <a:xfrm>
            <a:off x="6084168" y="2069740"/>
            <a:ext cx="2344788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300"/>
              </a:lnSpc>
            </a:pP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输入简要文字内容，文字内容需概括精炼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，言简意赅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的说明分项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r>
              <a:rPr lang="en-US" altLang="zh-CN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TextBox 112"/>
          <p:cNvSpPr txBox="1"/>
          <p:nvPr/>
        </p:nvSpPr>
        <p:spPr>
          <a:xfrm>
            <a:off x="6084168" y="1773879"/>
            <a:ext cx="232265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</a:rPr>
              <a:t>数据一</a:t>
            </a:r>
            <a:endParaRPr lang="zh-CN" altLang="en-US" sz="14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TextBox 113"/>
          <p:cNvSpPr txBox="1"/>
          <p:nvPr/>
        </p:nvSpPr>
        <p:spPr>
          <a:xfrm>
            <a:off x="6095236" y="3466422"/>
            <a:ext cx="2344788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300"/>
              </a:lnSpc>
            </a:pP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输入简要文字内容，文字内容需概括精炼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，言简意赅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的说明分项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r>
              <a:rPr lang="en-US" altLang="zh-CN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TextBox 114"/>
          <p:cNvSpPr txBox="1"/>
          <p:nvPr/>
        </p:nvSpPr>
        <p:spPr>
          <a:xfrm>
            <a:off x="6095236" y="3170561"/>
            <a:ext cx="232265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</a:rPr>
              <a:t>数据二</a:t>
            </a:r>
            <a:endParaRPr lang="zh-CN" altLang="en-US" sz="14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TextBox 115"/>
          <p:cNvSpPr txBox="1"/>
          <p:nvPr/>
        </p:nvSpPr>
        <p:spPr>
          <a:xfrm>
            <a:off x="736691" y="3555660"/>
            <a:ext cx="2344788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ts val="1300"/>
              </a:lnSpc>
            </a:pP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输入简要文字内容，文字内容需概括精炼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，言简意赅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的说明分项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r>
              <a:rPr lang="en-US" altLang="zh-CN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TextBox 116"/>
          <p:cNvSpPr txBox="1"/>
          <p:nvPr/>
        </p:nvSpPr>
        <p:spPr>
          <a:xfrm>
            <a:off x="736691" y="3259799"/>
            <a:ext cx="232265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</a:rPr>
              <a:t>数据三</a:t>
            </a:r>
            <a:endParaRPr lang="zh-CN" altLang="en-US" sz="14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TextBox 117"/>
          <p:cNvSpPr txBox="1"/>
          <p:nvPr/>
        </p:nvSpPr>
        <p:spPr>
          <a:xfrm>
            <a:off x="725623" y="2086694"/>
            <a:ext cx="2344788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ts val="1300"/>
              </a:lnSpc>
            </a:pP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输入简要文字内容，文字内容需概括精炼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，言简意赅</a:t>
            </a: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的说明分项</a:t>
            </a:r>
            <a:r>
              <a:rPr lang="zh-CN" altLang="en-US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内容</a:t>
            </a:r>
            <a:r>
              <a:rPr lang="en-US" altLang="zh-CN" sz="1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" name="TextBox 118"/>
          <p:cNvSpPr txBox="1"/>
          <p:nvPr/>
        </p:nvSpPr>
        <p:spPr>
          <a:xfrm>
            <a:off x="725623" y="1790833"/>
            <a:ext cx="232265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400" b="1" dirty="0" smtClean="0">
                <a:latin typeface="微软雅黑" pitchFamily="34" charset="-122"/>
                <a:ea typeface="微软雅黑" pitchFamily="34" charset="-122"/>
              </a:rPr>
              <a:t>数据四</a:t>
            </a:r>
            <a:endParaRPr lang="zh-CN" altLang="en-US" sz="1400" b="1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55950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1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nodeType="withEffect" p14:presetBounceEnd="4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grpId="0" nodeType="withEffect" p14:presetBounceEnd="4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2" fill="hold" nodeType="withEffect" p14:presetBounceEnd="4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1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6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7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7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0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8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8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0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3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9" grpId="0" animBg="1"/>
          <p:bldP spid="13" grpId="0" animBg="1"/>
          <p:bldP spid="17" grpId="0" animBg="1"/>
          <p:bldP spid="26" grpId="0" animBg="1"/>
          <p:bldP spid="27" grpId="0"/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2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6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6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7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7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0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8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8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0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3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9" grpId="0" animBg="1"/>
          <p:bldP spid="13" grpId="0" animBg="1"/>
          <p:bldP spid="17" grpId="0" animBg="1"/>
          <p:bldP spid="26" grpId="0" animBg="1"/>
          <p:bldP spid="27" grpId="0"/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34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添加标题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" name="TextBox 35"/>
          <p:cNvSpPr txBox="1"/>
          <p:nvPr/>
        </p:nvSpPr>
        <p:spPr>
          <a:xfrm>
            <a:off x="2390916" y="267886"/>
            <a:ext cx="2056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A3F6C"/>
                </a:solidFill>
                <a:latin typeface="Kozuka Gothic Pro R" pitchFamily="34" charset="-128"/>
                <a:ea typeface="Kozuka Gothic Pro R" pitchFamily="34" charset="-128"/>
              </a:rPr>
              <a:t>Click to add a caption</a:t>
            </a:r>
            <a:endParaRPr lang="zh-CN" altLang="en-US" sz="1600" dirty="0">
              <a:solidFill>
                <a:srgbClr val="1A3F6C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43"/>
          <p:cNvSpPr txBox="1"/>
          <p:nvPr/>
        </p:nvSpPr>
        <p:spPr>
          <a:xfrm>
            <a:off x="709404" y="950663"/>
            <a:ext cx="77251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请您添加文字内容，内容详尽简要清晰足够表达标题，准确无误。添加文字内容，内容详尽简要清晰。请您添加</a:t>
            </a:r>
            <a:endParaRPr lang="en-US" altLang="zh-CN" sz="1200" dirty="0" smtClean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 smtClean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文字内容，内容详尽简要清晰足够表达标题，准确无误。添加文字内容，内容详尽简要清晰。请您添加文字内容</a:t>
            </a:r>
            <a:endParaRPr lang="en-US" altLang="zh-CN" sz="1200" dirty="0" smtClean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 smtClean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，内容详尽简要清晰足够表达标题，准确无误。添加文字内容，内容详尽简要清晰。</a:t>
            </a:r>
            <a:endParaRPr lang="en-US" altLang="zh-CN" sz="1200" dirty="0" smtClean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10" name="TextBox 44"/>
          <p:cNvSpPr txBox="1"/>
          <p:nvPr/>
        </p:nvSpPr>
        <p:spPr>
          <a:xfrm>
            <a:off x="1797708" y="3964718"/>
            <a:ext cx="1210588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实验难点二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1" name="TextBox 45"/>
          <p:cNvSpPr txBox="1"/>
          <p:nvPr/>
        </p:nvSpPr>
        <p:spPr>
          <a:xfrm>
            <a:off x="6014622" y="3956364"/>
            <a:ext cx="1210588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实验难点三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2" name="TextBox 46"/>
          <p:cNvSpPr txBox="1"/>
          <p:nvPr/>
        </p:nvSpPr>
        <p:spPr>
          <a:xfrm>
            <a:off x="6014622" y="2607028"/>
            <a:ext cx="1210588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实验难点四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3" name="TextBox 52"/>
          <p:cNvSpPr txBox="1"/>
          <p:nvPr/>
        </p:nvSpPr>
        <p:spPr>
          <a:xfrm>
            <a:off x="1659209" y="2602898"/>
            <a:ext cx="1210588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细黑_GBK" pitchFamily="2" charset="-122"/>
                <a:ea typeface="方正兰亭细黑_GBK" pitchFamily="2" charset="-122"/>
              </a:rPr>
              <a:t>实验难点一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4" name="椭圆 34"/>
          <p:cNvSpPr/>
          <p:nvPr/>
        </p:nvSpPr>
        <p:spPr>
          <a:xfrm rot="10800000">
            <a:off x="3288725" y="2114564"/>
            <a:ext cx="1077642" cy="1385911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5" name="组合 14"/>
          <p:cNvGrpSpPr/>
          <p:nvPr/>
        </p:nvGrpSpPr>
        <p:grpSpPr>
          <a:xfrm rot="5400000">
            <a:off x="3492928" y="3341632"/>
            <a:ext cx="1061672" cy="1379360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6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7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8" name="椭圆 34"/>
          <p:cNvSpPr/>
          <p:nvPr/>
        </p:nvSpPr>
        <p:spPr>
          <a:xfrm>
            <a:off x="4720609" y="3176237"/>
            <a:ext cx="1077642" cy="1385911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1A3F6C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9" name="组合 18"/>
          <p:cNvGrpSpPr/>
          <p:nvPr/>
        </p:nvGrpSpPr>
        <p:grpSpPr>
          <a:xfrm rot="16200000">
            <a:off x="4525211" y="1917620"/>
            <a:ext cx="1061672" cy="1379360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0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1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091258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1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8" fill="hold" nodeType="withEffect" p14:presetBounceEnd="4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1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4" fill="hold" grpId="0" nodeType="withEffect" p14:presetBounceEnd="4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nodeType="withEffect" p14:presetBounceEnd="4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9" grpId="0"/>
          <p:bldP spid="10" grpId="0"/>
          <p:bldP spid="11" grpId="0"/>
          <p:bldP spid="12" grpId="0"/>
          <p:bldP spid="13" grpId="0"/>
          <p:bldP spid="14" grpId="0" animBg="1"/>
          <p:bldP spid="1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1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/>
          <p:bldP spid="7" grpId="0"/>
          <p:bldP spid="9" grpId="0"/>
          <p:bldP spid="10" grpId="0"/>
          <p:bldP spid="11" grpId="0"/>
          <p:bldP spid="12" grpId="0"/>
          <p:bldP spid="13" grpId="0"/>
          <p:bldP spid="14" grpId="0" animBg="1"/>
          <p:bldP spid="18" grpId="0" animBg="1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椭圆 4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Box 34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添加标题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" name="TextBox 35"/>
          <p:cNvSpPr txBox="1"/>
          <p:nvPr/>
        </p:nvSpPr>
        <p:spPr>
          <a:xfrm>
            <a:off x="2390916" y="267886"/>
            <a:ext cx="205697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1A3F6C"/>
                </a:solidFill>
                <a:latin typeface="Kozuka Gothic Pro R" pitchFamily="34" charset="-128"/>
                <a:ea typeface="Kozuka Gothic Pro R" pitchFamily="34" charset="-128"/>
              </a:rPr>
              <a:t>Click to add a caption</a:t>
            </a:r>
            <a:endParaRPr lang="zh-CN" altLang="en-US" sz="1600" dirty="0">
              <a:solidFill>
                <a:srgbClr val="1A3F6C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/>
          <p:cNvGrpSpPr/>
          <p:nvPr/>
        </p:nvGrpSpPr>
        <p:grpSpPr>
          <a:xfrm>
            <a:off x="1043608" y="1565803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" name="同心圆 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" name="椭圆 11"/>
          <p:cNvSpPr/>
          <p:nvPr/>
        </p:nvSpPr>
        <p:spPr>
          <a:xfrm>
            <a:off x="1226969" y="344781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1604729" y="3571714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1778432" y="3377093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2411193" y="3498702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952192" y="3259008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1244941" y="3302300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2781911" y="3433728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TextBox 11"/>
          <p:cNvSpPr txBox="1"/>
          <p:nvPr/>
        </p:nvSpPr>
        <p:spPr>
          <a:xfrm>
            <a:off x="4644843" y="1421577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/>
              <a:t>点击输入简要文字内容，文字内容需概括精炼，不用多余的文字修饰，言简意赅的说明分项内容</a:t>
            </a:r>
            <a:r>
              <a:rPr lang="en-US" altLang="zh-CN" dirty="0"/>
              <a:t>……</a:t>
            </a:r>
          </a:p>
        </p:txBody>
      </p:sp>
      <p:cxnSp>
        <p:nvCxnSpPr>
          <p:cNvPr id="20" name="直接连接符 19"/>
          <p:cNvCxnSpPr/>
          <p:nvPr/>
        </p:nvCxnSpPr>
        <p:spPr>
          <a:xfrm>
            <a:off x="3638595" y="1588290"/>
            <a:ext cx="792088" cy="0"/>
          </a:xfrm>
          <a:prstGeom prst="line">
            <a:avLst/>
          </a:prstGeom>
          <a:ln w="6350">
            <a:solidFill>
              <a:schemeClr val="tx1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14"/>
          <p:cNvSpPr txBox="1"/>
          <p:nvPr/>
        </p:nvSpPr>
        <p:spPr>
          <a:xfrm>
            <a:off x="4644843" y="1927596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/>
              <a:t>点击输入简要文字内容，文字内容需概括精炼，不用多余的文字修饰，言简意赅的说明分项内容</a:t>
            </a:r>
            <a:r>
              <a:rPr lang="en-US" altLang="zh-CN" dirty="0"/>
              <a:t>……</a:t>
            </a:r>
          </a:p>
        </p:txBody>
      </p:sp>
      <p:cxnSp>
        <p:nvCxnSpPr>
          <p:cNvPr id="22" name="直接连接符 21"/>
          <p:cNvCxnSpPr/>
          <p:nvPr/>
        </p:nvCxnSpPr>
        <p:spPr>
          <a:xfrm>
            <a:off x="3638595" y="2094309"/>
            <a:ext cx="792088" cy="0"/>
          </a:xfrm>
          <a:prstGeom prst="line">
            <a:avLst/>
          </a:prstGeom>
          <a:ln w="6350">
            <a:solidFill>
              <a:schemeClr val="tx1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17"/>
          <p:cNvSpPr txBox="1"/>
          <p:nvPr/>
        </p:nvSpPr>
        <p:spPr>
          <a:xfrm>
            <a:off x="4644843" y="2431652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/>
              <a:t>点击输入简要文字内容，文字内容需概括精炼，不用多余的文字修饰，言简意赅的说明分项内容</a:t>
            </a:r>
            <a:r>
              <a:rPr lang="en-US" altLang="zh-CN" dirty="0"/>
              <a:t>……</a:t>
            </a:r>
          </a:p>
        </p:txBody>
      </p:sp>
      <p:cxnSp>
        <p:nvCxnSpPr>
          <p:cNvPr id="24" name="直接连接符 23"/>
          <p:cNvCxnSpPr/>
          <p:nvPr/>
        </p:nvCxnSpPr>
        <p:spPr>
          <a:xfrm>
            <a:off x="3638595" y="2598365"/>
            <a:ext cx="792088" cy="0"/>
          </a:xfrm>
          <a:prstGeom prst="line">
            <a:avLst/>
          </a:prstGeom>
          <a:ln w="6350">
            <a:solidFill>
              <a:schemeClr val="tx1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0"/>
          <p:cNvSpPr txBox="1"/>
          <p:nvPr/>
        </p:nvSpPr>
        <p:spPr>
          <a:xfrm>
            <a:off x="4644843" y="2935708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/>
              <a:t>点击输入简要文字内容，文字内容需概括精炼，不用多余的文字修饰，言简意赅的说明分项内容</a:t>
            </a:r>
            <a:r>
              <a:rPr lang="en-US" altLang="zh-CN" dirty="0"/>
              <a:t>……</a:t>
            </a:r>
          </a:p>
        </p:txBody>
      </p:sp>
      <p:cxnSp>
        <p:nvCxnSpPr>
          <p:cNvPr id="26" name="直接连接符 25"/>
          <p:cNvCxnSpPr/>
          <p:nvPr/>
        </p:nvCxnSpPr>
        <p:spPr>
          <a:xfrm>
            <a:off x="3638595" y="3102421"/>
            <a:ext cx="792088" cy="0"/>
          </a:xfrm>
          <a:prstGeom prst="line">
            <a:avLst/>
          </a:prstGeom>
          <a:ln w="6350">
            <a:solidFill>
              <a:schemeClr val="tx1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3"/>
          <p:cNvSpPr txBox="1"/>
          <p:nvPr/>
        </p:nvSpPr>
        <p:spPr>
          <a:xfrm>
            <a:off x="4644843" y="3439764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/>
              <a:t>点击输入简要文字内容，文字内容需概括精炼，不用多余的文字修饰，言简意赅的说明分项内容</a:t>
            </a:r>
            <a:r>
              <a:rPr lang="en-US" altLang="zh-CN" dirty="0"/>
              <a:t>……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3638595" y="3606477"/>
            <a:ext cx="792088" cy="0"/>
          </a:xfrm>
          <a:prstGeom prst="line">
            <a:avLst/>
          </a:prstGeom>
          <a:ln w="6350">
            <a:solidFill>
              <a:schemeClr val="tx1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6"/>
          <p:cNvSpPr txBox="1"/>
          <p:nvPr/>
        </p:nvSpPr>
        <p:spPr>
          <a:xfrm>
            <a:off x="4644843" y="3943820"/>
            <a:ext cx="3456384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/>
              <a:t>点击输入简要文字内容，文字内容需概括精炼，不用多余的文字修饰，言简意赅的说明分项内容</a:t>
            </a:r>
            <a:r>
              <a:rPr lang="en-US" altLang="zh-CN" dirty="0"/>
              <a:t>……</a:t>
            </a:r>
          </a:p>
        </p:txBody>
      </p:sp>
      <p:cxnSp>
        <p:nvCxnSpPr>
          <p:cNvPr id="30" name="直接连接符 29"/>
          <p:cNvCxnSpPr/>
          <p:nvPr/>
        </p:nvCxnSpPr>
        <p:spPr>
          <a:xfrm>
            <a:off x="3638595" y="4110533"/>
            <a:ext cx="792088" cy="0"/>
          </a:xfrm>
          <a:prstGeom prst="line">
            <a:avLst/>
          </a:prstGeom>
          <a:ln w="6350">
            <a:solidFill>
              <a:schemeClr val="tx1"/>
            </a:solidFill>
            <a:prstDash val="dash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椭圆 30"/>
          <p:cNvSpPr/>
          <p:nvPr/>
        </p:nvSpPr>
        <p:spPr>
          <a:xfrm>
            <a:off x="3427015" y="1450900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1</a:t>
            </a:r>
            <a:endParaRPr lang="zh-CN" altLang="en-US" dirty="0"/>
          </a:p>
        </p:txBody>
      </p:sp>
      <p:sp>
        <p:nvSpPr>
          <p:cNvPr id="32" name="椭圆 31"/>
          <p:cNvSpPr/>
          <p:nvPr/>
        </p:nvSpPr>
        <p:spPr>
          <a:xfrm>
            <a:off x="3147794" y="3072585"/>
            <a:ext cx="167224" cy="167224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2942895" y="3190313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3425919" y="1952988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2</a:t>
            </a:r>
            <a:endParaRPr lang="zh-CN" altLang="en-US" dirty="0"/>
          </a:p>
        </p:txBody>
      </p:sp>
      <p:sp>
        <p:nvSpPr>
          <p:cNvPr id="35" name="椭圆 34"/>
          <p:cNvSpPr/>
          <p:nvPr/>
        </p:nvSpPr>
        <p:spPr>
          <a:xfrm>
            <a:off x="3425730" y="2462943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3</a:t>
            </a:r>
            <a:endParaRPr lang="zh-CN" altLang="en-US" dirty="0"/>
          </a:p>
        </p:txBody>
      </p:sp>
      <p:sp>
        <p:nvSpPr>
          <p:cNvPr id="36" name="椭圆 35"/>
          <p:cNvSpPr/>
          <p:nvPr/>
        </p:nvSpPr>
        <p:spPr>
          <a:xfrm>
            <a:off x="3424634" y="2965031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4</a:t>
            </a:r>
            <a:endParaRPr lang="zh-CN" altLang="en-US" dirty="0"/>
          </a:p>
        </p:txBody>
      </p:sp>
      <p:sp>
        <p:nvSpPr>
          <p:cNvPr id="37" name="椭圆 36"/>
          <p:cNvSpPr/>
          <p:nvPr/>
        </p:nvSpPr>
        <p:spPr>
          <a:xfrm>
            <a:off x="3427060" y="3467289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5</a:t>
            </a:r>
            <a:endParaRPr lang="zh-CN" altLang="en-US" dirty="0"/>
          </a:p>
        </p:txBody>
      </p:sp>
      <p:sp>
        <p:nvSpPr>
          <p:cNvPr id="38" name="椭圆 37"/>
          <p:cNvSpPr/>
          <p:nvPr/>
        </p:nvSpPr>
        <p:spPr>
          <a:xfrm>
            <a:off x="3425964" y="3969377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6</a:t>
            </a:r>
            <a:endParaRPr lang="zh-CN" altLang="en-US" dirty="0"/>
          </a:p>
        </p:txBody>
      </p:sp>
      <p:sp>
        <p:nvSpPr>
          <p:cNvPr id="39" name="TextBox 41"/>
          <p:cNvSpPr txBox="1"/>
          <p:nvPr/>
        </p:nvSpPr>
        <p:spPr>
          <a:xfrm>
            <a:off x="1381102" y="2417860"/>
            <a:ext cx="1400809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参考文献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9355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6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1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ntr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2" presetClass="entr" presetSubtype="8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8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2" presetClass="entr" presetSubtype="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8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2" presetClass="entr" presetSubtype="8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2" presetClass="entr" presetSubtype="8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/>
      <p:bldP spid="21" grpId="0"/>
      <p:bldP spid="23" grpId="0"/>
      <p:bldP spid="25" grpId="0"/>
      <p:bldP spid="27" grpId="0"/>
      <p:bldP spid="29" grpId="0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915816" y="555527"/>
            <a:ext cx="3552056" cy="14105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6600" dirty="0" smtClean="0">
                <a:solidFill>
                  <a:srgbClr val="1A3F6C"/>
                </a:solidFill>
                <a:latin typeface="Impact" pitchFamily="34" charset="0"/>
                <a:ea typeface="微软雅黑" panose="020B0503020204020204" pitchFamily="34" charset="-122"/>
              </a:rPr>
              <a:t>THANKS!</a:t>
            </a:r>
            <a:endParaRPr lang="zh-CN" altLang="en-US" sz="6600" b="0" dirty="0" smtClean="0">
              <a:solidFill>
                <a:srgbClr val="1A3F6C"/>
              </a:solidFill>
              <a:latin typeface="Impact" pitchFamily="34" charset="0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331640" y="1995686"/>
            <a:ext cx="643670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1400" kern="0" dirty="0" smtClean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大学生活即将结束，在此，我要感谢所有教导我的老师和陪伴我一齐成长的同学，他们在我的大学生涯给予了很大的帮助。本论文能够顺利完成，要特别感谢我的导师</a:t>
            </a:r>
            <a:r>
              <a:rPr lang="en-US" altLang="zh-CN" sz="1400" kern="0" dirty="0" smtClean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r>
              <a:rPr lang="zh-CN" altLang="en-US" sz="1400" kern="0" dirty="0" smtClean="0">
                <a:solidFill>
                  <a:srgbClr val="41445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老师，</a:t>
            </a:r>
            <a:r>
              <a:rPr lang="en-US" altLang="zh-CN" sz="1400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XXX</a:t>
            </a:r>
            <a:r>
              <a:rPr lang="zh-CN" altLang="en-US" sz="1400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老师对该论文从选题，构思到最后定稿的各个环节给予细心指引与教导</a:t>
            </a:r>
            <a:r>
              <a:rPr lang="en-US" altLang="zh-CN" sz="1400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,</a:t>
            </a:r>
            <a:r>
              <a:rPr lang="zh-CN" altLang="en-US" sz="1400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使我得以最终完成毕业论文</a:t>
            </a:r>
            <a:r>
              <a:rPr lang="zh-CN" altLang="en-US" sz="1400" dirty="0" smtClean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设计！</a:t>
            </a:r>
            <a:endParaRPr lang="en-US" altLang="zh-CN" sz="1400" dirty="0" smtClean="0">
              <a:solidFill>
                <a:srgbClr val="414455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en-US" altLang="zh-CN" sz="1400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400" dirty="0" smtClean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       </a:t>
            </a:r>
            <a:r>
              <a:rPr lang="zh-CN" altLang="en-US" sz="1400" dirty="0" smtClean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最后</a:t>
            </a:r>
            <a:r>
              <a:rPr lang="zh-CN" altLang="en-US" sz="1400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，我要向百忙之中抽时间对本文进行审阅，评议和参与本人论文答辩的各位老师表示</a:t>
            </a:r>
            <a:r>
              <a:rPr lang="zh-CN" altLang="en-US" sz="1400" dirty="0" smtClean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感谢</a:t>
            </a:r>
            <a:r>
              <a:rPr lang="zh-CN" altLang="en-US" sz="1400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！</a:t>
            </a:r>
            <a:endParaRPr lang="zh-CN" altLang="en-US" sz="1400" kern="0" dirty="0">
              <a:solidFill>
                <a:srgbClr val="41445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070008" y="4088350"/>
            <a:ext cx="3048000" cy="499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恳请各位老师批评指正</a:t>
            </a:r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！</a:t>
            </a:r>
            <a:endParaRPr lang="zh-CN" altLang="en-US" sz="2000" b="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椭圆 7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6"/>
          <p:cNvSpPr txBox="1"/>
          <p:nvPr/>
        </p:nvSpPr>
        <p:spPr>
          <a:xfrm>
            <a:off x="908957" y="206330"/>
            <a:ext cx="10695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 smtClean="0">
                <a:latin typeface="方正兰亭细黑_GBK" pitchFamily="2" charset="-122"/>
                <a:ea typeface="方正兰亭细黑_GBK" pitchFamily="2" charset="-122"/>
              </a:rPr>
              <a:t>感谢语</a:t>
            </a:r>
            <a:endParaRPr lang="zh-CN" altLang="en-US" sz="2000" spc="3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0" name="TextBox 7"/>
          <p:cNvSpPr txBox="1"/>
          <p:nvPr/>
        </p:nvSpPr>
        <p:spPr>
          <a:xfrm>
            <a:off x="2940880" y="267886"/>
            <a:ext cx="107112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rgbClr val="1A3F6C"/>
                </a:solidFill>
                <a:latin typeface="Kozuka Gothic Pro R" pitchFamily="34" charset="-128"/>
                <a:ea typeface="Kozuka Gothic Pro R" pitchFamily="34" charset="-128"/>
              </a:rPr>
              <a:t>Thank you</a:t>
            </a:r>
            <a:endParaRPr lang="zh-CN" altLang="en-US" sz="1600" dirty="0">
              <a:solidFill>
                <a:srgbClr val="1A3F6C"/>
              </a:solidFill>
              <a:latin typeface="Kozuka Gothic Pro R" pitchFamily="34" charset="-128"/>
              <a:ea typeface="Kozuka Gothic Pro R" pitchFamily="34" charset="-128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4590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95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7" dur="1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8" dur="1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9" dur="1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40" dur="1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7550"/>
                            </p:stCondLst>
                            <p:childTnLst>
                              <p:par>
                                <p:cTn id="4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5" grpId="1"/>
      <p:bldP spid="6" grpId="0"/>
      <p:bldP spid="8" grpId="0" animBg="1"/>
      <p:bldP spid="9" grpId="0"/>
      <p:bldP spid="1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747814" y="846409"/>
            <a:ext cx="1870428" cy="187042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" name="同心圆 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椭圆 6"/>
          <p:cNvSpPr/>
          <p:nvPr/>
        </p:nvSpPr>
        <p:spPr>
          <a:xfrm>
            <a:off x="1021197" y="3291201"/>
            <a:ext cx="677676" cy="677676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1898898" y="507680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4870435" y="2666867"/>
            <a:ext cx="301060" cy="301060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0" name="同心圆 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339712" y="1315977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3" name="同心圆 1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680939" y="3364863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6" name="同心圆 1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32219" y="4349008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9" name="同心圆 1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1" name="椭圆 20"/>
          <p:cNvSpPr/>
          <p:nvPr/>
        </p:nvSpPr>
        <p:spPr>
          <a:xfrm>
            <a:off x="4534785" y="1054817"/>
            <a:ext cx="274777" cy="274777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4549298" y="4510926"/>
            <a:ext cx="137389" cy="137389"/>
          </a:xfrm>
          <a:prstGeom prst="ellipse">
            <a:avLst/>
          </a:prstGeom>
          <a:solidFill>
            <a:srgbClr val="1A3F6C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3" name="组合 22"/>
          <p:cNvGrpSpPr/>
          <p:nvPr/>
        </p:nvGrpSpPr>
        <p:grpSpPr>
          <a:xfrm>
            <a:off x="3568901" y="3123469"/>
            <a:ext cx="824609" cy="824609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4" name="同心圆 2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6" name="TextBox 80"/>
          <p:cNvSpPr txBox="1"/>
          <p:nvPr/>
        </p:nvSpPr>
        <p:spPr>
          <a:xfrm>
            <a:off x="1885522" y="1556658"/>
            <a:ext cx="1630575" cy="49244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造字工房俊雅锐宋体验版常规体" pitchFamily="50" charset="-122"/>
              </a:rPr>
              <a:t>THANKS</a:t>
            </a:r>
            <a:endParaRPr lang="zh-CN" altLang="en-US" sz="2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造字工房俊雅锐宋体验版常规体" pitchFamily="50" charset="-122"/>
            </a:endParaRPr>
          </a:p>
        </p:txBody>
      </p:sp>
      <p:sp>
        <p:nvSpPr>
          <p:cNvPr id="27" name="TextBox 82"/>
          <p:cNvSpPr txBox="1"/>
          <p:nvPr/>
        </p:nvSpPr>
        <p:spPr>
          <a:xfrm>
            <a:off x="6156176" y="3194025"/>
            <a:ext cx="2544286" cy="15081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600" dirty="0" smtClean="0">
                <a:latin typeface="微软雅黑" pitchFamily="34" charset="-122"/>
                <a:ea typeface="微软雅黑" pitchFamily="34" charset="-122"/>
              </a:rPr>
              <a:t>演示完毕</a:t>
            </a:r>
            <a:endParaRPr lang="en-US" altLang="zh-CN" sz="4600" dirty="0" smtClean="0"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4600" dirty="0" smtClean="0">
                <a:latin typeface="微软雅黑" pitchFamily="34" charset="-122"/>
                <a:ea typeface="微软雅黑" pitchFamily="34" charset="-122"/>
              </a:rPr>
              <a:t>感谢观看</a:t>
            </a:r>
            <a:endParaRPr lang="en-US" altLang="zh-CN" sz="4600" dirty="0" smtClean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57315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4" presetClass="pat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4.72222E-6 -4.68026E-6 L 0.38872 0.84338 " pathEditMode="relative" rAng="0" ptsTypes="AA">
                                      <p:cBhvr>
                                        <p:cTn id="13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27" y="42169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4" presetClass="path" presetSubtype="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2.77778E-6 2.422E-6 L 0.39375 -0.33797 " pathEditMode="relative" rAng="0" ptsTypes="AA">
                                      <p:cBhvr>
                                        <p:cTn id="22" dur="1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88" y="-16898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4" presetClass="pat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5.55556E-7 -1.46123E-6 L 0.20451 0.58418 " pathEditMode="relative" rAng="0" ptsTypes="AA">
                                      <p:cBhvr>
                                        <p:cTn id="31" dur="1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26" y="29194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4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3.28699E-6 L -0.52465 -0.50942 " pathEditMode="relative" rAng="0" ptsTypes="AA">
                                      <p:cBhvr>
                                        <p:cTn id="4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233" y="-25487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4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2.22222E-6 1.18319E-6 L 0.21702 -0.37071 " pathEditMode="relative" rAng="0" ptsTypes="AA">
                                      <p:cBhvr>
                                        <p:cTn id="49" dur="1000" spd="-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851" y="-18536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64" presetClass="path" presetSubtype="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5E-6 2.09762E-6 L -0.18855 -1.11369 " pathEditMode="relative" rAng="0" ptsTypes="AA">
                                      <p:cBhvr>
                                        <p:cTn id="58" dur="1000" spd="-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27" y="-55700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64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1.11111E-6 4.44444E-6 L 0.12309 0.575 " pathEditMode="relative" rAng="0" ptsTypes="AA">
                                      <p:cBhvr>
                                        <p:cTn id="67" dur="1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46" y="28735"/>
                                    </p:animMotion>
                                  </p:childTnLst>
                                </p:cTn>
                              </p:par>
                              <p:par>
                                <p:cTn id="68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64" presetClass="pat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1.38889E-6 3.41057E-6 L -0.71736 -0.40563 " pathEditMode="relative" rAng="0" ptsTypes="AA">
                                      <p:cBhvr>
                                        <p:cTn id="76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868" y="-20297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64" presetClass="pat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8.33333E-7 3.20988E-6 L 1.0349 -0.87346 " pathEditMode="relative" rAng="0" ptsTypes="AA">
                                      <p:cBhvr>
                                        <p:cTn id="85" dur="1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736" y="-43673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1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64" presetClass="pat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3.05556E-6 3.44146E-6 L -0.64115 -0.94965 " pathEditMode="relative" rAng="0" ptsTypes="AA">
                                      <p:cBhvr>
                                        <p:cTn id="94" dur="1000" spd="-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066" y="-474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4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900"/>
                            </p:stCondLst>
                            <p:childTnLst>
                              <p:par>
                                <p:cTn id="100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01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02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3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4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5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650"/>
                            </p:stCondLst>
                            <p:childTnLst>
                              <p:par>
                                <p:cTn id="10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6" grpId="0"/>
      <p:bldP spid="26" grpId="1"/>
      <p:bldP spid="2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毕业答辩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05109"/>
  <p:tag name="MH_LIBRARY" val="GRAPHIC"/>
  <p:tag name="MH_TYPE" val="SubTitle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05109"/>
  <p:tag name="MH_LIBRARY" val="GRAPHIC"/>
  <p:tag name="MH_TYPE" val="SubTitle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05109"/>
  <p:tag name="MH_LIBRARY" val="GRAPHIC"/>
  <p:tag name="MH_TYPE" val="SubTitle"/>
  <p:tag name="MH_ORDER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05109"/>
  <p:tag name="MH_LIBRARY" val="GRAPHIC"/>
  <p:tag name="MH_TYPE" val="SubTitle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05109"/>
  <p:tag name="MH_LIBRARY" val="GRAPHIC"/>
  <p:tag name="MH_TYPE" val="SubTitle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9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1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1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1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Title"/>
  <p:tag name="MH_ORDER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26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27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28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29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1222212658"/>
  <p:tag name="MH_LIBRARY" val="GRAPHIC"/>
  <p:tag name="MH_TYPE" val="Other"/>
  <p:tag name="MH_ORDER" val="30"/>
</p:tagLst>
</file>

<file path=ppt/theme/theme1.xml><?xml version="1.0" encoding="utf-8"?>
<a:theme xmlns:a="http://schemas.openxmlformats.org/drawingml/2006/main" name="第一PPT，www.1ppt.com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</TotalTime>
  <Words>2243</Words>
  <Application>Microsoft Office PowerPoint</Application>
  <PresentationFormat>全屏显示(16:9)</PresentationFormat>
  <Paragraphs>261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20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5" baseType="lpstr">
      <vt:lpstr>Arial Unicode MS</vt:lpstr>
      <vt:lpstr>ITC Avant Garde Std Bk</vt:lpstr>
      <vt:lpstr>ITC Avant Garde Std XLt</vt:lpstr>
      <vt:lpstr>Kozuka Gothic Pro R</vt:lpstr>
      <vt:lpstr>Lato Light</vt:lpstr>
      <vt:lpstr>方正超粗黑简体</vt:lpstr>
      <vt:lpstr>方正兰亭细黑_GBK</vt:lpstr>
      <vt:lpstr>方正兰亭细黑_GBK_M</vt:lpstr>
      <vt:lpstr>方正正黑简体</vt:lpstr>
      <vt:lpstr>方正正纤黑简体</vt:lpstr>
      <vt:lpstr>华文黑体</vt:lpstr>
      <vt:lpstr>宋体</vt:lpstr>
      <vt:lpstr>微软雅黑</vt:lpstr>
      <vt:lpstr>造字工房俊雅锐宋体验版常规体</vt:lpstr>
      <vt:lpstr>造字工房悦黑（非商用）常规体</vt:lpstr>
      <vt:lpstr>Agency FB</vt:lpstr>
      <vt:lpstr>Arial</vt:lpstr>
      <vt:lpstr>Calibri</vt:lpstr>
      <vt:lpstr>Calibri Light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蓝色毕业答辩</dc:title>
  <dc:creator>第一PPT</dc:creator>
  <cp:keywords>www.1ppt.com</cp:keywords>
  <cp:lastModifiedBy>faith123</cp:lastModifiedBy>
  <cp:revision>9</cp:revision>
  <dcterms:created xsi:type="dcterms:W3CDTF">2016-11-25T11:25:31Z</dcterms:created>
  <dcterms:modified xsi:type="dcterms:W3CDTF">2019-09-17T02:53:55Z</dcterms:modified>
</cp:coreProperties>
</file>