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2019/9/16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2019/9/16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2019/9/16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434594" y="2731274"/>
            <a:ext cx="3648756"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教师讲课比赛</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3694410" y="2112030"/>
            <a:ext cx="2802370" cy="1323439"/>
          </a:xfrm>
          <a:prstGeom prst="rect">
            <a:avLst/>
          </a:prstGeom>
          <a:noFill/>
          <a:ln>
            <a:noFill/>
          </a:ln>
          <a:effectLst/>
        </p:spPr>
        <p:txBody>
          <a:bodyPr wrap="none" rtlCol="0">
            <a:spAutoFit/>
          </a:bodyPr>
          <a:lstStyle/>
          <a:p>
            <a:r>
              <a:rPr lang="en-US" altLang="zh-CN" sz="8000" b="1" dirty="0" smtClean="0">
                <a:solidFill>
                  <a:schemeClr val="bg1"/>
                </a:solidFill>
                <a:latin typeface="微软雅黑" panose="020B0503020204020204" pitchFamily="34" charset="-122"/>
                <a:ea typeface="微软雅黑" panose="020B0503020204020204" pitchFamily="34" charset="-122"/>
              </a:rPr>
              <a:t>201X</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0-#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蓝色极简"/>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TotalTime>
  <Words>1374</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蓝色极简</dc:title>
  <dc:creator>第一PPT</dc:creator>
  <cp:keywords>www.1ppt.com</cp:keywords>
  <dc:description>www.1ppt.com</dc:description>
  <cp:lastModifiedBy>faith123</cp:lastModifiedBy>
  <cp:revision>44</cp:revision>
  <dcterms:created xsi:type="dcterms:W3CDTF">2017-02-19T05:52:48Z</dcterms:created>
  <dcterms:modified xsi:type="dcterms:W3CDTF">2019-09-16T02:56:07Z</dcterms:modified>
</cp:coreProperties>
</file>