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heme/themeOverride1.xml" ContentType="application/vnd.openxmlformats-officedocument.themeOverr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717" r:id="rId1"/>
  </p:sldMasterIdLst>
  <p:notesMasterIdLst>
    <p:notesMasterId r:id="rId24"/>
  </p:notesMasterIdLst>
  <p:handoutMasterIdLst>
    <p:handoutMasterId r:id="rId25"/>
  </p:handoutMasterIdLst>
  <p:sldIdLst>
    <p:sldId id="3170" r:id="rId2"/>
    <p:sldId id="3172" r:id="rId3"/>
    <p:sldId id="3174" r:id="rId4"/>
    <p:sldId id="3180" r:id="rId5"/>
    <p:sldId id="3177" r:id="rId6"/>
    <p:sldId id="3182" r:id="rId7"/>
    <p:sldId id="3192" r:id="rId8"/>
    <p:sldId id="3194" r:id="rId9"/>
    <p:sldId id="3175" r:id="rId10"/>
    <p:sldId id="3176" r:id="rId11"/>
    <p:sldId id="3181" r:id="rId12"/>
    <p:sldId id="3191" r:id="rId13"/>
    <p:sldId id="3195" r:id="rId14"/>
    <p:sldId id="3185" r:id="rId15"/>
    <p:sldId id="3178" r:id="rId16"/>
    <p:sldId id="3183" r:id="rId17"/>
    <p:sldId id="3188" r:id="rId18"/>
    <p:sldId id="3196" r:id="rId19"/>
    <p:sldId id="3190" r:id="rId20"/>
    <p:sldId id="3186" r:id="rId21"/>
    <p:sldId id="3187" r:id="rId22"/>
    <p:sldId id="3197"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328" userDrawn="1">
          <p15:clr>
            <a:srgbClr val="A4A3A4"/>
          </p15:clr>
        </p15:guide>
        <p15:guide id="2" pos="4050" userDrawn="1">
          <p15:clr>
            <a:srgbClr val="A4A3A4"/>
          </p15:clr>
        </p15:guide>
        <p15:guide id="3" pos="557" userDrawn="1">
          <p15:clr>
            <a:srgbClr val="A4A3A4"/>
          </p15:clr>
        </p15:guide>
        <p15:guide id="5" orient="horz" pos="4183" userDrawn="1">
          <p15:clr>
            <a:srgbClr val="A4A3A4"/>
          </p15:clr>
        </p15:guide>
        <p15:guide id="6" pos="7497" userDrawn="1">
          <p15:clr>
            <a:srgbClr val="A4A3A4"/>
          </p15:clr>
        </p15:guide>
        <p15:guide id="7" pos="6908"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AB2CC"/>
    <a:srgbClr val="29ABE2"/>
    <a:srgbClr val="4EC1D6"/>
    <a:srgbClr val="5D6FA7"/>
    <a:srgbClr val="53BDD5"/>
    <a:srgbClr val="FF8486"/>
    <a:srgbClr val="133857"/>
    <a:srgbClr val="00A1E1"/>
    <a:srgbClr val="166CA3"/>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9" autoAdjust="0"/>
    <p:restoredTop sz="95317" autoAdjust="0"/>
  </p:normalViewPr>
  <p:slideViewPr>
    <p:cSldViewPr>
      <p:cViewPr varScale="1">
        <p:scale>
          <a:sx n="87" d="100"/>
          <a:sy n="87" d="100"/>
        </p:scale>
        <p:origin x="420" y="90"/>
      </p:cViewPr>
      <p:guideLst>
        <p:guide orient="horz" pos="328"/>
        <p:guide pos="4050"/>
        <p:guide pos="557"/>
        <p:guide orient="horz" pos="4183"/>
        <p:guide pos="7497"/>
        <p:guide pos="6908"/>
      </p:guideLst>
    </p:cSldViewPr>
  </p:slideViewPr>
  <p:outlineViewPr>
    <p:cViewPr>
      <p:scale>
        <a:sx n="100" d="100"/>
        <a:sy n="100" d="100"/>
      </p:scale>
      <p:origin x="0" y="-9972"/>
    </p:cViewPr>
  </p:outlineViewPr>
  <p:notesTextViewPr>
    <p:cViewPr>
      <p:scale>
        <a:sx n="1" d="1"/>
        <a:sy n="1" d="1"/>
      </p:scale>
      <p:origin x="0" y="0"/>
    </p:cViewPr>
  </p:notesTextViewPr>
  <p:sorterViewPr>
    <p:cViewPr>
      <p:scale>
        <a:sx n="132" d="100"/>
        <a:sy n="132" d="100"/>
      </p:scale>
      <p:origin x="0" y="0"/>
    </p:cViewPr>
  </p:sorterViewPr>
  <p:notesViewPr>
    <p:cSldViewPr>
      <p:cViewPr varScale="1">
        <p:scale>
          <a:sx n="65" d="100"/>
          <a:sy n="65" d="100"/>
        </p:scale>
        <p:origin x="2796" y="54"/>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9630DBF-D010-4114-9DE3-41E342A27C18}" type="datetimeFigureOut">
              <a:rPr lang="zh-CN" altLang="en-US" smtClean="0"/>
              <a:t>2019/9/12</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4D1D107-4CC9-43CA-8CA8-36E1DF70D5F2}" type="slidenum">
              <a:rPr lang="zh-CN" altLang="en-US" smtClean="0"/>
              <a:t>‹#›</a:t>
            </a:fld>
            <a:endParaRPr lang="zh-CN" altLang="en-US"/>
          </a:p>
        </p:txBody>
      </p:sp>
    </p:spTree>
    <p:extLst>
      <p:ext uri="{BB962C8B-B14F-4D97-AF65-F5344CB8AC3E}">
        <p14:creationId xmlns:p14="http://schemas.microsoft.com/office/powerpoint/2010/main" val="19866600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2019/9/12</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3" Type="http://schemas.openxmlformats.org/officeDocument/2006/relationships/slide" Target="../slides/slide11.xml"/><Relationship Id="rId2" Type="http://schemas.openxmlformats.org/officeDocument/2006/relationships/notesMaster" Target="../notesMasters/notesMaster1.xml"/><Relationship Id="rId1" Type="http://schemas.openxmlformats.org/officeDocument/2006/relationships/themeOverride" Target="../theme/themeOverride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val="10781349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val="611361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val="4447907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4</a:t>
            </a:fld>
            <a:endParaRPr lang="zh-CN" altLang="en-US"/>
          </a:p>
        </p:txBody>
      </p:sp>
    </p:spTree>
    <p:extLst>
      <p:ext uri="{BB962C8B-B14F-4D97-AF65-F5344CB8AC3E}">
        <p14:creationId xmlns:p14="http://schemas.microsoft.com/office/powerpoint/2010/main" val="417170727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5</a:t>
            </a:fld>
            <a:endParaRPr lang="en-GB"/>
          </a:p>
        </p:txBody>
      </p:sp>
    </p:spTree>
    <p:extLst>
      <p:ext uri="{BB962C8B-B14F-4D97-AF65-F5344CB8AC3E}">
        <p14:creationId xmlns:p14="http://schemas.microsoft.com/office/powerpoint/2010/main" val="29678387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6</a:t>
            </a:fld>
            <a:endParaRPr lang="zh-CN" altLang="en-US"/>
          </a:p>
        </p:txBody>
      </p:sp>
    </p:spTree>
    <p:extLst>
      <p:ext uri="{BB962C8B-B14F-4D97-AF65-F5344CB8AC3E}">
        <p14:creationId xmlns:p14="http://schemas.microsoft.com/office/powerpoint/2010/main" val="166068169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7</a:t>
            </a:fld>
            <a:endParaRPr lang="en-GB"/>
          </a:p>
        </p:txBody>
      </p:sp>
    </p:spTree>
    <p:extLst>
      <p:ext uri="{BB962C8B-B14F-4D97-AF65-F5344CB8AC3E}">
        <p14:creationId xmlns:p14="http://schemas.microsoft.com/office/powerpoint/2010/main" val="41791297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8</a:t>
            </a:fld>
            <a:endParaRPr lang="zh-CN" altLang="en-US"/>
          </a:p>
        </p:txBody>
      </p:sp>
    </p:spTree>
    <p:extLst>
      <p:ext uri="{BB962C8B-B14F-4D97-AF65-F5344CB8AC3E}">
        <p14:creationId xmlns:p14="http://schemas.microsoft.com/office/powerpoint/2010/main" val="227363340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val="29995728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t>10</a:t>
            </a:fld>
            <a:endParaRPr lang="en-GB"/>
          </a:p>
        </p:txBody>
      </p:sp>
    </p:spTree>
    <p:extLst>
      <p:ext uri="{BB962C8B-B14F-4D97-AF65-F5344CB8AC3E}">
        <p14:creationId xmlns:p14="http://schemas.microsoft.com/office/powerpoint/2010/main" val="100670706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p:cSld>
    <p:bg bwMode="auto">
      <p:bgPr>
        <a:solidFill>
          <a:srgbClr val="FFFFFF"/>
        </a:solidFill>
        <a:effectLst/>
      </p:bgPr>
    </p:bg>
    <p:spTree>
      <p:nvGrpSpPr>
        <p:cNvPr id="1" name=""/>
        <p:cNvGrpSpPr/>
        <p:nvPr/>
      </p:nvGrpSpPr>
      <p:grpSpPr>
        <a:xfrm>
          <a:off x="0" y="0"/>
          <a:ext cx="0" cy="0"/>
          <a:chOff x="0" y="0"/>
          <a:chExt cx="0" cy="0"/>
        </a:xfrm>
      </p:grpSpPr>
      <p:sp>
        <p:nvSpPr>
          <p:cNvPr id="33794" name="幻灯片图像占位符 1"/>
          <p:cNvSpPr>
            <a:spLocks noGrp="1" noRot="1" noChangeAspect="1" noTextEdit="1"/>
          </p:cNvSpPr>
          <p:nvPr>
            <p:ph type="sldImg"/>
          </p:nvPr>
        </p:nvSpPr>
        <p:spPr>
          <a:xfrm>
            <a:off x="684213" y="1141413"/>
            <a:ext cx="5486400" cy="3086100"/>
          </a:xfrm>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3795" name="备注占位符 2"/>
          <p:cNvSpPr>
            <a:spLocks noGrp="1" noChangeArrowheads="1"/>
          </p:cNvSpPr>
          <p:nvPr>
            <p:ph type="body" idx="1"/>
          </p:nvPr>
        </p:nvSpPr>
        <p:spPr>
          <a:xfrm>
            <a:off x="684213" y="4398963"/>
            <a:ext cx="5486400" cy="3600450"/>
          </a:xfrm>
          <a:noFill/>
          <a:extLst>
            <a:ext uri="{909E8E84-426E-40DD-AFC4-6F175D3DCCD1}">
              <a14:hiddenFill xmlns:a14="http://schemas.microsoft.com/office/drawing/2010/main">
                <a:solidFill>
                  <a:srgbClr val="FFFFFF"/>
                </a:solidFill>
              </a14:hiddenFill>
            </a:ext>
          </a:extLst>
        </p:spPr>
        <p:txBody>
          <a:bodyPr/>
          <a:lstStyle/>
          <a:p>
            <a:pPr eaLnBrk="1" hangingPunct="1">
              <a:spcBef>
                <a:spcPct val="0"/>
              </a:spcBef>
            </a:pPr>
            <a:endParaRPr lang="en-US" altLang="zh-CN"/>
          </a:p>
        </p:txBody>
      </p:sp>
      <p:sp>
        <p:nvSpPr>
          <p:cNvPr id="33796" name="灯片编号占位符 3"/>
          <p:cNvSpPr txBox="1">
            <a:spLocks noGrp="1" noChangeArrowheads="1"/>
          </p:cNvSpPr>
          <p:nvPr/>
        </p:nvSpPr>
        <p:spPr bwMode="auto">
          <a:xfrm>
            <a:off x="3883025" y="8683625"/>
            <a:ext cx="2971800" cy="458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ct val="30000"/>
              </a:spcBef>
              <a:defRPr sz="1200">
                <a:solidFill>
                  <a:schemeClr val="tx1"/>
                </a:solidFill>
                <a:latin typeface="Calibri" panose="020F0502020204030204" pitchFamily="34" charset="0"/>
                <a:ea typeface="宋体" panose="02010600030101010101" pitchFamily="2" charset="-122"/>
              </a:defRPr>
            </a:lvl1pPr>
            <a:lvl2pPr marL="742950" indent="-285750">
              <a:spcBef>
                <a:spcPct val="30000"/>
              </a:spcBef>
              <a:defRPr sz="1200">
                <a:solidFill>
                  <a:schemeClr val="tx1"/>
                </a:solidFill>
                <a:latin typeface="Calibri" panose="020F0502020204030204" pitchFamily="34" charset="0"/>
                <a:ea typeface="宋体" panose="02010600030101010101" pitchFamily="2" charset="-122"/>
              </a:defRPr>
            </a:lvl2pPr>
            <a:lvl3pPr marL="1143000" indent="-228600">
              <a:spcBef>
                <a:spcPct val="30000"/>
              </a:spcBef>
              <a:defRPr sz="1200">
                <a:solidFill>
                  <a:schemeClr val="tx1"/>
                </a:solidFill>
                <a:latin typeface="Calibri" panose="020F0502020204030204" pitchFamily="34" charset="0"/>
                <a:ea typeface="宋体" panose="02010600030101010101" pitchFamily="2" charset="-122"/>
              </a:defRPr>
            </a:lvl3pPr>
            <a:lvl4pPr marL="1600200" indent="-228600">
              <a:spcBef>
                <a:spcPct val="30000"/>
              </a:spcBef>
              <a:defRPr sz="1200">
                <a:solidFill>
                  <a:schemeClr val="tx1"/>
                </a:solidFill>
                <a:latin typeface="Calibri" panose="020F0502020204030204" pitchFamily="34" charset="0"/>
                <a:ea typeface="宋体" panose="02010600030101010101" pitchFamily="2" charset="-122"/>
              </a:defRPr>
            </a:lvl4pPr>
            <a:lvl5pPr marL="2057400" indent="-228600">
              <a:spcBef>
                <a:spcPct val="30000"/>
              </a:spcBef>
              <a:defRPr sz="1200">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30000"/>
              </a:spcBef>
              <a:spcAft>
                <a:spcPct val="0"/>
              </a:spcAft>
              <a:defRPr sz="1200">
                <a:solidFill>
                  <a:schemeClr val="tx1"/>
                </a:solidFill>
                <a:latin typeface="Calibri" panose="020F0502020204030204" pitchFamily="34" charset="0"/>
                <a:ea typeface="宋体" panose="02010600030101010101" pitchFamily="2" charset="-122"/>
              </a:defRPr>
            </a:lvl9pPr>
          </a:lstStyle>
          <a:p>
            <a:pPr algn="r" eaLnBrk="1" latinLnBrk="1" hangingPunct="1">
              <a:spcBef>
                <a:spcPct val="0"/>
              </a:spcBef>
            </a:pPr>
            <a:fld id="{D8A88CB0-5585-4DC3-AF7B-F8B607B001A8}" type="slidenum">
              <a:rPr lang="zh-CN" altLang="en-US">
                <a:latin typeface="Arial" panose="020B0604020202020204" pitchFamily="34" charset="0"/>
                <a:ea typeface="微软雅黑" panose="020B0503020204020204" pitchFamily="34" charset="-122"/>
              </a:rPr>
              <a:pPr algn="r" eaLnBrk="1" latinLnBrk="1" hangingPunct="1">
                <a:spcBef>
                  <a:spcPct val="0"/>
                </a:spcBef>
              </a:pPr>
              <a:t>11</a:t>
            </a:fld>
            <a:endParaRPr lang="zh-CN" altLang="en-US" dirty="0">
              <a:latin typeface="Arial" panose="020B0604020202020204" pitchFamily="34" charset="0"/>
              <a:ea typeface="微软雅黑" panose="020B0503020204020204" pitchFamily="34" charset="-122"/>
            </a:endParaRPr>
          </a:p>
        </p:txBody>
      </p:sp>
    </p:spTree>
    <p:extLst>
      <p:ext uri="{BB962C8B-B14F-4D97-AF65-F5344CB8AC3E}">
        <p14:creationId xmlns:p14="http://schemas.microsoft.com/office/powerpoint/2010/main" val="2136287057"/>
      </p:ext>
    </p:extLst>
  </p:cSld>
  <p:clrMapOvr>
    <a:overrideClrMapping bg1="lt1" tx1="dk1" bg2="lt2" tx2="dk2" accent1="accent1" accent2="accent2" accent3="accent3" accent4="accent4" accent5="accent5" accent6="accent6" hlink="hlink" folHlink="folHlink"/>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13211397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13</a:t>
            </a:fld>
            <a:endParaRPr lang="zh-CN" altLang="en-US"/>
          </a:p>
        </p:txBody>
      </p:sp>
    </p:spTree>
    <p:extLst>
      <p:ext uri="{BB962C8B-B14F-4D97-AF65-F5344CB8AC3E}">
        <p14:creationId xmlns:p14="http://schemas.microsoft.com/office/powerpoint/2010/main" val="14347651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val="300021157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15</a:t>
            </a:fld>
            <a:endParaRPr lang="zh-CN" altLang="en-US"/>
          </a:p>
        </p:txBody>
      </p:sp>
    </p:spTree>
    <p:extLst>
      <p:ext uri="{BB962C8B-B14F-4D97-AF65-F5344CB8AC3E}">
        <p14:creationId xmlns:p14="http://schemas.microsoft.com/office/powerpoint/2010/main" val="245142362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t>16</a:t>
            </a:fld>
            <a:endParaRPr lang="zh-CN" altLang="en-US"/>
          </a:p>
        </p:txBody>
      </p:sp>
    </p:spTree>
    <p:extLst>
      <p:ext uri="{BB962C8B-B14F-4D97-AF65-F5344CB8AC3E}">
        <p14:creationId xmlns:p14="http://schemas.microsoft.com/office/powerpoint/2010/main" val="17776510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687638" y="514350"/>
            <a:ext cx="4570412" cy="2571750"/>
          </a:xfrm>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val="369309459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18</a:t>
            </a:fld>
            <a:endParaRPr lang="zh-CN" altLang="en-US"/>
          </a:p>
        </p:txBody>
      </p:sp>
    </p:spTree>
    <p:extLst>
      <p:ext uri="{BB962C8B-B14F-4D97-AF65-F5344CB8AC3E}">
        <p14:creationId xmlns:p14="http://schemas.microsoft.com/office/powerpoint/2010/main" val="126668263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val="417927234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val="18300732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val="12922469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val="9345302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F82D2-7A68-459D-A996-9BDDA2518FA4}" type="datetimeFigureOut">
              <a:rPr lang="zh-CN" altLang="en-US" smtClean="0"/>
              <a:t>2019/9/12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2348547749"/>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289504546"/>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32BF82D2-7A68-459D-A996-9BDDA2518FA4}" type="datetimeFigureOut">
              <a:rPr lang="zh-CN" altLang="en-US" smtClean="0"/>
              <a:t>2019/9/12</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3E01EE5D-26FB-46D5-A381-ECFB35BF1D34}" type="slidenum">
              <a:rPr lang="zh-CN" altLang="en-US" smtClean="0"/>
              <a:t>‹#›</a:t>
            </a:fld>
            <a:endParaRPr lang="zh-CN" altLang="en-US"/>
          </a:p>
        </p:txBody>
      </p:sp>
      <p:sp>
        <p:nvSpPr>
          <p:cNvPr id="7" name="矩形 6"/>
          <p:cNvSpPr/>
          <p:nvPr userDrawn="1"/>
        </p:nvSpPr>
        <p:spPr>
          <a:xfrm>
            <a:off x="9182631" y="6754480"/>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素材下载：</a:t>
            </a:r>
            <a:r>
              <a:rPr lang="en-US" altLang="zh-CN" sz="100" dirty="0">
                <a:solidFill>
                  <a:prstClr val="white"/>
                </a:solidFill>
                <a:latin typeface="Calibri"/>
                <a:ea typeface="宋体"/>
              </a:rPr>
              <a:t>www.1ppt.com/sucai/</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图表下载：</a:t>
            </a:r>
            <a:r>
              <a:rPr lang="en-US" altLang="zh-CN" sz="100" dirty="0">
                <a:solidFill>
                  <a:prstClr val="white"/>
                </a:solidFill>
                <a:latin typeface="Calibri"/>
                <a:ea typeface="宋体"/>
              </a:rPr>
              <a:t>www.1ppt.com/tubiao/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www.1ppt.com/word/              Excel</a:t>
            </a:r>
            <a:r>
              <a:rPr lang="zh-CN" altLang="en-US" sz="100" dirty="0">
                <a:solidFill>
                  <a:prstClr val="white"/>
                </a:solidFill>
                <a:latin typeface="Calibri"/>
                <a:ea typeface="宋体"/>
              </a:rPr>
              <a:t>教程：</a:t>
            </a:r>
            <a:r>
              <a:rPr lang="en-US" altLang="zh-CN" sz="100" dirty="0">
                <a:solidFill>
                  <a:prstClr val="white"/>
                </a:solidFill>
                <a:latin typeface="Calibri"/>
                <a:ea typeface="宋体"/>
              </a:rPr>
              <a:t>www.1ppt.com/excel/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a:solidFill>
                  <a:prstClr val="white"/>
                </a:solidFill>
                <a:latin typeface="Calibri"/>
                <a:ea typeface="宋体"/>
              </a:rPr>
              <a:t>www.1ppt.com/ziliao/                PPT</a:t>
            </a:r>
            <a:r>
              <a:rPr lang="zh-CN" altLang="en-US" sz="100" dirty="0">
                <a:solidFill>
                  <a:prstClr val="white"/>
                </a:solidFill>
                <a:latin typeface="Calibri"/>
                <a:ea typeface="宋体"/>
              </a:rPr>
              <a:t>课件下载：</a:t>
            </a:r>
            <a:r>
              <a:rPr lang="en-US" altLang="zh-CN" sz="100" dirty="0">
                <a:solidFill>
                  <a:prstClr val="white"/>
                </a:solidFill>
                <a:latin typeface="Calibri"/>
                <a:ea typeface="宋体"/>
              </a:rPr>
              <a:t>www.1ppt.com/kejian/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a:solidFill>
                  <a:prstClr val="white"/>
                </a:solidFill>
                <a:latin typeface="Calibri"/>
                <a:ea typeface="宋体"/>
              </a:rPr>
              <a:t>www.1ppt.com/fanwen/             </a:t>
            </a:r>
            <a:r>
              <a:rPr lang="zh-CN" altLang="en-US" sz="100" dirty="0">
                <a:solidFill>
                  <a:prstClr val="white"/>
                </a:solidFill>
                <a:latin typeface="Calibri"/>
                <a:ea typeface="宋体"/>
              </a:rPr>
              <a:t>试卷下载：</a:t>
            </a:r>
            <a:r>
              <a:rPr lang="en-US" altLang="zh-CN" sz="100" dirty="0">
                <a:solidFill>
                  <a:prstClr val="white"/>
                </a:solidFill>
                <a:latin typeface="Calibri"/>
                <a:ea typeface="宋体"/>
              </a:rPr>
              <a:t>www.1ppt.com/shiti/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a:solidFill>
                  <a:prstClr val="white"/>
                </a:solidFill>
                <a:latin typeface="Calibri"/>
                <a:ea typeface="宋体"/>
              </a:rPr>
              <a:t>www.1ppt.com/jiaoan/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www.1ppt.com/ziti/</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spTree>
    <p:extLst>
      <p:ext uri="{BB962C8B-B14F-4D97-AF65-F5344CB8AC3E}">
        <p14:creationId xmlns:p14="http://schemas.microsoft.com/office/powerpoint/2010/main" val="222800308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84039" y="385072"/>
            <a:ext cx="11090672" cy="1397978"/>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884039" y="1925358"/>
            <a:ext cx="11090672" cy="4589050"/>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884039" y="6703595"/>
            <a:ext cx="2893219" cy="385072"/>
          </a:xfrm>
          <a:prstGeom prst="rect">
            <a:avLst/>
          </a:prstGeom>
        </p:spPr>
        <p:txBody>
          <a:bodyPr vert="horz" lIns="91440" tIns="45720" rIns="91440" bIns="45720" rtlCol="0" anchor="ctr"/>
          <a:lstStyle>
            <a:lvl1pPr algn="l">
              <a:defRPr sz="1266">
                <a:solidFill>
                  <a:schemeClr val="tx1">
                    <a:tint val="75000"/>
                  </a:schemeClr>
                </a:solidFill>
              </a:defRPr>
            </a:lvl1pPr>
          </a:lstStyle>
          <a:p>
            <a:fld id="{32BF82D2-7A68-459D-A996-9BDDA2518FA4}" type="datetimeFigureOut">
              <a:rPr lang="zh-CN" altLang="en-US" smtClean="0"/>
              <a:t>2019/9/12</a:t>
            </a:fld>
            <a:endParaRPr lang="zh-CN" altLang="en-US"/>
          </a:p>
        </p:txBody>
      </p:sp>
      <p:sp>
        <p:nvSpPr>
          <p:cNvPr id="5" name="Footer Placeholder 4"/>
          <p:cNvSpPr>
            <a:spLocks noGrp="1"/>
          </p:cNvSpPr>
          <p:nvPr>
            <p:ph type="ftr" sz="quarter" idx="3"/>
          </p:nvPr>
        </p:nvSpPr>
        <p:spPr>
          <a:xfrm>
            <a:off x="4259461" y="6703595"/>
            <a:ext cx="4339828" cy="385072"/>
          </a:xfrm>
          <a:prstGeom prst="rect">
            <a:avLst/>
          </a:prstGeom>
        </p:spPr>
        <p:txBody>
          <a:bodyPr vert="horz" lIns="91440" tIns="45720" rIns="91440" bIns="45720" rtlCol="0" anchor="ctr"/>
          <a:lstStyle>
            <a:lvl1pPr algn="ctr">
              <a:defRPr sz="1266">
                <a:solidFill>
                  <a:schemeClr val="tx1">
                    <a:tint val="75000"/>
                  </a:schemeClr>
                </a:solidFill>
              </a:defRPr>
            </a:lvl1pPr>
          </a:lstStyle>
          <a:p>
            <a:endParaRPr lang="zh-CN" altLang="en-US"/>
          </a:p>
        </p:txBody>
      </p:sp>
      <p:sp>
        <p:nvSpPr>
          <p:cNvPr id="6" name="Slide Number Placeholder 5"/>
          <p:cNvSpPr>
            <a:spLocks noGrp="1"/>
          </p:cNvSpPr>
          <p:nvPr>
            <p:ph type="sldNum" sz="quarter" idx="4"/>
          </p:nvPr>
        </p:nvSpPr>
        <p:spPr>
          <a:xfrm>
            <a:off x="9081492" y="6703595"/>
            <a:ext cx="2893219" cy="385072"/>
          </a:xfrm>
          <a:prstGeom prst="rect">
            <a:avLst/>
          </a:prstGeom>
        </p:spPr>
        <p:txBody>
          <a:bodyPr vert="horz" lIns="91440" tIns="45720" rIns="91440" bIns="45720" rtlCol="0" anchor="ctr"/>
          <a:lstStyle>
            <a:lvl1pPr algn="r">
              <a:defRPr sz="1266">
                <a:solidFill>
                  <a:schemeClr val="tx1">
                    <a:tint val="75000"/>
                  </a:schemeClr>
                </a:solidFill>
              </a:defRPr>
            </a:lvl1pPr>
          </a:lstStyle>
          <a:p>
            <a:fld id="{3E01EE5D-26FB-46D5-A381-ECFB35BF1D34}" type="slidenum">
              <a:rPr lang="zh-CN" altLang="en-US" smtClean="0"/>
              <a:t>‹#›</a:t>
            </a:fld>
            <a:endParaRPr lang="zh-CN" altLang="en-US"/>
          </a:p>
        </p:txBody>
      </p:sp>
    </p:spTree>
    <p:extLst>
      <p:ext uri="{BB962C8B-B14F-4D97-AF65-F5344CB8AC3E}">
        <p14:creationId xmlns:p14="http://schemas.microsoft.com/office/powerpoint/2010/main" val="1336246420"/>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Lst>
  <p:timing>
    <p:tnLst>
      <p:par>
        <p:cTn id="1" dur="indefinite" restart="never" nodeType="tmRoot"/>
      </p:par>
    </p:tnLst>
  </p:timing>
  <p:txStyles>
    <p:titleStyle>
      <a:lvl1pPr algn="l" defTabSz="964326" rtl="0" eaLnBrk="1" latinLnBrk="0" hangingPunct="1">
        <a:lnSpc>
          <a:spcPct val="90000"/>
        </a:lnSpc>
        <a:spcBef>
          <a:spcPct val="0"/>
        </a:spcBef>
        <a:buNone/>
        <a:defRPr sz="4640" kern="1200">
          <a:solidFill>
            <a:schemeClr val="tx1"/>
          </a:solidFill>
          <a:latin typeface="+mj-lt"/>
          <a:ea typeface="+mj-ea"/>
          <a:cs typeface="+mj-cs"/>
        </a:defRPr>
      </a:lvl1pPr>
    </p:titleStyle>
    <p:bodyStyle>
      <a:lvl1pPr marL="241082" indent="-241082" algn="l" defTabSz="964326" rtl="0" eaLnBrk="1" latinLnBrk="0" hangingPunct="1">
        <a:lnSpc>
          <a:spcPct val="90000"/>
        </a:lnSpc>
        <a:spcBef>
          <a:spcPts val="1055"/>
        </a:spcBef>
        <a:buFont typeface="Arial" panose="020B0604020202020204" pitchFamily="34" charset="0"/>
        <a:buChar char="•"/>
        <a:defRPr sz="2953" kern="1200">
          <a:solidFill>
            <a:schemeClr val="tx1"/>
          </a:solidFill>
          <a:latin typeface="+mn-lt"/>
          <a:ea typeface="+mn-ea"/>
          <a:cs typeface="+mn-cs"/>
        </a:defRPr>
      </a:lvl1pPr>
      <a:lvl2pPr marL="723245" indent="-241082" algn="l" defTabSz="964326" rtl="0" eaLnBrk="1" latinLnBrk="0" hangingPunct="1">
        <a:lnSpc>
          <a:spcPct val="90000"/>
        </a:lnSpc>
        <a:spcBef>
          <a:spcPts val="527"/>
        </a:spcBef>
        <a:buFont typeface="Arial" panose="020B0604020202020204" pitchFamily="34" charset="0"/>
        <a:buChar char="•"/>
        <a:defRPr sz="2531" kern="1200">
          <a:solidFill>
            <a:schemeClr val="tx1"/>
          </a:solidFill>
          <a:latin typeface="+mn-lt"/>
          <a:ea typeface="+mn-ea"/>
          <a:cs typeface="+mn-cs"/>
        </a:defRPr>
      </a:lvl2pPr>
      <a:lvl3pPr marL="1205408" indent="-241082" algn="l" defTabSz="964326" rtl="0" eaLnBrk="1" latinLnBrk="0" hangingPunct="1">
        <a:lnSpc>
          <a:spcPct val="90000"/>
        </a:lnSpc>
        <a:spcBef>
          <a:spcPts val="527"/>
        </a:spcBef>
        <a:buFont typeface="Arial" panose="020B0604020202020204" pitchFamily="34" charset="0"/>
        <a:buChar char="•"/>
        <a:defRPr sz="2109" kern="1200">
          <a:solidFill>
            <a:schemeClr val="tx1"/>
          </a:solidFill>
          <a:latin typeface="+mn-lt"/>
          <a:ea typeface="+mn-ea"/>
          <a:cs typeface="+mn-cs"/>
        </a:defRPr>
      </a:lvl3pPr>
      <a:lvl4pPr marL="1687571"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4pPr>
      <a:lvl5pPr marL="2169734"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5pPr>
      <a:lvl6pPr marL="265189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6pPr>
      <a:lvl7pPr marL="3134060"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7pPr>
      <a:lvl8pPr marL="3616223"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8pPr>
      <a:lvl9pPr marL="4098387" indent="-241082" algn="l" defTabSz="964326" rtl="0" eaLnBrk="1" latinLnBrk="0" hangingPunct="1">
        <a:lnSpc>
          <a:spcPct val="90000"/>
        </a:lnSpc>
        <a:spcBef>
          <a:spcPts val="527"/>
        </a:spcBef>
        <a:buFont typeface="Arial" panose="020B0604020202020204" pitchFamily="34" charset="0"/>
        <a:buChar char="•"/>
        <a:defRPr sz="1898" kern="1200">
          <a:solidFill>
            <a:schemeClr val="tx1"/>
          </a:solidFill>
          <a:latin typeface="+mn-lt"/>
          <a:ea typeface="+mn-ea"/>
          <a:cs typeface="+mn-cs"/>
        </a:defRPr>
      </a:lvl9pPr>
    </p:bodyStyle>
    <p:otherStyle>
      <a:defPPr>
        <a:defRPr lang="en-US"/>
      </a:defPPr>
      <a:lvl1pPr marL="0" algn="l" defTabSz="964326" rtl="0" eaLnBrk="1" latinLnBrk="0" hangingPunct="1">
        <a:defRPr sz="1898" kern="1200">
          <a:solidFill>
            <a:schemeClr val="tx1"/>
          </a:solidFill>
          <a:latin typeface="+mn-lt"/>
          <a:ea typeface="+mn-ea"/>
          <a:cs typeface="+mn-cs"/>
        </a:defRPr>
      </a:lvl1pPr>
      <a:lvl2pPr marL="482163" algn="l" defTabSz="964326" rtl="0" eaLnBrk="1" latinLnBrk="0" hangingPunct="1">
        <a:defRPr sz="1898" kern="1200">
          <a:solidFill>
            <a:schemeClr val="tx1"/>
          </a:solidFill>
          <a:latin typeface="+mn-lt"/>
          <a:ea typeface="+mn-ea"/>
          <a:cs typeface="+mn-cs"/>
        </a:defRPr>
      </a:lvl2pPr>
      <a:lvl3pPr marL="964326" algn="l" defTabSz="964326" rtl="0" eaLnBrk="1" latinLnBrk="0" hangingPunct="1">
        <a:defRPr sz="1898" kern="1200">
          <a:solidFill>
            <a:schemeClr val="tx1"/>
          </a:solidFill>
          <a:latin typeface="+mn-lt"/>
          <a:ea typeface="+mn-ea"/>
          <a:cs typeface="+mn-cs"/>
        </a:defRPr>
      </a:lvl3pPr>
      <a:lvl4pPr marL="1446489" algn="l" defTabSz="964326" rtl="0" eaLnBrk="1" latinLnBrk="0" hangingPunct="1">
        <a:defRPr sz="1898" kern="1200">
          <a:solidFill>
            <a:schemeClr val="tx1"/>
          </a:solidFill>
          <a:latin typeface="+mn-lt"/>
          <a:ea typeface="+mn-ea"/>
          <a:cs typeface="+mn-cs"/>
        </a:defRPr>
      </a:lvl4pPr>
      <a:lvl5pPr marL="1928652" algn="l" defTabSz="964326" rtl="0" eaLnBrk="1" latinLnBrk="0" hangingPunct="1">
        <a:defRPr sz="1898" kern="1200">
          <a:solidFill>
            <a:schemeClr val="tx1"/>
          </a:solidFill>
          <a:latin typeface="+mn-lt"/>
          <a:ea typeface="+mn-ea"/>
          <a:cs typeface="+mn-cs"/>
        </a:defRPr>
      </a:lvl5pPr>
      <a:lvl6pPr marL="2410816" algn="l" defTabSz="964326" rtl="0" eaLnBrk="1" latinLnBrk="0" hangingPunct="1">
        <a:defRPr sz="1898" kern="1200">
          <a:solidFill>
            <a:schemeClr val="tx1"/>
          </a:solidFill>
          <a:latin typeface="+mn-lt"/>
          <a:ea typeface="+mn-ea"/>
          <a:cs typeface="+mn-cs"/>
        </a:defRPr>
      </a:lvl6pPr>
      <a:lvl7pPr marL="2892979" algn="l" defTabSz="964326" rtl="0" eaLnBrk="1" latinLnBrk="0" hangingPunct="1">
        <a:defRPr sz="1898" kern="1200">
          <a:solidFill>
            <a:schemeClr val="tx1"/>
          </a:solidFill>
          <a:latin typeface="+mn-lt"/>
          <a:ea typeface="+mn-ea"/>
          <a:cs typeface="+mn-cs"/>
        </a:defRPr>
      </a:lvl7pPr>
      <a:lvl8pPr marL="3375142" algn="l" defTabSz="964326" rtl="0" eaLnBrk="1" latinLnBrk="0" hangingPunct="1">
        <a:defRPr sz="1898" kern="1200">
          <a:solidFill>
            <a:schemeClr val="tx1"/>
          </a:solidFill>
          <a:latin typeface="+mn-lt"/>
          <a:ea typeface="+mn-ea"/>
          <a:cs typeface="+mn-cs"/>
        </a:defRPr>
      </a:lvl8pPr>
      <a:lvl9pPr marL="3857305" algn="l" defTabSz="964326" rtl="0" eaLnBrk="1" latinLnBrk="0" hangingPunct="1">
        <a:defRPr sz="1898"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1.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notesSlide" Target="../notesSlides/notesSlide2.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slideLayout" Target="../slideLayouts/slideLayout2.xml"/><Relationship Id="rId5" Type="http://schemas.openxmlformats.org/officeDocument/2006/relationships/tags" Target="../tags/tag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9.xml"/><Relationship Id="rId1" Type="http://schemas.openxmlformats.org/officeDocument/2006/relationships/slideLayout" Target="../slideLayouts/slideLayout1.xml"/><Relationship Id="rId4" Type="http://schemas.openxmlformats.org/officeDocument/2006/relationships/image" Target="../media/image6.jpeg"/></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59"/>
          <p:cNvSpPr>
            <a:spLocks noChangeArrowheads="1"/>
          </p:cNvSpPr>
          <p:nvPr/>
        </p:nvSpPr>
        <p:spPr bwMode="auto">
          <a:xfrm>
            <a:off x="2133600" y="2506489"/>
            <a:ext cx="8591550" cy="430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2800" dirty="0" smtClean="0">
                <a:solidFill>
                  <a:schemeClr val="accent3"/>
                </a:solidFill>
                <a:latin typeface="Arial" panose="020B0604020202020204" pitchFamily="34" charset="0"/>
                <a:cs typeface="Arial" panose="020B0604020202020204" pitchFamily="34" charset="0"/>
              </a:rPr>
              <a:t>Three-dimensional Low Polygon Financing Plan PPT</a:t>
            </a:r>
            <a:endParaRPr lang="zh-CN" altLang="en-US" sz="2800" dirty="0">
              <a:solidFill>
                <a:schemeClr val="accent3"/>
              </a:solidFill>
              <a:latin typeface="Arial" panose="020B0604020202020204" pitchFamily="34" charset="0"/>
              <a:cs typeface="Arial" panose="020B0604020202020204" pitchFamily="34" charset="0"/>
            </a:endParaRPr>
          </a:p>
        </p:txBody>
      </p:sp>
      <p:sp>
        <p:nvSpPr>
          <p:cNvPr id="14" name="矩形 259"/>
          <p:cNvSpPr>
            <a:spLocks noChangeArrowheads="1"/>
          </p:cNvSpPr>
          <p:nvPr/>
        </p:nvSpPr>
        <p:spPr bwMode="auto">
          <a:xfrm>
            <a:off x="1828800" y="2934316"/>
            <a:ext cx="9201150"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5400" b="1" dirty="0">
                <a:solidFill>
                  <a:schemeClr val="accent3"/>
                </a:solidFill>
                <a:cs typeface="Arial" panose="020B0604020202020204" pitchFamily="34" charset="0"/>
              </a:rPr>
              <a:t>小班新生家长会方案</a:t>
            </a:r>
            <a:r>
              <a:rPr lang="en-US" altLang="zh-CN" sz="5400" b="1" dirty="0" err="1">
                <a:solidFill>
                  <a:schemeClr val="accent3"/>
                </a:solidFill>
                <a:cs typeface="Arial" panose="020B0604020202020204" pitchFamily="34" charset="0"/>
              </a:rPr>
              <a:t>ppt</a:t>
            </a:r>
            <a:r>
              <a:rPr lang="zh-CN" altLang="en-US" sz="5400" b="1" dirty="0">
                <a:solidFill>
                  <a:schemeClr val="accent3"/>
                </a:solidFill>
                <a:cs typeface="Arial" panose="020B0604020202020204" pitchFamily="34" charset="0"/>
              </a:rPr>
              <a:t>模板</a:t>
            </a:r>
            <a:endParaRPr lang="zh-CN" altLang="en-US" sz="2800" b="1" dirty="0">
              <a:solidFill>
                <a:schemeClr val="accent3"/>
              </a:solidFill>
              <a:cs typeface="Arial" panose="020B0604020202020204" pitchFamily="34" charset="0"/>
            </a:endParaRPr>
          </a:p>
        </p:txBody>
      </p:sp>
      <p:sp>
        <p:nvSpPr>
          <p:cNvPr id="15" name="矩形 259"/>
          <p:cNvSpPr>
            <a:spLocks noChangeArrowheads="1"/>
          </p:cNvSpPr>
          <p:nvPr/>
        </p:nvSpPr>
        <p:spPr bwMode="auto">
          <a:xfrm>
            <a:off x="2305051" y="4150851"/>
            <a:ext cx="8248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buNone/>
            </a:pPr>
            <a:r>
              <a:rPr lang="en-US" altLang="zh-CN" sz="800" b="1" dirty="0">
                <a:solidFill>
                  <a:schemeClr val="accent3"/>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800" b="1" dirty="0">
              <a:solidFill>
                <a:schemeClr val="accent3"/>
              </a:solidFill>
              <a:cs typeface="Arial" panose="020B0604020202020204" pitchFamily="34" charset="0"/>
            </a:endParaRPr>
          </a:p>
        </p:txBody>
      </p:sp>
    </p:spTree>
    <p:extLst>
      <p:ext uri="{BB962C8B-B14F-4D97-AF65-F5344CB8AC3E}">
        <p14:creationId xmlns:p14="http://schemas.microsoft.com/office/powerpoint/2010/main" val="307897009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3"/>
                                        </p:tgtEl>
                                        <p:attrNameLst>
                                          <p:attrName>ppt_y</p:attrName>
                                        </p:attrNameLst>
                                      </p:cBhvr>
                                      <p:tavLst>
                                        <p:tav tm="0">
                                          <p:val>
                                            <p:strVal val="#ppt_y"/>
                                          </p:val>
                                        </p:tav>
                                        <p:tav tm="100000">
                                          <p:val>
                                            <p:strVal val="#ppt_y"/>
                                          </p:val>
                                        </p:tav>
                                      </p:tavLst>
                                    </p:anim>
                                    <p:anim calcmode="lin" valueType="num">
                                      <p:cBhvr>
                                        <p:cTn id="1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3"/>
                                        </p:tgtEl>
                                      </p:cBhvr>
                                    </p:animEffect>
                                  </p:childTnLst>
                                </p:cTn>
                              </p:par>
                            </p:childTnLst>
                          </p:cTn>
                        </p:par>
                        <p:par>
                          <p:cTn id="16" fill="hold">
                            <p:stCondLst>
                              <p:cond delay="31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3"/>
                                        </p:tgtEl>
                                      </p:cBhvr>
                                    </p:animEffect>
                                    <p:animScale>
                                      <p:cBhvr>
                                        <p:cTn id="19" dur="250" autoRev="1" fill="hold"/>
                                        <p:tgtEl>
                                          <p:spTgt spid="13"/>
                                        </p:tgtEl>
                                      </p:cBhvr>
                                      <p:by x="105000" y="105000"/>
                                    </p:animScale>
                                  </p:childTnLst>
                                </p:cTn>
                              </p:par>
                            </p:childTnLst>
                          </p:cTn>
                        </p:par>
                        <p:par>
                          <p:cTn id="20" fill="hold">
                            <p:stCondLst>
                              <p:cond delay="36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4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13" grpId="1"/>
      <p:bldP spid="14" grpId="0"/>
      <p:bldP spid="14" grpId="1"/>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矩形 21"/>
          <p:cNvSpPr/>
          <p:nvPr/>
        </p:nvSpPr>
        <p:spPr>
          <a:xfrm>
            <a:off x="1" y="0"/>
            <a:ext cx="12858749" cy="7232649"/>
          </a:xfrm>
          <a:prstGeom prst="rect">
            <a:avLst/>
          </a:prstGeom>
          <a:blipFill dpi="0" rotWithShape="1">
            <a:blip r:embed="rId1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MH_Number_1"/>
          <p:cNvSpPr/>
          <p:nvPr>
            <p:custDataLst>
              <p:tags r:id="rId1"/>
            </p:custDataLst>
          </p:nvPr>
        </p:nvSpPr>
        <p:spPr>
          <a:xfrm>
            <a:off x="6693259" y="2662491"/>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1</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2" name="MH_Entry_1"/>
          <p:cNvSpPr/>
          <p:nvPr>
            <p:custDataLst>
              <p:tags r:id="rId2"/>
            </p:custDataLst>
          </p:nvPr>
        </p:nvSpPr>
        <p:spPr>
          <a:xfrm>
            <a:off x="7471767" y="2593252"/>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r>
              <a:rPr lang="zh-CN" altLang="en-US"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endParaRPr lang="en-US" altLang="zh-CN"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MH_Number_2"/>
          <p:cNvSpPr/>
          <p:nvPr>
            <p:custDataLst>
              <p:tags r:id="rId3"/>
            </p:custDataLst>
          </p:nvPr>
        </p:nvSpPr>
        <p:spPr>
          <a:xfrm>
            <a:off x="6693259" y="3656440"/>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2</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4" name="MH_Entry_2"/>
          <p:cNvSpPr/>
          <p:nvPr>
            <p:custDataLst>
              <p:tags r:id="rId4"/>
            </p:custDataLst>
          </p:nvPr>
        </p:nvSpPr>
        <p:spPr>
          <a:xfrm>
            <a:off x="7471767" y="3587201"/>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endParaRPr lang="en-US" altLang="zh-CN"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COMPLETION OF WORK</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MH_Number_3"/>
          <p:cNvSpPr/>
          <p:nvPr>
            <p:custDataLst>
              <p:tags r:id="rId5"/>
            </p:custDataLst>
          </p:nvPr>
        </p:nvSpPr>
        <p:spPr>
          <a:xfrm>
            <a:off x="6693259" y="4650389"/>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3</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6" name="MH_Entry_3"/>
          <p:cNvSpPr/>
          <p:nvPr>
            <p:custDataLst>
              <p:tags r:id="rId6"/>
            </p:custDataLst>
          </p:nvPr>
        </p:nvSpPr>
        <p:spPr>
          <a:xfrm>
            <a:off x="7471767" y="4581150"/>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endParaRPr lang="en-US" altLang="zh-CN"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SUCCESSFUL PROJECT</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MH_Number_4"/>
          <p:cNvSpPr/>
          <p:nvPr>
            <p:custDataLst>
              <p:tags r:id="rId7"/>
            </p:custDataLst>
          </p:nvPr>
        </p:nvSpPr>
        <p:spPr>
          <a:xfrm>
            <a:off x="6693259" y="5644338"/>
            <a:ext cx="526692" cy="526690"/>
          </a:xfrm>
          <a:prstGeom prst="ellipse">
            <a:avLst/>
          </a:prstGeom>
          <a:noFill/>
          <a:ln w="28575">
            <a:solidFill>
              <a:schemeClr val="accent1"/>
            </a:solidFill>
          </a:ln>
          <a:effectLst>
            <a:outerShdw blurRad="2032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pPr algn="ctr"/>
            <a:r>
              <a:rPr lang="en-US" altLang="zh-CN"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rPr>
              <a:t>4</a:t>
            </a:r>
            <a:endParaRPr lang="zh-CN" altLang="en-US" sz="2400" b="1" dirty="0">
              <a:solidFill>
                <a:schemeClr val="accent1"/>
              </a:solidFill>
              <a:latin typeface="Arial" panose="020B0604020202020204" pitchFamily="34" charset="0"/>
              <a:ea typeface="微软雅黑" panose="020B0503020204020204" pitchFamily="34" charset="-122"/>
              <a:cs typeface="Times New Roman" panose="02020603050405020304" pitchFamily="18" charset="0"/>
              <a:sym typeface="Arial" panose="020B0604020202020204" pitchFamily="34" charset="0"/>
            </a:endParaRPr>
          </a:p>
        </p:txBody>
      </p:sp>
      <p:sp>
        <p:nvSpPr>
          <p:cNvPr id="18" name="MH_Entry_4"/>
          <p:cNvSpPr/>
          <p:nvPr>
            <p:custDataLst>
              <p:tags r:id="rId8"/>
            </p:custDataLst>
          </p:nvPr>
        </p:nvSpPr>
        <p:spPr>
          <a:xfrm>
            <a:off x="7471767" y="5575099"/>
            <a:ext cx="2664296" cy="73866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noFill/>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0" tIns="0" rIns="0" bIns="0" numCol="1" spcCol="0" rtlCol="0" fromWordArt="0" anchor="ctr" anchorCtr="0" forceAA="0" compatLnSpc="1">
            <a:prstTxWarp prst="textNoShape">
              <a:avLst/>
            </a:prstTxWarp>
            <a:spAutoFit/>
          </a:bodyPr>
          <a:lstStyle/>
          <a:p>
            <a:pPr lvl="0"/>
            <a:r>
              <a:rPr lang="zh-CN" altLang="en-US"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endParaRPr lang="en-US" altLang="zh-CN" sz="32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lvl="0"/>
            <a:r>
              <a:rPr lang="en-US" altLang="zh-CN" sz="16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NEXT YEAR WORK PLAN</a:t>
            </a:r>
            <a:endParaRPr lang="zh-CN" altLang="en-US" sz="1600"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19" name="MH_Others_1"/>
          <p:cNvSpPr txBox="1"/>
          <p:nvPr>
            <p:custDataLst>
              <p:tags r:id="rId9"/>
            </p:custDataLst>
          </p:nvPr>
        </p:nvSpPr>
        <p:spPr>
          <a:xfrm>
            <a:off x="2943207" y="1608720"/>
            <a:ext cx="1769715" cy="3794592"/>
          </a:xfrm>
          <a:prstGeom prst="rect">
            <a:avLst/>
          </a:prstGeom>
          <a:noFill/>
        </p:spPr>
        <p:txBody>
          <a:bodyPr vert="eaVert" wrap="square" lIns="0" tIns="0" rIns="0" bIns="0" rtlCol="0" anchor="ctr" anchorCtr="0">
            <a:spAutoFit/>
          </a:bodyPr>
          <a:lstStyle/>
          <a:p>
            <a:pPr algn="ctr"/>
            <a:r>
              <a:rPr lang="zh-CN" altLang="en-US" sz="11500" b="1" dirty="0" smtClean="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目录</a:t>
            </a:r>
            <a:endParaRPr lang="zh-CN" altLang="en-US" sz="11500" b="1" dirty="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endParaRPr>
          </a:p>
        </p:txBody>
      </p:sp>
      <p:sp>
        <p:nvSpPr>
          <p:cNvPr id="20" name="MH_Others_2"/>
          <p:cNvSpPr txBox="1"/>
          <p:nvPr>
            <p:custDataLst>
              <p:tags r:id="rId10"/>
            </p:custDataLst>
          </p:nvPr>
        </p:nvSpPr>
        <p:spPr>
          <a:xfrm rot="5400000">
            <a:off x="878658" y="3198239"/>
            <a:ext cx="3299296" cy="615553"/>
          </a:xfrm>
          <a:prstGeom prst="rect">
            <a:avLst/>
          </a:prstGeom>
          <a:noFill/>
        </p:spPr>
        <p:txBody>
          <a:bodyPr wrap="square" lIns="0" tIns="0" rIns="0" bIns="0">
            <a:spAutoFit/>
          </a:bodyPr>
          <a:lstStyle/>
          <a:p>
            <a:pPr algn="ctr">
              <a:defRPr/>
            </a:pPr>
            <a:r>
              <a:rPr lang="en-US" altLang="zh-CN" sz="4000" b="1" dirty="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rPr>
              <a:t>CONTENTS</a:t>
            </a:r>
            <a:endParaRPr lang="zh-CN" altLang="en-US" sz="4000" b="1" dirty="0">
              <a:solidFill>
                <a:schemeClr val="accent1"/>
              </a:solidFill>
              <a:effectLst>
                <a:outerShdw blurRad="38100" dist="38100" dir="2700000" algn="tl">
                  <a:srgbClr val="000000">
                    <a:alpha val="43137"/>
                  </a:srgbClr>
                </a:outerShdw>
              </a:effectLst>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0548474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barn(inVertical)">
                                      <p:cBhvr>
                                        <p:cTn id="7" dur="500"/>
                                        <p:tgtEl>
                                          <p:spTgt spid="22"/>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grpId="0" nodeType="clickEffect">
                                  <p:stCondLst>
                                    <p:cond delay="0"/>
                                  </p:stCondLst>
                                  <p:iterate type="lt">
                                    <p:tmPct val="10000"/>
                                  </p:iterate>
                                  <p:childTnLst>
                                    <p:set>
                                      <p:cBhvr>
                                        <p:cTn id="11" dur="1" fill="hold">
                                          <p:stCondLst>
                                            <p:cond delay="0"/>
                                          </p:stCondLst>
                                        </p:cTn>
                                        <p:tgtEl>
                                          <p:spTgt spid="19"/>
                                        </p:tgtEl>
                                        <p:attrNameLst>
                                          <p:attrName>style.visibility</p:attrName>
                                        </p:attrNameLst>
                                      </p:cBhvr>
                                      <p:to>
                                        <p:strVal val="visible"/>
                                      </p:to>
                                    </p:set>
                                    <p:anim by="(-#ppt_w*2)" calcmode="lin" valueType="num">
                                      <p:cBhvr rctx="PPT">
                                        <p:cTn id="12" dur="500" autoRev="1" fill="hold">
                                          <p:stCondLst>
                                            <p:cond delay="0"/>
                                          </p:stCondLst>
                                        </p:cTn>
                                        <p:tgtEl>
                                          <p:spTgt spid="19"/>
                                        </p:tgtEl>
                                        <p:attrNameLst>
                                          <p:attrName>ppt_w</p:attrName>
                                        </p:attrNameLst>
                                      </p:cBhvr>
                                    </p:anim>
                                    <p:anim by="(#ppt_w*0.50)" calcmode="lin" valueType="num">
                                      <p:cBhvr>
                                        <p:cTn id="13" dur="500" decel="50000" autoRev="1" fill="hold">
                                          <p:stCondLst>
                                            <p:cond delay="0"/>
                                          </p:stCondLst>
                                        </p:cTn>
                                        <p:tgtEl>
                                          <p:spTgt spid="19"/>
                                        </p:tgtEl>
                                        <p:attrNameLst>
                                          <p:attrName>ppt_x</p:attrName>
                                        </p:attrNameLst>
                                      </p:cBhvr>
                                    </p:anim>
                                    <p:anim from="(-#ppt_h/2)" to="(#ppt_y)" calcmode="lin" valueType="num">
                                      <p:cBhvr>
                                        <p:cTn id="14" dur="1000" fill="hold">
                                          <p:stCondLst>
                                            <p:cond delay="0"/>
                                          </p:stCondLst>
                                        </p:cTn>
                                        <p:tgtEl>
                                          <p:spTgt spid="19"/>
                                        </p:tgtEl>
                                        <p:attrNameLst>
                                          <p:attrName>ppt_y</p:attrName>
                                        </p:attrNameLst>
                                      </p:cBhvr>
                                    </p:anim>
                                    <p:animRot by="21600000">
                                      <p:cBhvr>
                                        <p:cTn id="15" dur="1000" fill="hold">
                                          <p:stCondLst>
                                            <p:cond delay="0"/>
                                          </p:stCondLst>
                                        </p:cTn>
                                        <p:tgtEl>
                                          <p:spTgt spid="19"/>
                                        </p:tgtEl>
                                        <p:attrNameLst>
                                          <p:attrName>r</p:attrName>
                                        </p:attrNameLst>
                                      </p:cBhvr>
                                    </p:animRot>
                                  </p:childTnLst>
                                </p:cTn>
                              </p:par>
                              <p:par>
                                <p:cTn id="16" presetID="56" presetClass="entr" presetSubtype="0" fill="hold" grpId="0" nodeType="withEffect">
                                  <p:stCondLst>
                                    <p:cond delay="0"/>
                                  </p:stCondLst>
                                  <p:iterate type="lt">
                                    <p:tmPct val="10000"/>
                                  </p:iterate>
                                  <p:childTnLst>
                                    <p:set>
                                      <p:cBhvr>
                                        <p:cTn id="17" dur="1" fill="hold">
                                          <p:stCondLst>
                                            <p:cond delay="0"/>
                                          </p:stCondLst>
                                        </p:cTn>
                                        <p:tgtEl>
                                          <p:spTgt spid="20"/>
                                        </p:tgtEl>
                                        <p:attrNameLst>
                                          <p:attrName>style.visibility</p:attrName>
                                        </p:attrNameLst>
                                      </p:cBhvr>
                                      <p:to>
                                        <p:strVal val="visible"/>
                                      </p:to>
                                    </p:set>
                                    <p:anim by="(-#ppt_w*2)" calcmode="lin" valueType="num">
                                      <p:cBhvr rctx="PPT">
                                        <p:cTn id="18" dur="500" autoRev="1" fill="hold">
                                          <p:stCondLst>
                                            <p:cond delay="0"/>
                                          </p:stCondLst>
                                        </p:cTn>
                                        <p:tgtEl>
                                          <p:spTgt spid="20"/>
                                        </p:tgtEl>
                                        <p:attrNameLst>
                                          <p:attrName>ppt_w</p:attrName>
                                        </p:attrNameLst>
                                      </p:cBhvr>
                                    </p:anim>
                                    <p:anim by="(#ppt_w*0.50)" calcmode="lin" valueType="num">
                                      <p:cBhvr>
                                        <p:cTn id="19" dur="500" decel="50000" autoRev="1" fill="hold">
                                          <p:stCondLst>
                                            <p:cond delay="0"/>
                                          </p:stCondLst>
                                        </p:cTn>
                                        <p:tgtEl>
                                          <p:spTgt spid="20"/>
                                        </p:tgtEl>
                                        <p:attrNameLst>
                                          <p:attrName>ppt_x</p:attrName>
                                        </p:attrNameLst>
                                      </p:cBhvr>
                                    </p:anim>
                                    <p:anim from="(-#ppt_h/2)" to="(#ppt_y)" calcmode="lin" valueType="num">
                                      <p:cBhvr>
                                        <p:cTn id="20" dur="1000" fill="hold">
                                          <p:stCondLst>
                                            <p:cond delay="0"/>
                                          </p:stCondLst>
                                        </p:cTn>
                                        <p:tgtEl>
                                          <p:spTgt spid="20"/>
                                        </p:tgtEl>
                                        <p:attrNameLst>
                                          <p:attrName>ppt_y</p:attrName>
                                        </p:attrNameLst>
                                      </p:cBhvr>
                                    </p:anim>
                                    <p:animRot by="21600000">
                                      <p:cBhvr>
                                        <p:cTn id="21" dur="1000" fill="hold">
                                          <p:stCondLst>
                                            <p:cond delay="0"/>
                                          </p:stCondLst>
                                        </p:cTn>
                                        <p:tgtEl>
                                          <p:spTgt spid="20"/>
                                        </p:tgtEl>
                                        <p:attrNameLst>
                                          <p:attrName>r</p:attrName>
                                        </p:attrNameLst>
                                      </p:cBhvr>
                                    </p:animRo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grpId="0" nodeType="clickEffect">
                                  <p:stCondLst>
                                    <p:cond delay="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fltVal val="0"/>
                                          </p:val>
                                        </p:tav>
                                        <p:tav tm="100000">
                                          <p:val>
                                            <p:strVal val="#ppt_w"/>
                                          </p:val>
                                        </p:tav>
                                      </p:tavLst>
                                    </p:anim>
                                    <p:anim calcmode="lin" valueType="num">
                                      <p:cBhvr>
                                        <p:cTn id="27" dur="500" fill="hold"/>
                                        <p:tgtEl>
                                          <p:spTgt spid="11"/>
                                        </p:tgtEl>
                                        <p:attrNameLst>
                                          <p:attrName>ppt_h</p:attrName>
                                        </p:attrNameLst>
                                      </p:cBhvr>
                                      <p:tavLst>
                                        <p:tav tm="0">
                                          <p:val>
                                            <p:fltVal val="0"/>
                                          </p:val>
                                        </p:tav>
                                        <p:tav tm="100000">
                                          <p:val>
                                            <p:strVal val="#ppt_h"/>
                                          </p:val>
                                        </p:tav>
                                      </p:tavLst>
                                    </p:anim>
                                    <p:animEffect transition="in" filter="fade">
                                      <p:cBhvr>
                                        <p:cTn id="28" dur="500"/>
                                        <p:tgtEl>
                                          <p:spTgt spid="11"/>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p:cTn id="31" dur="500" fill="hold"/>
                                        <p:tgtEl>
                                          <p:spTgt spid="13"/>
                                        </p:tgtEl>
                                        <p:attrNameLst>
                                          <p:attrName>ppt_w</p:attrName>
                                        </p:attrNameLst>
                                      </p:cBhvr>
                                      <p:tavLst>
                                        <p:tav tm="0">
                                          <p:val>
                                            <p:fltVal val="0"/>
                                          </p:val>
                                        </p:tav>
                                        <p:tav tm="100000">
                                          <p:val>
                                            <p:strVal val="#ppt_w"/>
                                          </p:val>
                                        </p:tav>
                                      </p:tavLst>
                                    </p:anim>
                                    <p:anim calcmode="lin" valueType="num">
                                      <p:cBhvr>
                                        <p:cTn id="32" dur="500" fill="hold"/>
                                        <p:tgtEl>
                                          <p:spTgt spid="13"/>
                                        </p:tgtEl>
                                        <p:attrNameLst>
                                          <p:attrName>ppt_h</p:attrName>
                                        </p:attrNameLst>
                                      </p:cBhvr>
                                      <p:tavLst>
                                        <p:tav tm="0">
                                          <p:val>
                                            <p:fltVal val="0"/>
                                          </p:val>
                                        </p:tav>
                                        <p:tav tm="100000">
                                          <p:val>
                                            <p:strVal val="#ppt_h"/>
                                          </p:val>
                                        </p:tav>
                                      </p:tavLst>
                                    </p:anim>
                                    <p:animEffect transition="in" filter="fade">
                                      <p:cBhvr>
                                        <p:cTn id="33" dur="500"/>
                                        <p:tgtEl>
                                          <p:spTgt spid="1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p:cTn id="36" dur="500" fill="hold"/>
                                        <p:tgtEl>
                                          <p:spTgt spid="15"/>
                                        </p:tgtEl>
                                        <p:attrNameLst>
                                          <p:attrName>ppt_w</p:attrName>
                                        </p:attrNameLst>
                                      </p:cBhvr>
                                      <p:tavLst>
                                        <p:tav tm="0">
                                          <p:val>
                                            <p:fltVal val="0"/>
                                          </p:val>
                                        </p:tav>
                                        <p:tav tm="100000">
                                          <p:val>
                                            <p:strVal val="#ppt_w"/>
                                          </p:val>
                                        </p:tav>
                                      </p:tavLst>
                                    </p:anim>
                                    <p:anim calcmode="lin" valueType="num">
                                      <p:cBhvr>
                                        <p:cTn id="37" dur="500" fill="hold"/>
                                        <p:tgtEl>
                                          <p:spTgt spid="15"/>
                                        </p:tgtEl>
                                        <p:attrNameLst>
                                          <p:attrName>ppt_h</p:attrName>
                                        </p:attrNameLst>
                                      </p:cBhvr>
                                      <p:tavLst>
                                        <p:tav tm="0">
                                          <p:val>
                                            <p:fltVal val="0"/>
                                          </p:val>
                                        </p:tav>
                                        <p:tav tm="100000">
                                          <p:val>
                                            <p:strVal val="#ppt_h"/>
                                          </p:val>
                                        </p:tav>
                                      </p:tavLst>
                                    </p:anim>
                                    <p:animEffect transition="in" filter="fade">
                                      <p:cBhvr>
                                        <p:cTn id="38" dur="500"/>
                                        <p:tgtEl>
                                          <p:spTgt spid="15"/>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12"/>
                                        </p:tgtEl>
                                        <p:attrNameLst>
                                          <p:attrName>style.visibility</p:attrName>
                                        </p:attrNameLst>
                                      </p:cBhvr>
                                      <p:to>
                                        <p:strVal val="visible"/>
                                      </p:to>
                                    </p:set>
                                    <p:animEffect transition="in" filter="wipe(down)">
                                      <p:cBhvr>
                                        <p:cTn id="48" dur="500"/>
                                        <p:tgtEl>
                                          <p:spTgt spid="12"/>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4"/>
                                        </p:tgtEl>
                                        <p:attrNameLst>
                                          <p:attrName>style.visibility</p:attrName>
                                        </p:attrNameLst>
                                      </p:cBhvr>
                                      <p:to>
                                        <p:strVal val="visible"/>
                                      </p:to>
                                    </p:set>
                                    <p:animEffect transition="in" filter="wipe(down)">
                                      <p:cBhvr>
                                        <p:cTn id="51" dur="500"/>
                                        <p:tgtEl>
                                          <p:spTgt spid="14"/>
                                        </p:tgtEl>
                                      </p:cBhvr>
                                    </p:animEffect>
                                  </p:childTnLst>
                                </p:cTn>
                              </p:par>
                              <p:par>
                                <p:cTn id="52" presetID="22" presetClass="entr" presetSubtype="4" fill="hold" grpId="0" nodeType="withEffect">
                                  <p:stCondLst>
                                    <p:cond delay="0"/>
                                  </p:stCondLst>
                                  <p:childTnLst>
                                    <p:set>
                                      <p:cBhvr>
                                        <p:cTn id="53" dur="1" fill="hold">
                                          <p:stCondLst>
                                            <p:cond delay="0"/>
                                          </p:stCondLst>
                                        </p:cTn>
                                        <p:tgtEl>
                                          <p:spTgt spid="16"/>
                                        </p:tgtEl>
                                        <p:attrNameLst>
                                          <p:attrName>style.visibility</p:attrName>
                                        </p:attrNameLst>
                                      </p:cBhvr>
                                      <p:to>
                                        <p:strVal val="visible"/>
                                      </p:to>
                                    </p:set>
                                    <p:animEffect transition="in" filter="wipe(down)">
                                      <p:cBhvr>
                                        <p:cTn id="54" dur="500"/>
                                        <p:tgtEl>
                                          <p:spTgt spid="16"/>
                                        </p:tgtEl>
                                      </p:cBhvr>
                                    </p:animEffect>
                                  </p:childTnLst>
                                </p:cTn>
                              </p:par>
                              <p:par>
                                <p:cTn id="55" presetID="22" presetClass="entr" presetSubtype="4" fill="hold" grpId="0" nodeType="with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wipe(down)">
                                      <p:cBhvr>
                                        <p:cTn id="5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11" grpId="0" animBg="1"/>
      <p:bldP spid="12" grpId="0"/>
      <p:bldP spid="13" grpId="0" animBg="1"/>
      <p:bldP spid="14" grpId="0"/>
      <p:bldP spid="15" grpId="0" animBg="1"/>
      <p:bldP spid="16" grpId="0"/>
      <p:bldP spid="17" grpId="0" animBg="1"/>
      <p:bldP spid="18" grpId="0"/>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年度工作概述</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01</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863533298"/>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AutoShape 1"/>
          <p:cNvSpPr>
            <a:spLocks/>
          </p:cNvSpPr>
          <p:nvPr/>
        </p:nvSpPr>
        <p:spPr bwMode="auto">
          <a:xfrm>
            <a:off x="-9524" y="1960141"/>
            <a:ext cx="6438899"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grpSp>
        <p:nvGrpSpPr>
          <p:cNvPr id="18" name="组合 19"/>
          <p:cNvGrpSpPr>
            <a:grpSpLocks/>
          </p:cNvGrpSpPr>
          <p:nvPr/>
        </p:nvGrpSpPr>
        <p:grpSpPr bwMode="auto">
          <a:xfrm>
            <a:off x="812800" y="5343108"/>
            <a:ext cx="11233150" cy="871014"/>
            <a:chOff x="1160463" y="2907288"/>
            <a:chExt cx="9421420" cy="619317"/>
          </a:xfrm>
        </p:grpSpPr>
        <p:sp>
          <p:nvSpPr>
            <p:cNvPr id="19" name="Text Box 11"/>
            <p:cNvSpPr txBox="1">
              <a:spLocks noChangeArrowheads="1"/>
            </p:cNvSpPr>
            <p:nvPr/>
          </p:nvSpPr>
          <p:spPr bwMode="auto">
            <a:xfrm>
              <a:off x="1160463" y="2907288"/>
              <a:ext cx="1833524" cy="175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eaLnBrk="0" hangingPunct="0">
                <a:defRPr>
                  <a:solidFill>
                    <a:schemeClr val="tx1"/>
                  </a:solidFill>
                  <a:latin typeface="Calibri" pitchFamily="34" charset="0"/>
                  <a:ea typeface="宋体" charset="-122"/>
                </a:defRPr>
              </a:lvl1pPr>
              <a:lvl2pPr marL="742950" indent="-285750" eaLnBrk="0" hangingPunct="0">
                <a:defRPr>
                  <a:solidFill>
                    <a:schemeClr val="tx1"/>
                  </a:solidFill>
                  <a:latin typeface="Calibri" pitchFamily="34" charset="0"/>
                  <a:ea typeface="宋体" charset="-122"/>
                </a:defRPr>
              </a:lvl2pPr>
              <a:lvl3pPr marL="1143000" indent="-228600" eaLnBrk="0" hangingPunct="0">
                <a:defRPr>
                  <a:solidFill>
                    <a:schemeClr val="tx1"/>
                  </a:solidFill>
                  <a:latin typeface="Calibri" pitchFamily="34" charset="0"/>
                  <a:ea typeface="宋体" charset="-122"/>
                </a:defRPr>
              </a:lvl3pPr>
              <a:lvl4pPr marL="1600200" indent="-228600" eaLnBrk="0" hangingPunct="0">
                <a:defRPr>
                  <a:solidFill>
                    <a:schemeClr val="tx1"/>
                  </a:solidFill>
                  <a:latin typeface="Calibri" pitchFamily="34" charset="0"/>
                  <a:ea typeface="宋体" charset="-122"/>
                </a:defRPr>
              </a:lvl4pPr>
              <a:lvl5pPr marL="2057400" indent="-228600" eaLnBrk="0" hangingPunct="0">
                <a:defRPr>
                  <a:solidFill>
                    <a:schemeClr val="tx1"/>
                  </a:solidFill>
                  <a:latin typeface="Calibri" pitchFamily="34" charset="0"/>
                  <a:ea typeface="宋体" charset="-122"/>
                </a:defRPr>
              </a:lvl5pPr>
              <a:lvl6pPr marL="2514600" indent="-228600" eaLnBrk="0" fontAlgn="base" hangingPunct="0">
                <a:spcBef>
                  <a:spcPct val="0"/>
                </a:spcBef>
                <a:spcAft>
                  <a:spcPct val="0"/>
                </a:spcAft>
                <a:defRPr>
                  <a:solidFill>
                    <a:schemeClr val="tx1"/>
                  </a:solidFill>
                  <a:latin typeface="Calibri" pitchFamily="34" charset="0"/>
                  <a:ea typeface="宋体" charset="-122"/>
                </a:defRPr>
              </a:lvl6pPr>
              <a:lvl7pPr marL="2971800" indent="-228600" eaLnBrk="0" fontAlgn="base" hangingPunct="0">
                <a:spcBef>
                  <a:spcPct val="0"/>
                </a:spcBef>
                <a:spcAft>
                  <a:spcPct val="0"/>
                </a:spcAft>
                <a:defRPr>
                  <a:solidFill>
                    <a:schemeClr val="tx1"/>
                  </a:solidFill>
                  <a:latin typeface="Calibri" pitchFamily="34" charset="0"/>
                  <a:ea typeface="宋体" charset="-122"/>
                </a:defRPr>
              </a:lvl7pPr>
              <a:lvl8pPr marL="3429000" indent="-228600" eaLnBrk="0" fontAlgn="base" hangingPunct="0">
                <a:spcBef>
                  <a:spcPct val="0"/>
                </a:spcBef>
                <a:spcAft>
                  <a:spcPct val="0"/>
                </a:spcAft>
                <a:defRPr>
                  <a:solidFill>
                    <a:schemeClr val="tx1"/>
                  </a:solidFill>
                  <a:latin typeface="Calibri" pitchFamily="34" charset="0"/>
                  <a:ea typeface="宋体" charset="-122"/>
                </a:defRPr>
              </a:lvl8pPr>
              <a:lvl9pPr marL="3886200" indent="-228600" eaLnBrk="0" fontAlgn="base" hangingPunct="0">
                <a:spcBef>
                  <a:spcPct val="0"/>
                </a:spcBef>
                <a:spcAft>
                  <a:spcPct val="0"/>
                </a:spcAft>
                <a:defRPr>
                  <a:solidFill>
                    <a:schemeClr val="tx1"/>
                  </a:solidFill>
                  <a:latin typeface="Calibri" pitchFamily="34" charset="0"/>
                  <a:ea typeface="宋体" charset="-122"/>
                </a:defRPr>
              </a:lvl9pPr>
            </a:lstStyle>
            <a:p>
              <a:pPr algn="just" eaLnBrk="1" hangingPunct="1">
                <a:spcBef>
                  <a:spcPts val="0"/>
                </a:spcBef>
                <a:spcAft>
                  <a:spcPts val="0"/>
                </a:spcAft>
              </a:pPr>
              <a:r>
                <a:rPr lang="zh-CN" altLang="en-US" sz="16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zh-CN" altLang="en-US" sz="16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 name="矩形 18"/>
            <p:cNvSpPr>
              <a:spLocks noChangeArrowheads="1"/>
            </p:cNvSpPr>
            <p:nvPr/>
          </p:nvSpPr>
          <p:spPr bwMode="auto">
            <a:xfrm>
              <a:off x="1160463" y="3132696"/>
              <a:ext cx="9421420" cy="3939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p>
              <a:pPr algn="just">
                <a:lnSpc>
                  <a:spcPct val="150000"/>
                </a:lnSpc>
                <a:spcBef>
                  <a:spcPts val="0"/>
                </a:spcBef>
                <a:spcAft>
                  <a:spcPts val="0"/>
                </a:spcAft>
              </a:pP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21" name="TextBox 15"/>
          <p:cNvSpPr txBox="1"/>
          <p:nvPr/>
        </p:nvSpPr>
        <p:spPr>
          <a:xfrm>
            <a:off x="812799" y="2966843"/>
            <a:ext cx="5256535" cy="1107996"/>
          </a:xfrm>
          <a:prstGeom prst="rect">
            <a:avLst/>
          </a:prstGeom>
          <a:noFill/>
        </p:spPr>
        <p:txBody>
          <a:bodyPr wrap="square" lIns="0" tIns="0" rIns="0" bIns="0" rtlCol="0">
            <a:spAutoFit/>
          </a:bodyPr>
          <a:lstStyle/>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AutoShape 1"/>
          <p:cNvSpPr>
            <a:spLocks/>
          </p:cNvSpPr>
          <p:nvPr/>
        </p:nvSpPr>
        <p:spPr bwMode="auto">
          <a:xfrm>
            <a:off x="6429375" y="1960141"/>
            <a:ext cx="6429376" cy="287520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a:ext>
              </a:extLst>
            </a:blip>
            <a:srcRect/>
            <a:stretch>
              <a:fillRect/>
            </a:stretch>
          </a:blipFill>
          <a:ln w="25400" cap="flat" cmpd="sng">
            <a:noFill/>
            <a:prstDash val="solid"/>
            <a:miter lim="0"/>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p>
            <a:pPr>
              <a:lnSpc>
                <a:spcPct val="150000"/>
              </a:lnSpc>
              <a:defRPr/>
            </a:pPr>
            <a:endParaRPr lang="es-ES" sz="2669">
              <a:latin typeface="Arial" panose="020B0604020202020204" pitchFamily="34" charset="0"/>
              <a:ea typeface="微软雅黑" panose="020B0503020204020204" pitchFamily="34" charset="-122"/>
              <a:cs typeface="Calibri" charset="0"/>
              <a:sym typeface="Arial" panose="020B0604020202020204" pitchFamily="34" charset="0"/>
            </a:endParaRPr>
          </a:p>
        </p:txBody>
      </p:sp>
      <p:sp>
        <p:nvSpPr>
          <p:cNvPr id="8"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92188907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2" fill="hold" nodeType="afterEffect">
                                  <p:stCondLst>
                                    <p:cond delay="0"/>
                                  </p:stCondLst>
                                  <p:childTnLst>
                                    <p:set>
                                      <p:cBhvr>
                                        <p:cTn id="6" dur="1" fill="hold">
                                          <p:stCondLst>
                                            <p:cond delay="0"/>
                                          </p:stCondLst>
                                        </p:cTn>
                                        <p:tgtEl>
                                          <p:spTgt spid="14337"/>
                                        </p:tgtEl>
                                        <p:attrNameLst>
                                          <p:attrName>style.visibility</p:attrName>
                                        </p:attrNameLst>
                                      </p:cBhvr>
                                      <p:to>
                                        <p:strVal val="visible"/>
                                      </p:to>
                                    </p:set>
                                    <p:anim calcmode="lin" valueType="num">
                                      <p:cBhvr additive="base">
                                        <p:cTn id="7" dur="500" fill="hold"/>
                                        <p:tgtEl>
                                          <p:spTgt spid="14337"/>
                                        </p:tgtEl>
                                        <p:attrNameLst>
                                          <p:attrName>ppt_x</p:attrName>
                                        </p:attrNameLst>
                                      </p:cBhvr>
                                      <p:tavLst>
                                        <p:tav tm="0">
                                          <p:val>
                                            <p:strVal val="1+#ppt_w/2"/>
                                          </p:val>
                                        </p:tav>
                                        <p:tav tm="100000">
                                          <p:val>
                                            <p:strVal val="#ppt_x"/>
                                          </p:val>
                                        </p:tav>
                                      </p:tavLst>
                                    </p:anim>
                                    <p:anim calcmode="lin" valueType="num">
                                      <p:cBhvr additive="base">
                                        <p:cTn id="8" dur="500" fill="hold"/>
                                        <p:tgtEl>
                                          <p:spTgt spid="14337"/>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4" fill="hold" nodeType="afterEffect">
                                  <p:stCondLst>
                                    <p:cond delay="0"/>
                                  </p:stCondLst>
                                  <p:childTnLst>
                                    <p:set>
                                      <p:cBhvr>
                                        <p:cTn id="11" dur="1" fill="hold">
                                          <p:stCondLst>
                                            <p:cond delay="0"/>
                                          </p:stCondLst>
                                        </p:cTn>
                                        <p:tgtEl>
                                          <p:spTgt spid="18"/>
                                        </p:tgtEl>
                                        <p:attrNameLst>
                                          <p:attrName>style.visibility</p:attrName>
                                        </p:attrNameLst>
                                      </p:cBhvr>
                                      <p:to>
                                        <p:strVal val="visible"/>
                                      </p:to>
                                    </p:set>
                                    <p:anim calcmode="lin" valueType="num">
                                      <p:cBhvr additive="base">
                                        <p:cTn id="12" dur="500" fill="hold"/>
                                        <p:tgtEl>
                                          <p:spTgt spid="18"/>
                                        </p:tgtEl>
                                        <p:attrNameLst>
                                          <p:attrName>ppt_x</p:attrName>
                                        </p:attrNameLst>
                                      </p:cBhvr>
                                      <p:tavLst>
                                        <p:tav tm="0">
                                          <p:val>
                                            <p:strVal val="#ppt_x"/>
                                          </p:val>
                                        </p:tav>
                                        <p:tav tm="100000">
                                          <p:val>
                                            <p:strVal val="#ppt_x"/>
                                          </p:val>
                                        </p:tav>
                                      </p:tavLst>
                                    </p:anim>
                                    <p:anim calcmode="lin" valueType="num">
                                      <p:cBhvr additive="base">
                                        <p:cTn id="13" dur="500" fill="hold"/>
                                        <p:tgtEl>
                                          <p:spTgt spid="18"/>
                                        </p:tgtEl>
                                        <p:attrNameLst>
                                          <p:attrName>ppt_y</p:attrName>
                                        </p:attrNameLst>
                                      </p:cBhvr>
                                      <p:tavLst>
                                        <p:tav tm="0">
                                          <p:val>
                                            <p:strVal val="1+#ppt_h/2"/>
                                          </p:val>
                                        </p:tav>
                                        <p:tav tm="100000">
                                          <p:val>
                                            <p:strVal val="#ppt_y"/>
                                          </p:val>
                                        </p:tav>
                                      </p:tavLst>
                                    </p:anim>
                                  </p:childTnLst>
                                </p:cTn>
                              </p:par>
                            </p:childTnLst>
                          </p:cTn>
                        </p:par>
                        <p:par>
                          <p:cTn id="14" fill="hold">
                            <p:stCondLst>
                              <p:cond delay="1000"/>
                            </p:stCondLst>
                            <p:childTnLst>
                              <p:par>
                                <p:cTn id="15" presetID="22" presetClass="entr" presetSubtype="8" fill="hold" grpId="0" nodeType="afterEffect">
                                  <p:stCondLst>
                                    <p:cond delay="0"/>
                                  </p:stCondLst>
                                  <p:childTnLst>
                                    <p:set>
                                      <p:cBhvr>
                                        <p:cTn id="16" dur="1" fill="hold">
                                          <p:stCondLst>
                                            <p:cond delay="0"/>
                                          </p:stCondLst>
                                        </p:cTn>
                                        <p:tgtEl>
                                          <p:spTgt spid="21"/>
                                        </p:tgtEl>
                                        <p:attrNameLst>
                                          <p:attrName>style.visibility</p:attrName>
                                        </p:attrNameLst>
                                      </p:cBhvr>
                                      <p:to>
                                        <p:strVal val="visible"/>
                                      </p:to>
                                    </p:set>
                                    <p:animEffect transition="in" filter="wipe(left)">
                                      <p:cBhvr>
                                        <p:cTn id="17" dur="500"/>
                                        <p:tgtEl>
                                          <p:spTgt spid="21"/>
                                        </p:tgtEl>
                                      </p:cBhvr>
                                    </p:animEffect>
                                  </p:childTnLst>
                                </p:cTn>
                              </p:par>
                            </p:childTnLst>
                          </p:cTn>
                        </p:par>
                        <p:par>
                          <p:cTn id="18" fill="hold">
                            <p:stCondLst>
                              <p:cond delay="1500"/>
                            </p:stCondLst>
                            <p:childTnLst>
                              <p:par>
                                <p:cTn id="19" presetID="2" presetClass="entr" presetSubtype="2" fill="hold" nodeType="afterEffect">
                                  <p:stCondLst>
                                    <p:cond delay="0"/>
                                  </p:stCondLst>
                                  <p:childTnLst>
                                    <p:set>
                                      <p:cBhvr>
                                        <p:cTn id="20" dur="1" fill="hold">
                                          <p:stCondLst>
                                            <p:cond delay="0"/>
                                          </p:stCondLst>
                                        </p:cTn>
                                        <p:tgtEl>
                                          <p:spTgt spid="23"/>
                                        </p:tgtEl>
                                        <p:attrNameLst>
                                          <p:attrName>style.visibility</p:attrName>
                                        </p:attrNameLst>
                                      </p:cBhvr>
                                      <p:to>
                                        <p:strVal val="visible"/>
                                      </p:to>
                                    </p:set>
                                    <p:anim calcmode="lin" valueType="num">
                                      <p:cBhvr additive="base">
                                        <p:cTn id="21" dur="500" fill="hold"/>
                                        <p:tgtEl>
                                          <p:spTgt spid="23"/>
                                        </p:tgtEl>
                                        <p:attrNameLst>
                                          <p:attrName>ppt_x</p:attrName>
                                        </p:attrNameLst>
                                      </p:cBhvr>
                                      <p:tavLst>
                                        <p:tav tm="0">
                                          <p:val>
                                            <p:strVal val="1+#ppt_w/2"/>
                                          </p:val>
                                        </p:tav>
                                        <p:tav tm="100000">
                                          <p:val>
                                            <p:strVal val="#ppt_x"/>
                                          </p:val>
                                        </p:tav>
                                      </p:tavLst>
                                    </p:anim>
                                    <p:anim calcmode="lin" valueType="num">
                                      <p:cBhvr additive="base">
                                        <p:cTn id="22" dur="500" fill="hold"/>
                                        <p:tgtEl>
                                          <p:spTgt spid="2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14967979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294"/>
          <p:cNvGrpSpPr/>
          <p:nvPr/>
        </p:nvGrpSpPr>
        <p:grpSpPr>
          <a:xfrm>
            <a:off x="2296957" y="2069245"/>
            <a:ext cx="559901" cy="559901"/>
            <a:chOff x="0" y="0"/>
            <a:chExt cx="1243363" cy="1243363"/>
          </a:xfrm>
        </p:grpSpPr>
        <p:sp>
          <p:nvSpPr>
            <p:cNvPr id="3" name="Shape 1290"/>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 name="Group 1293"/>
            <p:cNvGrpSpPr/>
            <p:nvPr/>
          </p:nvGrpSpPr>
          <p:grpSpPr>
            <a:xfrm>
              <a:off x="374055" y="351222"/>
              <a:ext cx="495253" cy="540919"/>
              <a:chOff x="0" y="0"/>
              <a:chExt cx="495252" cy="540918"/>
            </a:xfrm>
          </p:grpSpPr>
          <p:sp>
            <p:nvSpPr>
              <p:cNvPr id="5" name="Shape 1291"/>
              <p:cNvSpPr/>
              <p:nvPr/>
            </p:nvSpPr>
            <p:spPr>
              <a:xfrm>
                <a:off x="107933" y="0"/>
                <a:ext cx="270131" cy="270131"/>
              </a:xfrm>
              <a:custGeom>
                <a:avLst/>
                <a:gdLst/>
                <a:ahLst/>
                <a:cxnLst>
                  <a:cxn ang="0">
                    <a:pos x="wd2" y="hd2"/>
                  </a:cxn>
                  <a:cxn ang="5400000">
                    <a:pos x="wd2" y="hd2"/>
                  </a:cxn>
                  <a:cxn ang="10800000">
                    <a:pos x="wd2" y="hd2"/>
                  </a:cxn>
                  <a:cxn ang="16200000">
                    <a:pos x="wd2" y="hd2"/>
                  </a:cxn>
                </a:cxnLst>
                <a:rect l="0" t="0" r="r" b="b"/>
                <a:pathLst>
                  <a:path w="21600" h="21600" extrusionOk="0">
                    <a:moveTo>
                      <a:pt x="3164" y="18436"/>
                    </a:moveTo>
                    <a:cubicBezTo>
                      <a:pt x="5273" y="20546"/>
                      <a:pt x="7818" y="21600"/>
                      <a:pt x="10800" y="21600"/>
                    </a:cubicBezTo>
                    <a:cubicBezTo>
                      <a:pt x="13782" y="21600"/>
                      <a:pt x="16327" y="20546"/>
                      <a:pt x="18436" y="18436"/>
                    </a:cubicBezTo>
                    <a:cubicBezTo>
                      <a:pt x="20546" y="16327"/>
                      <a:pt x="21600" y="13782"/>
                      <a:pt x="21600" y="10800"/>
                    </a:cubicBezTo>
                    <a:cubicBezTo>
                      <a:pt x="21600" y="7818"/>
                      <a:pt x="20546" y="5273"/>
                      <a:pt x="18436" y="3164"/>
                    </a:cubicBezTo>
                    <a:cubicBezTo>
                      <a:pt x="16327" y="1054"/>
                      <a:pt x="13782" y="0"/>
                      <a:pt x="10800" y="0"/>
                    </a:cubicBezTo>
                    <a:cubicBezTo>
                      <a:pt x="7818" y="0"/>
                      <a:pt x="5273" y="1055"/>
                      <a:pt x="3164" y="3164"/>
                    </a:cubicBezTo>
                    <a:cubicBezTo>
                      <a:pt x="1055" y="5273"/>
                      <a:pt x="0" y="7818"/>
                      <a:pt x="0" y="10800"/>
                    </a:cubicBezTo>
                    <a:cubicBezTo>
                      <a:pt x="0" y="13782"/>
                      <a:pt x="1055" y="16327"/>
                      <a:pt x="3164" y="18436"/>
                    </a:cubicBezTo>
                    <a:cubicBezTo>
                      <a:pt x="3164" y="18436"/>
                      <a:pt x="3164" y="18436"/>
                      <a:pt x="3164" y="18436"/>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1292"/>
              <p:cNvSpPr/>
              <p:nvPr/>
            </p:nvSpPr>
            <p:spPr>
              <a:xfrm>
                <a:off x="0" y="248248"/>
                <a:ext cx="495253" cy="292671"/>
              </a:xfrm>
              <a:custGeom>
                <a:avLst/>
                <a:gdLst/>
                <a:ahLst/>
                <a:cxnLst>
                  <a:cxn ang="0">
                    <a:pos x="wd2" y="hd2"/>
                  </a:cxn>
                  <a:cxn ang="5400000">
                    <a:pos x="wd2" y="hd2"/>
                  </a:cxn>
                  <a:cxn ang="10800000">
                    <a:pos x="wd2" y="hd2"/>
                  </a:cxn>
                  <a:cxn ang="16200000">
                    <a:pos x="wd2" y="hd2"/>
                  </a:cxn>
                </a:cxnLst>
                <a:rect l="0" t="0" r="r" b="b"/>
                <a:pathLst>
                  <a:path w="21600" h="21600" extrusionOk="0">
                    <a:moveTo>
                      <a:pt x="21332" y="9360"/>
                    </a:moveTo>
                    <a:cubicBezTo>
                      <a:pt x="21225" y="8347"/>
                      <a:pt x="21089" y="7408"/>
                      <a:pt x="20925" y="6543"/>
                    </a:cubicBezTo>
                    <a:cubicBezTo>
                      <a:pt x="20761" y="5678"/>
                      <a:pt x="20542" y="4834"/>
                      <a:pt x="20266" y="4011"/>
                    </a:cubicBezTo>
                    <a:cubicBezTo>
                      <a:pt x="19989" y="3190"/>
                      <a:pt x="19673" y="2489"/>
                      <a:pt x="19314" y="1909"/>
                    </a:cubicBezTo>
                    <a:cubicBezTo>
                      <a:pt x="18957" y="1329"/>
                      <a:pt x="18519" y="867"/>
                      <a:pt x="18002" y="520"/>
                    </a:cubicBezTo>
                    <a:cubicBezTo>
                      <a:pt x="17487" y="175"/>
                      <a:pt x="16916" y="0"/>
                      <a:pt x="16292" y="0"/>
                    </a:cubicBezTo>
                    <a:cubicBezTo>
                      <a:pt x="16190" y="0"/>
                      <a:pt x="15970" y="187"/>
                      <a:pt x="15632" y="559"/>
                    </a:cubicBezTo>
                    <a:cubicBezTo>
                      <a:pt x="15295" y="931"/>
                      <a:pt x="14922" y="1348"/>
                      <a:pt x="14512" y="1805"/>
                    </a:cubicBezTo>
                    <a:cubicBezTo>
                      <a:pt x="14103" y="2264"/>
                      <a:pt x="13557" y="2680"/>
                      <a:pt x="12871" y="3051"/>
                    </a:cubicBezTo>
                    <a:cubicBezTo>
                      <a:pt x="12185" y="3423"/>
                      <a:pt x="11496" y="3610"/>
                      <a:pt x="10800" y="3610"/>
                    </a:cubicBezTo>
                    <a:cubicBezTo>
                      <a:pt x="10104" y="3610"/>
                      <a:pt x="9414" y="3423"/>
                      <a:pt x="8729" y="3051"/>
                    </a:cubicBezTo>
                    <a:cubicBezTo>
                      <a:pt x="8043" y="2680"/>
                      <a:pt x="7496" y="2264"/>
                      <a:pt x="7087" y="1805"/>
                    </a:cubicBezTo>
                    <a:cubicBezTo>
                      <a:pt x="6678" y="1348"/>
                      <a:pt x="6304" y="931"/>
                      <a:pt x="5967" y="559"/>
                    </a:cubicBezTo>
                    <a:cubicBezTo>
                      <a:pt x="5630" y="187"/>
                      <a:pt x="5410" y="0"/>
                      <a:pt x="5308" y="0"/>
                    </a:cubicBezTo>
                    <a:cubicBezTo>
                      <a:pt x="4684" y="0"/>
                      <a:pt x="4113" y="175"/>
                      <a:pt x="3597" y="520"/>
                    </a:cubicBezTo>
                    <a:cubicBezTo>
                      <a:pt x="3081" y="867"/>
                      <a:pt x="2643" y="1329"/>
                      <a:pt x="2286" y="1909"/>
                    </a:cubicBezTo>
                    <a:cubicBezTo>
                      <a:pt x="1927" y="2488"/>
                      <a:pt x="1611" y="3190"/>
                      <a:pt x="1334" y="4011"/>
                    </a:cubicBezTo>
                    <a:cubicBezTo>
                      <a:pt x="1058" y="4834"/>
                      <a:pt x="839" y="5678"/>
                      <a:pt x="675" y="6543"/>
                    </a:cubicBezTo>
                    <a:cubicBezTo>
                      <a:pt x="511" y="7408"/>
                      <a:pt x="375" y="8347"/>
                      <a:pt x="268" y="9360"/>
                    </a:cubicBezTo>
                    <a:cubicBezTo>
                      <a:pt x="161" y="10371"/>
                      <a:pt x="89" y="11314"/>
                      <a:pt x="53" y="12189"/>
                    </a:cubicBezTo>
                    <a:cubicBezTo>
                      <a:pt x="17" y="13063"/>
                      <a:pt x="0" y="13959"/>
                      <a:pt x="0" y="14877"/>
                    </a:cubicBezTo>
                    <a:cubicBezTo>
                      <a:pt x="0" y="16953"/>
                      <a:pt x="372" y="18593"/>
                      <a:pt x="1119" y="19795"/>
                    </a:cubicBezTo>
                    <a:cubicBezTo>
                      <a:pt x="1866" y="20998"/>
                      <a:pt x="2858" y="21600"/>
                      <a:pt x="4096" y="21600"/>
                    </a:cubicBezTo>
                    <a:lnTo>
                      <a:pt x="17504" y="21600"/>
                    </a:lnTo>
                    <a:cubicBezTo>
                      <a:pt x="18741" y="21600"/>
                      <a:pt x="19734" y="20998"/>
                      <a:pt x="20480" y="19795"/>
                    </a:cubicBezTo>
                    <a:cubicBezTo>
                      <a:pt x="21227" y="18593"/>
                      <a:pt x="21600" y="16953"/>
                      <a:pt x="21600" y="14877"/>
                    </a:cubicBezTo>
                    <a:cubicBezTo>
                      <a:pt x="21600" y="13959"/>
                      <a:pt x="21582" y="13063"/>
                      <a:pt x="21547" y="12189"/>
                    </a:cubicBezTo>
                    <a:cubicBezTo>
                      <a:pt x="21511" y="11314"/>
                      <a:pt x="21439" y="10371"/>
                      <a:pt x="21332" y="9360"/>
                    </a:cubicBezTo>
                    <a:cubicBezTo>
                      <a:pt x="21332" y="9360"/>
                      <a:pt x="21332" y="9360"/>
                      <a:pt x="21332" y="936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7" name="Shape 1319"/>
          <p:cNvSpPr/>
          <p:nvPr/>
        </p:nvSpPr>
        <p:spPr>
          <a:xfrm flipV="1">
            <a:off x="2855201"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Shape 1320"/>
          <p:cNvSpPr/>
          <p:nvPr/>
        </p:nvSpPr>
        <p:spPr>
          <a:xfrm flipV="1">
            <a:off x="5073916"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Shape 1321"/>
          <p:cNvSpPr/>
          <p:nvPr/>
        </p:nvSpPr>
        <p:spPr>
          <a:xfrm flipV="1">
            <a:off x="7292633" y="2348193"/>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Shape 1322"/>
          <p:cNvSpPr/>
          <p:nvPr/>
        </p:nvSpPr>
        <p:spPr>
          <a:xfrm flipH="1">
            <a:off x="3134655"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1323"/>
          <p:cNvSpPr/>
          <p:nvPr/>
        </p:nvSpPr>
        <p:spPr>
          <a:xfrm flipH="1">
            <a:off x="5353370" y="4755195"/>
            <a:ext cx="1382673"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Shape 1324"/>
          <p:cNvSpPr/>
          <p:nvPr/>
        </p:nvSpPr>
        <p:spPr>
          <a:xfrm flipH="1">
            <a:off x="7572085" y="4755195"/>
            <a:ext cx="138101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Shape 1325"/>
          <p:cNvSpPr/>
          <p:nvPr/>
        </p:nvSpPr>
        <p:spPr>
          <a:xfrm flipV="1">
            <a:off x="9510565" y="2348193"/>
            <a:ext cx="1696855"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Shape 1326"/>
          <p:cNvSpPr/>
          <p:nvPr/>
        </p:nvSpPr>
        <p:spPr>
          <a:xfrm>
            <a:off x="11206238" y="2358750"/>
            <a:ext cx="0" cy="2402167"/>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Shape 1327"/>
          <p:cNvSpPr/>
          <p:nvPr/>
        </p:nvSpPr>
        <p:spPr>
          <a:xfrm flipH="1">
            <a:off x="9790802" y="4755195"/>
            <a:ext cx="1415669"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1328"/>
          <p:cNvSpPr/>
          <p:nvPr/>
        </p:nvSpPr>
        <p:spPr>
          <a:xfrm flipH="1">
            <a:off x="1600506" y="4755195"/>
            <a:ext cx="702212" cy="0"/>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Shape 1329"/>
          <p:cNvSpPr/>
          <p:nvPr/>
        </p:nvSpPr>
        <p:spPr>
          <a:xfrm flipV="1">
            <a:off x="1602994" y="2348194"/>
            <a:ext cx="0" cy="2412723"/>
          </a:xfrm>
          <a:prstGeom prst="line">
            <a:avLst/>
          </a:prstGeom>
          <a:ln w="12700">
            <a:solidFill>
              <a:schemeClr val="bg1">
                <a:lumMod val="65000"/>
              </a:schemeClr>
            </a:solidFill>
            <a:miter lim="400000"/>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Shape 1330"/>
          <p:cNvSpPr/>
          <p:nvPr/>
        </p:nvSpPr>
        <p:spPr>
          <a:xfrm>
            <a:off x="1596984" y="2348193"/>
            <a:ext cx="422175" cy="0"/>
          </a:xfrm>
          <a:prstGeom prst="line">
            <a:avLst/>
          </a:prstGeom>
          <a:ln w="12700">
            <a:solidFill>
              <a:schemeClr val="bg1">
                <a:lumMod val="65000"/>
              </a:schemeClr>
            </a:solidFill>
            <a:miter lim="400000"/>
            <a:tailEnd type="triangle"/>
          </a:ln>
        </p:spPr>
        <p:txBody>
          <a:bodyPr lIns="53572" tIns="53572" rIns="53572" bIns="53572" anchor="ctr"/>
          <a:lstStyle/>
          <a:p>
            <a:pPr lvl="0">
              <a:defRPr sz="3200">
                <a:solidFill>
                  <a:srgbClr val="000000"/>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335"/>
          <p:cNvGrpSpPr/>
          <p:nvPr/>
        </p:nvGrpSpPr>
        <p:grpSpPr>
          <a:xfrm>
            <a:off x="4515671" y="2069245"/>
            <a:ext cx="559901" cy="559901"/>
            <a:chOff x="0" y="0"/>
            <a:chExt cx="1243363" cy="1243363"/>
          </a:xfrm>
        </p:grpSpPr>
        <p:sp>
          <p:nvSpPr>
            <p:cNvPr id="20" name="Shape 1331"/>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1" name="Group 1334"/>
            <p:cNvGrpSpPr/>
            <p:nvPr/>
          </p:nvGrpSpPr>
          <p:grpSpPr>
            <a:xfrm>
              <a:off x="452618" y="384509"/>
              <a:ext cx="335923" cy="474346"/>
              <a:chOff x="0" y="0"/>
              <a:chExt cx="335921" cy="474344"/>
            </a:xfrm>
          </p:grpSpPr>
          <p:sp>
            <p:nvSpPr>
              <p:cNvPr id="22" name="Shape 1332"/>
              <p:cNvSpPr/>
              <p:nvPr/>
            </p:nvSpPr>
            <p:spPr>
              <a:xfrm>
                <a:off x="0" y="42435"/>
                <a:ext cx="335922" cy="431910"/>
              </a:xfrm>
              <a:custGeom>
                <a:avLst/>
                <a:gdLst/>
                <a:ahLst/>
                <a:cxnLst>
                  <a:cxn ang="0">
                    <a:pos x="wd2" y="hd2"/>
                  </a:cxn>
                  <a:cxn ang="5400000">
                    <a:pos x="wd2" y="hd2"/>
                  </a:cxn>
                  <a:cxn ang="10800000">
                    <a:pos x="wd2" y="hd2"/>
                  </a:cxn>
                  <a:cxn ang="16200000">
                    <a:pos x="wd2" y="hd2"/>
                  </a:cxn>
                </a:cxnLst>
                <a:rect l="0" t="0" r="r" b="b"/>
                <a:pathLst>
                  <a:path w="21600" h="21600" extrusionOk="0">
                    <a:moveTo>
                      <a:pt x="19441" y="0"/>
                    </a:moveTo>
                    <a:lnTo>
                      <a:pt x="17589" y="3600"/>
                    </a:lnTo>
                    <a:lnTo>
                      <a:pt x="4011" y="3600"/>
                    </a:lnTo>
                    <a:lnTo>
                      <a:pt x="2159" y="0"/>
                    </a:lnTo>
                    <a:cubicBezTo>
                      <a:pt x="972" y="0"/>
                      <a:pt x="0" y="756"/>
                      <a:pt x="0" y="1679"/>
                    </a:cubicBezTo>
                    <a:lnTo>
                      <a:pt x="0" y="19921"/>
                    </a:lnTo>
                    <a:cubicBezTo>
                      <a:pt x="0" y="20844"/>
                      <a:pt x="972" y="21600"/>
                      <a:pt x="2159" y="21600"/>
                    </a:cubicBezTo>
                    <a:lnTo>
                      <a:pt x="19441" y="21600"/>
                    </a:lnTo>
                    <a:cubicBezTo>
                      <a:pt x="20628" y="21600"/>
                      <a:pt x="21600" y="20844"/>
                      <a:pt x="21600" y="19921"/>
                    </a:cubicBezTo>
                    <a:lnTo>
                      <a:pt x="21600" y="1679"/>
                    </a:lnTo>
                    <a:cubicBezTo>
                      <a:pt x="21600" y="756"/>
                      <a:pt x="20628" y="0"/>
                      <a:pt x="19441" y="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Shape 1333"/>
              <p:cNvSpPr/>
              <p:nvPr/>
            </p:nvSpPr>
            <p:spPr>
              <a:xfrm>
                <a:off x="59175" y="0"/>
                <a:ext cx="215954" cy="95985"/>
              </a:xfrm>
              <a:custGeom>
                <a:avLst/>
                <a:gdLst/>
                <a:ahLst/>
                <a:cxnLst>
                  <a:cxn ang="0">
                    <a:pos x="wd2" y="hd2"/>
                  </a:cxn>
                  <a:cxn ang="5400000">
                    <a:pos x="wd2" y="hd2"/>
                  </a:cxn>
                  <a:cxn ang="10800000">
                    <a:pos x="wd2" y="hd2"/>
                  </a:cxn>
                  <a:cxn ang="16200000">
                    <a:pos x="wd2" y="hd2"/>
                  </a:cxn>
                </a:cxnLst>
                <a:rect l="0" t="0" r="r" b="b"/>
                <a:pathLst>
                  <a:path w="21600" h="21600" extrusionOk="0">
                    <a:moveTo>
                      <a:pt x="19441" y="21600"/>
                    </a:moveTo>
                    <a:lnTo>
                      <a:pt x="21600" y="10800"/>
                    </a:lnTo>
                    <a:lnTo>
                      <a:pt x="16369" y="10800"/>
                    </a:lnTo>
                    <a:lnTo>
                      <a:pt x="14641" y="0"/>
                    </a:lnTo>
                    <a:lnTo>
                      <a:pt x="6959" y="0"/>
                    </a:lnTo>
                    <a:lnTo>
                      <a:pt x="5231" y="10800"/>
                    </a:lnTo>
                    <a:lnTo>
                      <a:pt x="0" y="10800"/>
                    </a:lnTo>
                    <a:lnTo>
                      <a:pt x="2159" y="21600"/>
                    </a:lnTo>
                    <a:cubicBezTo>
                      <a:pt x="2159" y="21600"/>
                      <a:pt x="19441" y="21600"/>
                      <a:pt x="19441" y="2160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grpSp>
        <p:nvGrpSpPr>
          <p:cNvPr id="24" name="Group 1338"/>
          <p:cNvGrpSpPr/>
          <p:nvPr/>
        </p:nvGrpSpPr>
        <p:grpSpPr>
          <a:xfrm>
            <a:off x="6734387" y="2069245"/>
            <a:ext cx="559901" cy="559901"/>
            <a:chOff x="0" y="0"/>
            <a:chExt cx="1243363" cy="1243363"/>
          </a:xfrm>
        </p:grpSpPr>
        <p:sp>
          <p:nvSpPr>
            <p:cNvPr id="25" name="Shape 1336"/>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1337"/>
            <p:cNvSpPr/>
            <p:nvPr/>
          </p:nvSpPr>
          <p:spPr>
            <a:xfrm>
              <a:off x="384508" y="384509"/>
              <a:ext cx="474347" cy="474346"/>
            </a:xfrm>
            <a:custGeom>
              <a:avLst/>
              <a:gdLst/>
              <a:ahLst/>
              <a:cxnLst>
                <a:cxn ang="0">
                  <a:pos x="wd2" y="hd2"/>
                </a:cxn>
                <a:cxn ang="5400000">
                  <a:pos x="wd2" y="hd2"/>
                </a:cxn>
                <a:cxn ang="10800000">
                  <a:pos x="wd2" y="hd2"/>
                </a:cxn>
                <a:cxn ang="16200000">
                  <a:pos x="wd2" y="hd2"/>
                </a:cxn>
              </a:cxnLst>
              <a:rect l="0" t="0" r="r" b="b"/>
              <a:pathLst>
                <a:path w="20814" h="20814" extrusionOk="0">
                  <a:moveTo>
                    <a:pt x="16063" y="4751"/>
                  </a:moveTo>
                  <a:cubicBezTo>
                    <a:pt x="14562" y="3251"/>
                    <a:pt x="14186" y="1270"/>
                    <a:pt x="14318" y="1137"/>
                  </a:cubicBezTo>
                  <a:cubicBezTo>
                    <a:pt x="14452" y="1003"/>
                    <a:pt x="16354" y="1458"/>
                    <a:pt x="17856" y="2959"/>
                  </a:cubicBezTo>
                  <a:cubicBezTo>
                    <a:pt x="19356" y="4460"/>
                    <a:pt x="19807" y="6366"/>
                    <a:pt x="19677" y="6496"/>
                  </a:cubicBezTo>
                  <a:cubicBezTo>
                    <a:pt x="19548" y="6625"/>
                    <a:pt x="17564" y="6252"/>
                    <a:pt x="16063" y="4751"/>
                  </a:cubicBezTo>
                  <a:close/>
                  <a:moveTo>
                    <a:pt x="8257" y="11610"/>
                  </a:moveTo>
                  <a:cubicBezTo>
                    <a:pt x="7827" y="11179"/>
                    <a:pt x="7967" y="10342"/>
                    <a:pt x="8569" y="9739"/>
                  </a:cubicBezTo>
                  <a:cubicBezTo>
                    <a:pt x="9172" y="9137"/>
                    <a:pt x="10009" y="8997"/>
                    <a:pt x="10440" y="9428"/>
                  </a:cubicBezTo>
                  <a:cubicBezTo>
                    <a:pt x="10869" y="9858"/>
                    <a:pt x="10730" y="10696"/>
                    <a:pt x="10128" y="11298"/>
                  </a:cubicBezTo>
                  <a:cubicBezTo>
                    <a:pt x="9526" y="11900"/>
                    <a:pt x="8687" y="12040"/>
                    <a:pt x="8257" y="11610"/>
                  </a:cubicBezTo>
                  <a:close/>
                  <a:moveTo>
                    <a:pt x="18634" y="2180"/>
                  </a:moveTo>
                  <a:cubicBezTo>
                    <a:pt x="16698" y="243"/>
                    <a:pt x="14265" y="-466"/>
                    <a:pt x="13491" y="308"/>
                  </a:cubicBezTo>
                  <a:lnTo>
                    <a:pt x="10372" y="3426"/>
                  </a:lnTo>
                  <a:cubicBezTo>
                    <a:pt x="9900" y="3899"/>
                    <a:pt x="9488" y="5482"/>
                    <a:pt x="9676" y="7085"/>
                  </a:cubicBezTo>
                  <a:lnTo>
                    <a:pt x="240" y="16521"/>
                  </a:lnTo>
                  <a:cubicBezTo>
                    <a:pt x="-320" y="17081"/>
                    <a:pt x="134" y="18442"/>
                    <a:pt x="1253" y="19561"/>
                  </a:cubicBezTo>
                  <a:cubicBezTo>
                    <a:pt x="2373" y="20681"/>
                    <a:pt x="3733" y="21134"/>
                    <a:pt x="4293" y="20574"/>
                  </a:cubicBezTo>
                  <a:lnTo>
                    <a:pt x="13729" y="11138"/>
                  </a:lnTo>
                  <a:cubicBezTo>
                    <a:pt x="15332" y="11327"/>
                    <a:pt x="16915" y="10914"/>
                    <a:pt x="17388" y="10442"/>
                  </a:cubicBezTo>
                  <a:lnTo>
                    <a:pt x="20506" y="7324"/>
                  </a:lnTo>
                  <a:cubicBezTo>
                    <a:pt x="21280" y="6549"/>
                    <a:pt x="20573" y="4116"/>
                    <a:pt x="18634" y="218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1341"/>
          <p:cNvGrpSpPr/>
          <p:nvPr/>
        </p:nvGrpSpPr>
        <p:grpSpPr>
          <a:xfrm>
            <a:off x="8953103" y="2069245"/>
            <a:ext cx="559901" cy="559901"/>
            <a:chOff x="0" y="0"/>
            <a:chExt cx="1243363" cy="1243363"/>
          </a:xfrm>
        </p:grpSpPr>
        <p:sp>
          <p:nvSpPr>
            <p:cNvPr id="28" name="Shape 1339"/>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1340"/>
            <p:cNvSpPr/>
            <p:nvPr/>
          </p:nvSpPr>
          <p:spPr>
            <a:xfrm>
              <a:off x="383421" y="384509"/>
              <a:ext cx="474315" cy="474346"/>
            </a:xfrm>
            <a:custGeom>
              <a:avLst/>
              <a:gdLst/>
              <a:ahLst/>
              <a:cxnLst>
                <a:cxn ang="0">
                  <a:pos x="wd2" y="hd2"/>
                </a:cxn>
                <a:cxn ang="5400000">
                  <a:pos x="wd2" y="hd2"/>
                </a:cxn>
                <a:cxn ang="10800000">
                  <a:pos x="wd2" y="hd2"/>
                </a:cxn>
                <a:cxn ang="16200000">
                  <a:pos x="wd2" y="hd2"/>
                </a:cxn>
              </a:cxnLst>
              <a:rect l="0" t="0" r="r" b="b"/>
              <a:pathLst>
                <a:path w="21318" h="21320" extrusionOk="0">
                  <a:moveTo>
                    <a:pt x="6122" y="19157"/>
                  </a:moveTo>
                  <a:lnTo>
                    <a:pt x="3902" y="19634"/>
                  </a:lnTo>
                  <a:cubicBezTo>
                    <a:pt x="3688" y="19233"/>
                    <a:pt x="3431" y="18833"/>
                    <a:pt x="2957" y="18361"/>
                  </a:cubicBezTo>
                  <a:cubicBezTo>
                    <a:pt x="2486" y="17889"/>
                    <a:pt x="2085" y="17631"/>
                    <a:pt x="1685" y="17417"/>
                  </a:cubicBezTo>
                  <a:lnTo>
                    <a:pt x="2162" y="15198"/>
                  </a:lnTo>
                  <a:lnTo>
                    <a:pt x="2804" y="14556"/>
                  </a:lnTo>
                  <a:cubicBezTo>
                    <a:pt x="2804" y="14556"/>
                    <a:pt x="4012" y="14580"/>
                    <a:pt x="5374" y="15944"/>
                  </a:cubicBezTo>
                  <a:cubicBezTo>
                    <a:pt x="6737" y="17307"/>
                    <a:pt x="6762" y="18516"/>
                    <a:pt x="6762" y="18516"/>
                  </a:cubicBezTo>
                  <a:cubicBezTo>
                    <a:pt x="6762" y="18516"/>
                    <a:pt x="6122" y="19157"/>
                    <a:pt x="6122" y="19157"/>
                  </a:cubicBezTo>
                  <a:close/>
                  <a:moveTo>
                    <a:pt x="19625" y="1692"/>
                  </a:moveTo>
                  <a:cubicBezTo>
                    <a:pt x="17654" y="-280"/>
                    <a:pt x="16174" y="15"/>
                    <a:pt x="16174" y="15"/>
                  </a:cubicBezTo>
                  <a:lnTo>
                    <a:pt x="9270" y="6920"/>
                  </a:lnTo>
                  <a:lnTo>
                    <a:pt x="1379" y="14810"/>
                  </a:lnTo>
                  <a:lnTo>
                    <a:pt x="0" y="21320"/>
                  </a:lnTo>
                  <a:lnTo>
                    <a:pt x="6508" y="19939"/>
                  </a:lnTo>
                  <a:lnTo>
                    <a:pt x="14399" y="12048"/>
                  </a:lnTo>
                  <a:lnTo>
                    <a:pt x="21302" y="5145"/>
                  </a:lnTo>
                  <a:cubicBezTo>
                    <a:pt x="21302" y="5145"/>
                    <a:pt x="21600" y="3665"/>
                    <a:pt x="19625" y="1692"/>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0" name="Group 1344"/>
          <p:cNvGrpSpPr/>
          <p:nvPr/>
        </p:nvGrpSpPr>
        <p:grpSpPr>
          <a:xfrm>
            <a:off x="8953103" y="4474998"/>
            <a:ext cx="559901" cy="559901"/>
            <a:chOff x="0" y="0"/>
            <a:chExt cx="1243363" cy="1243363"/>
          </a:xfrm>
        </p:grpSpPr>
        <p:sp>
          <p:nvSpPr>
            <p:cNvPr id="31" name="Shape 1342"/>
            <p:cNvSpPr/>
            <p:nvPr/>
          </p:nvSpPr>
          <p:spPr>
            <a:xfrm>
              <a:off x="0" y="0"/>
              <a:ext cx="1243364" cy="1243364"/>
            </a:xfrm>
            <a:prstGeom prst="rect">
              <a:avLst/>
            </a:prstGeom>
            <a:solidFill>
              <a:schemeClr val="accent4"/>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1343"/>
            <p:cNvSpPr/>
            <p:nvPr/>
          </p:nvSpPr>
          <p:spPr>
            <a:xfrm>
              <a:off x="431257" y="349682"/>
              <a:ext cx="378644" cy="540919"/>
            </a:xfrm>
            <a:custGeom>
              <a:avLst/>
              <a:gdLst/>
              <a:ahLst/>
              <a:cxnLst>
                <a:cxn ang="0">
                  <a:pos x="wd2" y="hd2"/>
                </a:cxn>
                <a:cxn ang="5400000">
                  <a:pos x="wd2" y="hd2"/>
                </a:cxn>
                <a:cxn ang="10800000">
                  <a:pos x="wd2" y="hd2"/>
                </a:cxn>
                <a:cxn ang="16200000">
                  <a:pos x="wd2" y="hd2"/>
                </a:cxn>
              </a:cxnLst>
              <a:rect l="0" t="0" r="r" b="b"/>
              <a:pathLst>
                <a:path w="20957" h="21276" extrusionOk="0">
                  <a:moveTo>
                    <a:pt x="1877" y="21023"/>
                  </a:moveTo>
                  <a:cubicBezTo>
                    <a:pt x="2335" y="19958"/>
                    <a:pt x="3030" y="18458"/>
                    <a:pt x="3960" y="16288"/>
                  </a:cubicBezTo>
                  <a:cubicBezTo>
                    <a:pt x="8011" y="15823"/>
                    <a:pt x="9689" y="16658"/>
                    <a:pt x="12261" y="13325"/>
                  </a:cubicBezTo>
                  <a:cubicBezTo>
                    <a:pt x="10172" y="13789"/>
                    <a:pt x="7654" y="12465"/>
                    <a:pt x="7789" y="11892"/>
                  </a:cubicBezTo>
                  <a:cubicBezTo>
                    <a:pt x="7924" y="11318"/>
                    <a:pt x="13647" y="12306"/>
                    <a:pt x="17393" y="8447"/>
                  </a:cubicBezTo>
                  <a:cubicBezTo>
                    <a:pt x="12670" y="9202"/>
                    <a:pt x="11160" y="7540"/>
                    <a:pt x="11769" y="7289"/>
                  </a:cubicBezTo>
                  <a:cubicBezTo>
                    <a:pt x="13175" y="6708"/>
                    <a:pt x="17348" y="7048"/>
                    <a:pt x="19572" y="5477"/>
                  </a:cubicBezTo>
                  <a:cubicBezTo>
                    <a:pt x="20719" y="4669"/>
                    <a:pt x="21256" y="2702"/>
                    <a:pt x="20789" y="2000"/>
                  </a:cubicBezTo>
                  <a:cubicBezTo>
                    <a:pt x="20229" y="1153"/>
                    <a:pt x="16813" y="-111"/>
                    <a:pt x="14931" y="7"/>
                  </a:cubicBezTo>
                  <a:cubicBezTo>
                    <a:pt x="13047" y="126"/>
                    <a:pt x="10093" y="5208"/>
                    <a:pt x="9217" y="5168"/>
                  </a:cubicBezTo>
                  <a:cubicBezTo>
                    <a:pt x="8341" y="5128"/>
                    <a:pt x="8166" y="2892"/>
                    <a:pt x="9694" y="813"/>
                  </a:cubicBezTo>
                  <a:cubicBezTo>
                    <a:pt x="8081" y="1330"/>
                    <a:pt x="5127" y="2940"/>
                    <a:pt x="4200" y="4315"/>
                  </a:cubicBezTo>
                  <a:cubicBezTo>
                    <a:pt x="2475" y="6874"/>
                    <a:pt x="4362" y="12744"/>
                    <a:pt x="3757" y="12953"/>
                  </a:cubicBezTo>
                  <a:cubicBezTo>
                    <a:pt x="3151" y="13163"/>
                    <a:pt x="1114" y="10259"/>
                    <a:pt x="505" y="8944"/>
                  </a:cubicBezTo>
                  <a:cubicBezTo>
                    <a:pt x="-324" y="10961"/>
                    <a:pt x="-344" y="12982"/>
                    <a:pt x="2082" y="15667"/>
                  </a:cubicBezTo>
                  <a:cubicBezTo>
                    <a:pt x="1167" y="17429"/>
                    <a:pt x="667" y="19457"/>
                    <a:pt x="592" y="20487"/>
                  </a:cubicBezTo>
                  <a:cubicBezTo>
                    <a:pt x="557" y="21312"/>
                    <a:pt x="1675" y="21489"/>
                    <a:pt x="1877" y="21023"/>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1347"/>
          <p:cNvGrpSpPr/>
          <p:nvPr/>
        </p:nvGrpSpPr>
        <p:grpSpPr>
          <a:xfrm>
            <a:off x="6734387" y="4474998"/>
            <a:ext cx="559901" cy="559901"/>
            <a:chOff x="0" y="0"/>
            <a:chExt cx="1243363" cy="1243363"/>
          </a:xfrm>
        </p:grpSpPr>
        <p:sp>
          <p:nvSpPr>
            <p:cNvPr id="34" name="Shape 1345"/>
            <p:cNvSpPr/>
            <p:nvPr/>
          </p:nvSpPr>
          <p:spPr>
            <a:xfrm>
              <a:off x="0" y="0"/>
              <a:ext cx="1243364" cy="1243364"/>
            </a:xfrm>
            <a:prstGeom prst="rect">
              <a:avLst/>
            </a:prstGeom>
            <a:solidFill>
              <a:schemeClr val="accent3"/>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1346"/>
            <p:cNvSpPr/>
            <p:nvPr/>
          </p:nvSpPr>
          <p:spPr>
            <a:xfrm>
              <a:off x="351222" y="372464"/>
              <a:ext cx="540919" cy="540920"/>
            </a:xfrm>
            <a:custGeom>
              <a:avLst/>
              <a:gdLst/>
              <a:ahLst/>
              <a:cxnLst>
                <a:cxn ang="0">
                  <a:pos x="wd2" y="hd2"/>
                </a:cxn>
                <a:cxn ang="5400000">
                  <a:pos x="wd2" y="hd2"/>
                </a:cxn>
                <a:cxn ang="10800000">
                  <a:pos x="wd2" y="hd2"/>
                </a:cxn>
                <a:cxn ang="16200000">
                  <a:pos x="wd2" y="hd2"/>
                </a:cxn>
              </a:cxnLst>
              <a:rect l="0" t="0" r="r" b="b"/>
              <a:pathLst>
                <a:path w="21395" h="21474" extrusionOk="0">
                  <a:moveTo>
                    <a:pt x="2578" y="8409"/>
                  </a:moveTo>
                  <a:cubicBezTo>
                    <a:pt x="2578" y="5193"/>
                    <a:pt x="5174" y="2587"/>
                    <a:pt x="8376" y="2587"/>
                  </a:cubicBezTo>
                  <a:cubicBezTo>
                    <a:pt x="11580" y="2587"/>
                    <a:pt x="14435" y="5451"/>
                    <a:pt x="14435" y="8666"/>
                  </a:cubicBezTo>
                  <a:cubicBezTo>
                    <a:pt x="14435" y="11882"/>
                    <a:pt x="11838" y="14488"/>
                    <a:pt x="8635" y="14488"/>
                  </a:cubicBezTo>
                  <a:cubicBezTo>
                    <a:pt x="5431" y="14488"/>
                    <a:pt x="2578" y="11624"/>
                    <a:pt x="2578" y="8409"/>
                  </a:cubicBezTo>
                  <a:close/>
                  <a:moveTo>
                    <a:pt x="20914" y="18167"/>
                  </a:moveTo>
                  <a:lnTo>
                    <a:pt x="15797" y="13032"/>
                  </a:lnTo>
                  <a:cubicBezTo>
                    <a:pt x="16568" y="11759"/>
                    <a:pt x="17013" y="10265"/>
                    <a:pt x="17013" y="8666"/>
                  </a:cubicBezTo>
                  <a:cubicBezTo>
                    <a:pt x="17013" y="4023"/>
                    <a:pt x="13004" y="0"/>
                    <a:pt x="8376" y="0"/>
                  </a:cubicBezTo>
                  <a:cubicBezTo>
                    <a:pt x="3750" y="0"/>
                    <a:pt x="0" y="3765"/>
                    <a:pt x="0" y="8409"/>
                  </a:cubicBezTo>
                  <a:cubicBezTo>
                    <a:pt x="0" y="13052"/>
                    <a:pt x="4008" y="17075"/>
                    <a:pt x="8635" y="17075"/>
                  </a:cubicBezTo>
                  <a:cubicBezTo>
                    <a:pt x="10173" y="17075"/>
                    <a:pt x="11614" y="16657"/>
                    <a:pt x="12852" y="15931"/>
                  </a:cubicBezTo>
                  <a:lnTo>
                    <a:pt x="17996" y="21094"/>
                  </a:lnTo>
                  <a:cubicBezTo>
                    <a:pt x="18500" y="21600"/>
                    <a:pt x="19317" y="21600"/>
                    <a:pt x="19819" y="21094"/>
                  </a:cubicBezTo>
                  <a:lnTo>
                    <a:pt x="21096" y="19815"/>
                  </a:lnTo>
                  <a:cubicBezTo>
                    <a:pt x="21600" y="19309"/>
                    <a:pt x="21417" y="18672"/>
                    <a:pt x="20914" y="18167"/>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1350"/>
          <p:cNvGrpSpPr/>
          <p:nvPr/>
        </p:nvGrpSpPr>
        <p:grpSpPr>
          <a:xfrm>
            <a:off x="4515672" y="4474998"/>
            <a:ext cx="559901" cy="559901"/>
            <a:chOff x="0" y="0"/>
            <a:chExt cx="1243363" cy="1243363"/>
          </a:xfrm>
        </p:grpSpPr>
        <p:sp>
          <p:nvSpPr>
            <p:cNvPr id="37" name="Shape 1348"/>
            <p:cNvSpPr/>
            <p:nvPr/>
          </p:nvSpPr>
          <p:spPr>
            <a:xfrm>
              <a:off x="0" y="0"/>
              <a:ext cx="1243364" cy="1243364"/>
            </a:xfrm>
            <a:prstGeom prst="rect">
              <a:avLst/>
            </a:prstGeom>
            <a:solidFill>
              <a:schemeClr val="accent2"/>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1349"/>
            <p:cNvSpPr/>
            <p:nvPr/>
          </p:nvSpPr>
          <p:spPr>
            <a:xfrm>
              <a:off x="351222" y="393269"/>
              <a:ext cx="540919" cy="499310"/>
            </a:xfrm>
            <a:custGeom>
              <a:avLst/>
              <a:gdLst/>
              <a:ahLst/>
              <a:cxnLst>
                <a:cxn ang="0">
                  <a:pos x="wd2" y="hd2"/>
                </a:cxn>
                <a:cxn ang="5400000">
                  <a:pos x="wd2" y="hd2"/>
                </a:cxn>
                <a:cxn ang="10800000">
                  <a:pos x="wd2" y="hd2"/>
                </a:cxn>
                <a:cxn ang="16200000">
                  <a:pos x="wd2" y="hd2"/>
                </a:cxn>
              </a:cxnLst>
              <a:rect l="0" t="0" r="r" b="b"/>
              <a:pathLst>
                <a:path w="21600" h="21600" extrusionOk="0">
                  <a:moveTo>
                    <a:pt x="19692" y="12333"/>
                  </a:moveTo>
                  <a:cubicBezTo>
                    <a:pt x="19528" y="12511"/>
                    <a:pt x="19333" y="12600"/>
                    <a:pt x="19107" y="12600"/>
                  </a:cubicBezTo>
                  <a:cubicBezTo>
                    <a:pt x="18882" y="12600"/>
                    <a:pt x="18688" y="12511"/>
                    <a:pt x="18524" y="12333"/>
                  </a:cubicBezTo>
                  <a:cubicBezTo>
                    <a:pt x="18360" y="12155"/>
                    <a:pt x="18277" y="11944"/>
                    <a:pt x="18277" y="11700"/>
                  </a:cubicBezTo>
                  <a:cubicBezTo>
                    <a:pt x="18277" y="11456"/>
                    <a:pt x="18360" y="11245"/>
                    <a:pt x="18524" y="11067"/>
                  </a:cubicBezTo>
                  <a:cubicBezTo>
                    <a:pt x="18688" y="10889"/>
                    <a:pt x="18882" y="10800"/>
                    <a:pt x="19107" y="10800"/>
                  </a:cubicBezTo>
                  <a:cubicBezTo>
                    <a:pt x="19333" y="10800"/>
                    <a:pt x="19528" y="10889"/>
                    <a:pt x="19692" y="11067"/>
                  </a:cubicBezTo>
                  <a:cubicBezTo>
                    <a:pt x="19857" y="11245"/>
                    <a:pt x="19938" y="11456"/>
                    <a:pt x="19938" y="11700"/>
                  </a:cubicBezTo>
                  <a:cubicBezTo>
                    <a:pt x="19938" y="11944"/>
                    <a:pt x="19857" y="12155"/>
                    <a:pt x="19692" y="12333"/>
                  </a:cubicBezTo>
                  <a:cubicBezTo>
                    <a:pt x="19692" y="12333"/>
                    <a:pt x="19692" y="12333"/>
                    <a:pt x="19692" y="12333"/>
                  </a:cubicBezTo>
                  <a:close/>
                  <a:moveTo>
                    <a:pt x="16616" y="10800"/>
                  </a:moveTo>
                  <a:lnTo>
                    <a:pt x="4984" y="10800"/>
                  </a:lnTo>
                  <a:lnTo>
                    <a:pt x="4984" y="1800"/>
                  </a:lnTo>
                  <a:lnTo>
                    <a:pt x="13292" y="1800"/>
                  </a:lnTo>
                  <a:lnTo>
                    <a:pt x="13292" y="4050"/>
                  </a:lnTo>
                  <a:cubicBezTo>
                    <a:pt x="13292" y="4425"/>
                    <a:pt x="13414" y="4744"/>
                    <a:pt x="13655" y="5006"/>
                  </a:cubicBezTo>
                  <a:cubicBezTo>
                    <a:pt x="13898" y="5269"/>
                    <a:pt x="14192" y="5400"/>
                    <a:pt x="14538" y="5400"/>
                  </a:cubicBezTo>
                  <a:lnTo>
                    <a:pt x="16616" y="5400"/>
                  </a:lnTo>
                  <a:cubicBezTo>
                    <a:pt x="16616" y="5400"/>
                    <a:pt x="16616" y="10800"/>
                    <a:pt x="16616" y="10800"/>
                  </a:cubicBezTo>
                  <a:close/>
                  <a:moveTo>
                    <a:pt x="16616" y="19800"/>
                  </a:moveTo>
                  <a:lnTo>
                    <a:pt x="4984" y="19800"/>
                  </a:lnTo>
                  <a:lnTo>
                    <a:pt x="4984" y="16200"/>
                  </a:lnTo>
                  <a:lnTo>
                    <a:pt x="16616" y="16200"/>
                  </a:lnTo>
                  <a:cubicBezTo>
                    <a:pt x="16616" y="16200"/>
                    <a:pt x="16616" y="19800"/>
                    <a:pt x="16616" y="19800"/>
                  </a:cubicBezTo>
                  <a:close/>
                  <a:moveTo>
                    <a:pt x="20867" y="9795"/>
                  </a:moveTo>
                  <a:cubicBezTo>
                    <a:pt x="20378" y="9265"/>
                    <a:pt x="19791" y="9000"/>
                    <a:pt x="19107" y="9000"/>
                  </a:cubicBezTo>
                  <a:lnTo>
                    <a:pt x="18277" y="9000"/>
                  </a:lnTo>
                  <a:lnTo>
                    <a:pt x="18277" y="5400"/>
                  </a:lnTo>
                  <a:cubicBezTo>
                    <a:pt x="18277" y="5025"/>
                    <a:pt x="18190" y="4613"/>
                    <a:pt x="18018" y="4163"/>
                  </a:cubicBezTo>
                  <a:cubicBezTo>
                    <a:pt x="17844" y="3712"/>
                    <a:pt x="17637" y="3356"/>
                    <a:pt x="17394" y="3094"/>
                  </a:cubicBezTo>
                  <a:lnTo>
                    <a:pt x="15421" y="957"/>
                  </a:lnTo>
                  <a:cubicBezTo>
                    <a:pt x="15179" y="694"/>
                    <a:pt x="14850" y="469"/>
                    <a:pt x="14435" y="281"/>
                  </a:cubicBezTo>
                  <a:cubicBezTo>
                    <a:pt x="14020" y="94"/>
                    <a:pt x="13638" y="0"/>
                    <a:pt x="13292" y="0"/>
                  </a:cubicBezTo>
                  <a:lnTo>
                    <a:pt x="4569" y="0"/>
                  </a:lnTo>
                  <a:cubicBezTo>
                    <a:pt x="4223" y="0"/>
                    <a:pt x="3929" y="132"/>
                    <a:pt x="3687" y="394"/>
                  </a:cubicBezTo>
                  <a:cubicBezTo>
                    <a:pt x="3444" y="656"/>
                    <a:pt x="3323" y="975"/>
                    <a:pt x="3323" y="1350"/>
                  </a:cubicBezTo>
                  <a:lnTo>
                    <a:pt x="3323" y="9000"/>
                  </a:lnTo>
                  <a:lnTo>
                    <a:pt x="2493" y="9000"/>
                  </a:lnTo>
                  <a:cubicBezTo>
                    <a:pt x="1809" y="9000"/>
                    <a:pt x="1222" y="9265"/>
                    <a:pt x="734" y="9795"/>
                  </a:cubicBezTo>
                  <a:cubicBezTo>
                    <a:pt x="244" y="10324"/>
                    <a:pt x="0" y="10960"/>
                    <a:pt x="0" y="11700"/>
                  </a:cubicBezTo>
                  <a:lnTo>
                    <a:pt x="0" y="17550"/>
                  </a:lnTo>
                  <a:cubicBezTo>
                    <a:pt x="0" y="17673"/>
                    <a:pt x="41" y="17777"/>
                    <a:pt x="124" y="17866"/>
                  </a:cubicBezTo>
                  <a:cubicBezTo>
                    <a:pt x="205" y="17956"/>
                    <a:pt x="303" y="18000"/>
                    <a:pt x="415" y="18000"/>
                  </a:cubicBezTo>
                  <a:lnTo>
                    <a:pt x="3323" y="18000"/>
                  </a:lnTo>
                  <a:lnTo>
                    <a:pt x="3323" y="20250"/>
                  </a:lnTo>
                  <a:cubicBezTo>
                    <a:pt x="3323" y="20625"/>
                    <a:pt x="3444" y="20944"/>
                    <a:pt x="3687" y="21206"/>
                  </a:cubicBezTo>
                  <a:cubicBezTo>
                    <a:pt x="3929" y="21468"/>
                    <a:pt x="4223" y="21600"/>
                    <a:pt x="4569" y="21600"/>
                  </a:cubicBezTo>
                  <a:lnTo>
                    <a:pt x="17031" y="21600"/>
                  </a:lnTo>
                  <a:cubicBezTo>
                    <a:pt x="17377" y="21600"/>
                    <a:pt x="17671" y="21468"/>
                    <a:pt x="17913" y="21206"/>
                  </a:cubicBezTo>
                  <a:cubicBezTo>
                    <a:pt x="18156" y="20943"/>
                    <a:pt x="18277" y="20625"/>
                    <a:pt x="18277" y="20250"/>
                  </a:cubicBezTo>
                  <a:lnTo>
                    <a:pt x="18277" y="18000"/>
                  </a:lnTo>
                  <a:lnTo>
                    <a:pt x="21185" y="18000"/>
                  </a:lnTo>
                  <a:cubicBezTo>
                    <a:pt x="21297" y="18000"/>
                    <a:pt x="21395" y="17956"/>
                    <a:pt x="21476" y="17866"/>
                  </a:cubicBezTo>
                  <a:cubicBezTo>
                    <a:pt x="21559" y="17777"/>
                    <a:pt x="21600" y="17673"/>
                    <a:pt x="21600" y="17550"/>
                  </a:cubicBezTo>
                  <a:lnTo>
                    <a:pt x="21600" y="11700"/>
                  </a:lnTo>
                  <a:cubicBezTo>
                    <a:pt x="21600" y="10960"/>
                    <a:pt x="21356" y="10324"/>
                    <a:pt x="20867" y="9795"/>
                  </a:cubicBezTo>
                  <a:cubicBezTo>
                    <a:pt x="20867" y="9795"/>
                    <a:pt x="20867" y="9795"/>
                    <a:pt x="20867" y="9795"/>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1356"/>
          <p:cNvGrpSpPr/>
          <p:nvPr/>
        </p:nvGrpSpPr>
        <p:grpSpPr>
          <a:xfrm>
            <a:off x="2296957" y="4474998"/>
            <a:ext cx="559901" cy="559901"/>
            <a:chOff x="0" y="0"/>
            <a:chExt cx="1243363" cy="1243363"/>
          </a:xfrm>
        </p:grpSpPr>
        <p:sp>
          <p:nvSpPr>
            <p:cNvPr id="40" name="Shape 1351"/>
            <p:cNvSpPr/>
            <p:nvPr/>
          </p:nvSpPr>
          <p:spPr>
            <a:xfrm>
              <a:off x="0" y="0"/>
              <a:ext cx="1243364" cy="1243364"/>
            </a:xfrm>
            <a:prstGeom prst="rect">
              <a:avLst/>
            </a:prstGeom>
            <a:solidFill>
              <a:schemeClr val="accent1"/>
            </a:solidFill>
            <a:ln w="12700" cap="flat">
              <a:noFill/>
              <a:miter lim="400000"/>
            </a:ln>
            <a:effectLst/>
          </p:spPr>
          <p:txBody>
            <a:bodyPr wrap="square" lIns="71430" tIns="71430" rIns="71430" bIns="71430"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41" name="Group 1355"/>
            <p:cNvGrpSpPr/>
            <p:nvPr/>
          </p:nvGrpSpPr>
          <p:grpSpPr>
            <a:xfrm>
              <a:off x="356142" y="391541"/>
              <a:ext cx="533285" cy="457201"/>
              <a:chOff x="0" y="0"/>
              <a:chExt cx="533283" cy="457200"/>
            </a:xfrm>
          </p:grpSpPr>
          <p:sp>
            <p:nvSpPr>
              <p:cNvPr id="42" name="Shape 1352"/>
              <p:cNvSpPr/>
              <p:nvPr/>
            </p:nvSpPr>
            <p:spPr>
              <a:xfrm>
                <a:off x="0" y="76178"/>
                <a:ext cx="85718" cy="381010"/>
              </a:xfrm>
              <a:custGeom>
                <a:avLst/>
                <a:gdLst/>
                <a:ahLst/>
                <a:cxnLst>
                  <a:cxn ang="0">
                    <a:pos x="wd2" y="hd2"/>
                  </a:cxn>
                  <a:cxn ang="5400000">
                    <a:pos x="wd2" y="hd2"/>
                  </a:cxn>
                  <a:cxn ang="10800000">
                    <a:pos x="wd2" y="hd2"/>
                  </a:cxn>
                  <a:cxn ang="16200000">
                    <a:pos x="wd2" y="hd2"/>
                  </a:cxn>
                </a:cxnLst>
                <a:rect l="0" t="0" r="r" b="b"/>
                <a:pathLst>
                  <a:path w="21600" h="21600" extrusionOk="0">
                    <a:moveTo>
                      <a:pt x="4949" y="1114"/>
                    </a:moveTo>
                    <a:cubicBezTo>
                      <a:pt x="1650" y="1857"/>
                      <a:pt x="0" y="2746"/>
                      <a:pt x="0" y="3780"/>
                    </a:cubicBezTo>
                    <a:lnTo>
                      <a:pt x="0" y="17820"/>
                    </a:lnTo>
                    <a:cubicBezTo>
                      <a:pt x="0" y="18855"/>
                      <a:pt x="1650" y="19744"/>
                      <a:pt x="4949" y="20487"/>
                    </a:cubicBezTo>
                    <a:cubicBezTo>
                      <a:pt x="8249" y="21229"/>
                      <a:pt x="12200" y="21600"/>
                      <a:pt x="16803" y="21600"/>
                    </a:cubicBezTo>
                    <a:lnTo>
                      <a:pt x="21600" y="21600"/>
                    </a:lnTo>
                    <a:lnTo>
                      <a:pt x="21600" y="0"/>
                    </a:lnTo>
                    <a:lnTo>
                      <a:pt x="16803" y="0"/>
                    </a:lnTo>
                    <a:cubicBezTo>
                      <a:pt x="12200" y="0"/>
                      <a:pt x="8249" y="372"/>
                      <a:pt x="4949" y="1114"/>
                    </a:cubicBezTo>
                    <a:cubicBezTo>
                      <a:pt x="4949" y="1114"/>
                      <a:pt x="4949" y="1114"/>
                      <a:pt x="4949"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Shape 1353"/>
              <p:cNvSpPr/>
              <p:nvPr/>
            </p:nvSpPr>
            <p:spPr>
              <a:xfrm>
                <a:off x="113393" y="0"/>
                <a:ext cx="304819" cy="457200"/>
              </a:xfrm>
              <a:custGeom>
                <a:avLst/>
                <a:gdLst/>
                <a:ahLst/>
                <a:cxnLst>
                  <a:cxn ang="0">
                    <a:pos x="wd2" y="hd2"/>
                  </a:cxn>
                  <a:cxn ang="5400000">
                    <a:pos x="wd2" y="hd2"/>
                  </a:cxn>
                  <a:cxn ang="10800000">
                    <a:pos x="wd2" y="hd2"/>
                  </a:cxn>
                  <a:cxn ang="16200000">
                    <a:pos x="wd2" y="hd2"/>
                  </a:cxn>
                </a:cxnLst>
                <a:rect l="0" t="0" r="r" b="b"/>
                <a:pathLst>
                  <a:path w="21600" h="21600" extrusionOk="0">
                    <a:moveTo>
                      <a:pt x="16200" y="3600"/>
                    </a:moveTo>
                    <a:lnTo>
                      <a:pt x="5400" y="3600"/>
                    </a:lnTo>
                    <a:lnTo>
                      <a:pt x="5400" y="1800"/>
                    </a:lnTo>
                    <a:lnTo>
                      <a:pt x="16200" y="1800"/>
                    </a:lnTo>
                    <a:cubicBezTo>
                      <a:pt x="16200" y="1800"/>
                      <a:pt x="16200" y="3600"/>
                      <a:pt x="16200" y="3600"/>
                    </a:cubicBezTo>
                    <a:close/>
                    <a:moveTo>
                      <a:pt x="18900" y="1350"/>
                    </a:moveTo>
                    <a:cubicBezTo>
                      <a:pt x="18900" y="975"/>
                      <a:pt x="18703" y="657"/>
                      <a:pt x="18308" y="394"/>
                    </a:cubicBezTo>
                    <a:cubicBezTo>
                      <a:pt x="17915" y="131"/>
                      <a:pt x="17437" y="0"/>
                      <a:pt x="16875" y="0"/>
                    </a:cubicBezTo>
                    <a:lnTo>
                      <a:pt x="4725" y="0"/>
                    </a:lnTo>
                    <a:cubicBezTo>
                      <a:pt x="4163" y="0"/>
                      <a:pt x="3685" y="131"/>
                      <a:pt x="3291" y="394"/>
                    </a:cubicBezTo>
                    <a:cubicBezTo>
                      <a:pt x="2897" y="656"/>
                      <a:pt x="2700" y="975"/>
                      <a:pt x="2700" y="1350"/>
                    </a:cubicBezTo>
                    <a:lnTo>
                      <a:pt x="2700" y="3600"/>
                    </a:lnTo>
                    <a:lnTo>
                      <a:pt x="0" y="3600"/>
                    </a:lnTo>
                    <a:lnTo>
                      <a:pt x="0" y="21600"/>
                    </a:lnTo>
                    <a:lnTo>
                      <a:pt x="21600" y="21600"/>
                    </a:lnTo>
                    <a:lnTo>
                      <a:pt x="21600" y="3600"/>
                    </a:lnTo>
                    <a:lnTo>
                      <a:pt x="18900" y="3600"/>
                    </a:lnTo>
                    <a:cubicBezTo>
                      <a:pt x="18900" y="3600"/>
                      <a:pt x="18900" y="1350"/>
                      <a:pt x="18900" y="1350"/>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Shape 1354"/>
              <p:cNvSpPr/>
              <p:nvPr/>
            </p:nvSpPr>
            <p:spPr>
              <a:xfrm>
                <a:off x="447548" y="76178"/>
                <a:ext cx="85736" cy="381010"/>
              </a:xfrm>
              <a:custGeom>
                <a:avLst/>
                <a:gdLst/>
                <a:ahLst/>
                <a:cxnLst>
                  <a:cxn ang="0">
                    <a:pos x="wd2" y="hd2"/>
                  </a:cxn>
                  <a:cxn ang="5400000">
                    <a:pos x="wd2" y="hd2"/>
                  </a:cxn>
                  <a:cxn ang="10800000">
                    <a:pos x="wd2" y="hd2"/>
                  </a:cxn>
                  <a:cxn ang="16200000">
                    <a:pos x="wd2" y="hd2"/>
                  </a:cxn>
                </a:cxnLst>
                <a:rect l="0" t="0" r="r" b="b"/>
                <a:pathLst>
                  <a:path w="21600" h="21600" extrusionOk="0">
                    <a:moveTo>
                      <a:pt x="16652" y="1114"/>
                    </a:moveTo>
                    <a:cubicBezTo>
                      <a:pt x="13348" y="372"/>
                      <a:pt x="9402" y="0"/>
                      <a:pt x="4800" y="0"/>
                    </a:cubicBezTo>
                    <a:lnTo>
                      <a:pt x="0" y="0"/>
                    </a:lnTo>
                    <a:lnTo>
                      <a:pt x="0" y="21600"/>
                    </a:lnTo>
                    <a:lnTo>
                      <a:pt x="4800" y="21600"/>
                    </a:lnTo>
                    <a:cubicBezTo>
                      <a:pt x="9402" y="21600"/>
                      <a:pt x="13348" y="21229"/>
                      <a:pt x="16652" y="20487"/>
                    </a:cubicBezTo>
                    <a:cubicBezTo>
                      <a:pt x="19951" y="19744"/>
                      <a:pt x="21600" y="18855"/>
                      <a:pt x="21600" y="17820"/>
                    </a:cubicBezTo>
                    <a:lnTo>
                      <a:pt x="21600" y="3780"/>
                    </a:lnTo>
                    <a:cubicBezTo>
                      <a:pt x="21600" y="2746"/>
                      <a:pt x="19951" y="1857"/>
                      <a:pt x="16652" y="1114"/>
                    </a:cubicBezTo>
                    <a:cubicBezTo>
                      <a:pt x="16652" y="1114"/>
                      <a:pt x="16652" y="1114"/>
                      <a:pt x="16652" y="1114"/>
                    </a:cubicBezTo>
                    <a:close/>
                  </a:path>
                </a:pathLst>
              </a:custGeom>
              <a:solidFill>
                <a:srgbClr val="FFFFFF"/>
              </a:solidFill>
              <a:ln w="12700" cap="flat">
                <a:noFill/>
                <a:miter lim="400000"/>
              </a:ln>
              <a:effectLst/>
            </p:spPr>
            <p:txBody>
              <a:bodyPr wrap="square" lIns="53572" tIns="53572" rIns="53572" bIns="53572" numCol="1" anchor="ctr">
                <a:noAutofit/>
              </a:bodyPr>
              <a:lstStyle/>
              <a:p>
                <a:pPr lvl="0">
                  <a:lnSpc>
                    <a:spcPct val="120000"/>
                  </a:lnSpc>
                  <a:defRPr sz="3200">
                    <a:solidFill>
                      <a:srgbClr val="FFFFFF"/>
                    </a:solidFill>
                    <a:latin typeface="+mn-lt"/>
                    <a:ea typeface="+mn-ea"/>
                    <a:cs typeface="+mn-cs"/>
                    <a:sym typeface="Helvetica Light"/>
                  </a:defRPr>
                </a:pPr>
                <a:endParaRPr sz="4499">
                  <a:latin typeface="Arial" panose="020B0604020202020204" pitchFamily="34" charset="0"/>
                  <a:ea typeface="微软雅黑" panose="020B0503020204020204" pitchFamily="34" charset="-122"/>
                  <a:cs typeface="+mn-ea"/>
                  <a:sym typeface="Arial" panose="020B0604020202020204" pitchFamily="34" charset="0"/>
                </a:endParaRPr>
              </a:p>
            </p:txBody>
          </p:sp>
        </p:grpSp>
      </p:grpSp>
      <p:sp>
        <p:nvSpPr>
          <p:cNvPr id="45" name="TextBox 44"/>
          <p:cNvSpPr txBox="1"/>
          <p:nvPr/>
        </p:nvSpPr>
        <p:spPr>
          <a:xfrm>
            <a:off x="2296960"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 Placeholder 4"/>
          <p:cNvSpPr txBox="1">
            <a:spLocks/>
          </p:cNvSpPr>
          <p:nvPr/>
        </p:nvSpPr>
        <p:spPr>
          <a:xfrm>
            <a:off x="2324324"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4515675"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 Placeholder 4"/>
          <p:cNvSpPr txBox="1">
            <a:spLocks/>
          </p:cNvSpPr>
          <p:nvPr/>
        </p:nvSpPr>
        <p:spPr>
          <a:xfrm>
            <a:off x="4543039" y="2773463"/>
            <a:ext cx="2384661"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6734391"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 Placeholder 4"/>
          <p:cNvSpPr txBox="1">
            <a:spLocks/>
          </p:cNvSpPr>
          <p:nvPr/>
        </p:nvSpPr>
        <p:spPr>
          <a:xfrm>
            <a:off x="6761756"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8953104" y="3077023"/>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 Placeholder 4"/>
          <p:cNvSpPr txBox="1">
            <a:spLocks/>
          </p:cNvSpPr>
          <p:nvPr/>
        </p:nvSpPr>
        <p:spPr>
          <a:xfrm>
            <a:off x="8980470" y="2773463"/>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TextBox 52"/>
          <p:cNvSpPr txBox="1"/>
          <p:nvPr/>
        </p:nvSpPr>
        <p:spPr>
          <a:xfrm>
            <a:off x="2296960"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Text Placeholder 4"/>
          <p:cNvSpPr txBox="1">
            <a:spLocks/>
          </p:cNvSpPr>
          <p:nvPr/>
        </p:nvSpPr>
        <p:spPr>
          <a:xfrm>
            <a:off x="2324324"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TextBox 54"/>
          <p:cNvSpPr txBox="1"/>
          <p:nvPr/>
        </p:nvSpPr>
        <p:spPr>
          <a:xfrm>
            <a:off x="4515675"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Text Placeholder 4"/>
          <p:cNvSpPr txBox="1">
            <a:spLocks/>
          </p:cNvSpPr>
          <p:nvPr/>
        </p:nvSpPr>
        <p:spPr>
          <a:xfrm>
            <a:off x="4543039" y="5210261"/>
            <a:ext cx="2384661"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TextBox 56"/>
          <p:cNvSpPr txBox="1"/>
          <p:nvPr/>
        </p:nvSpPr>
        <p:spPr>
          <a:xfrm>
            <a:off x="6734391"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Text Placeholder 4"/>
          <p:cNvSpPr txBox="1">
            <a:spLocks/>
          </p:cNvSpPr>
          <p:nvPr/>
        </p:nvSpPr>
        <p:spPr>
          <a:xfrm>
            <a:off x="6761756"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TextBox 58"/>
          <p:cNvSpPr txBox="1"/>
          <p:nvPr/>
        </p:nvSpPr>
        <p:spPr>
          <a:xfrm>
            <a:off x="8953104" y="5513824"/>
            <a:ext cx="1845526" cy="429605"/>
          </a:xfrm>
          <a:prstGeom prst="rect">
            <a:avLst/>
          </a:prstGeom>
          <a:noFill/>
        </p:spPr>
        <p:txBody>
          <a:bodyPr wrap="square" lIns="0" tIns="0" rIns="0" bIns="0" rtlCol="0" anchor="t" anchorCtr="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Text Placeholder 4"/>
          <p:cNvSpPr txBox="1">
            <a:spLocks/>
          </p:cNvSpPr>
          <p:nvPr/>
        </p:nvSpPr>
        <p:spPr>
          <a:xfrm>
            <a:off x="8980470" y="5210261"/>
            <a:ext cx="2274568" cy="236219"/>
          </a:xfrm>
          <a:prstGeom prst="rect">
            <a:avLst/>
          </a:prstGeom>
        </p:spPr>
        <p:txBody>
          <a:bodyPr wrap="square" lIns="0" tIns="0" rIns="0" bIns="0" anchor="t" anchorCtr="0">
            <a:sp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nSpc>
                <a:spcPct val="120000"/>
              </a:lnSpc>
              <a:buNone/>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点击请替换文字内容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2"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5936135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dissolve">
                                      <p:cBhvr>
                                        <p:cTn id="7" dur="500"/>
                                        <p:tgtEl>
                                          <p:spTgt spid="2"/>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6">
                                            <p:txEl>
                                              <p:pRg st="0" end="0"/>
                                            </p:txEl>
                                          </p:spTgt>
                                        </p:tgtEl>
                                        <p:attrNameLst>
                                          <p:attrName>style.visibility</p:attrName>
                                        </p:attrNameLst>
                                      </p:cBhvr>
                                      <p:to>
                                        <p:strVal val="visible"/>
                                      </p:to>
                                    </p:set>
                                    <p:animEffect transition="in" filter="fade">
                                      <p:cBhvr>
                                        <p:cTn id="11" dur="500"/>
                                        <p:tgtEl>
                                          <p:spTgt spid="46">
                                            <p:txEl>
                                              <p:pRg st="0" end="0"/>
                                            </p:txEl>
                                          </p:spTgt>
                                        </p:tgtEl>
                                      </p:cBhvr>
                                    </p:animEffect>
                                  </p:childTnLst>
                                </p:cTn>
                              </p:par>
                            </p:childTnLst>
                          </p:cTn>
                        </p:par>
                        <p:par>
                          <p:cTn id="12" fill="hold">
                            <p:stCondLst>
                              <p:cond delay="1000"/>
                            </p:stCondLst>
                            <p:childTnLst>
                              <p:par>
                                <p:cTn id="13" presetID="18" presetClass="entr" presetSubtype="6" fill="hold" grpId="0" nodeType="afterEffect">
                                  <p:stCondLst>
                                    <p:cond delay="0"/>
                                  </p:stCondLst>
                                  <p:childTnLst>
                                    <p:set>
                                      <p:cBhvr>
                                        <p:cTn id="14" dur="1" fill="hold">
                                          <p:stCondLst>
                                            <p:cond delay="0"/>
                                          </p:stCondLst>
                                        </p:cTn>
                                        <p:tgtEl>
                                          <p:spTgt spid="45"/>
                                        </p:tgtEl>
                                        <p:attrNameLst>
                                          <p:attrName>style.visibility</p:attrName>
                                        </p:attrNameLst>
                                      </p:cBhvr>
                                      <p:to>
                                        <p:strVal val="visible"/>
                                      </p:to>
                                    </p:set>
                                    <p:animEffect transition="in" filter="strips(downRight)">
                                      <p:cBhvr>
                                        <p:cTn id="15" dur="500"/>
                                        <p:tgtEl>
                                          <p:spTgt spid="4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left)">
                                      <p:cBhvr>
                                        <p:cTn id="19" dur="500"/>
                                        <p:tgtEl>
                                          <p:spTgt spid="7"/>
                                        </p:tgtEl>
                                      </p:cBhvr>
                                    </p:animEffect>
                                  </p:childTnLst>
                                </p:cTn>
                              </p:par>
                            </p:childTnLst>
                          </p:cTn>
                        </p:par>
                        <p:par>
                          <p:cTn id="20" fill="hold">
                            <p:stCondLst>
                              <p:cond delay="2000"/>
                            </p:stCondLst>
                            <p:childTnLst>
                              <p:par>
                                <p:cTn id="21" presetID="9" presetClass="entr" presetSubtype="0" fill="hold"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dissolve">
                                      <p:cBhvr>
                                        <p:cTn id="23" dur="500"/>
                                        <p:tgtEl>
                                          <p:spTgt spid="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48">
                                            <p:txEl>
                                              <p:pRg st="0" end="0"/>
                                            </p:txEl>
                                          </p:spTgt>
                                        </p:tgtEl>
                                        <p:attrNameLst>
                                          <p:attrName>style.visibility</p:attrName>
                                        </p:attrNameLst>
                                      </p:cBhvr>
                                      <p:to>
                                        <p:strVal val="visible"/>
                                      </p:to>
                                    </p:set>
                                    <p:animEffect transition="in" filter="fade">
                                      <p:cBhvr>
                                        <p:cTn id="27" dur="500"/>
                                        <p:tgtEl>
                                          <p:spTgt spid="48">
                                            <p:txEl>
                                              <p:pRg st="0" end="0"/>
                                            </p:txEl>
                                          </p:spTgt>
                                        </p:tgtEl>
                                      </p:cBhvr>
                                    </p:animEffect>
                                  </p:childTnLst>
                                </p:cTn>
                              </p:par>
                            </p:childTnLst>
                          </p:cTn>
                        </p:par>
                        <p:par>
                          <p:cTn id="28" fill="hold">
                            <p:stCondLst>
                              <p:cond delay="3000"/>
                            </p:stCondLst>
                            <p:childTnLst>
                              <p:par>
                                <p:cTn id="29" presetID="18" presetClass="entr" presetSubtype="6" fill="hold" grpId="0" nodeType="afterEffect">
                                  <p:stCondLst>
                                    <p:cond delay="0"/>
                                  </p:stCondLst>
                                  <p:childTnLst>
                                    <p:set>
                                      <p:cBhvr>
                                        <p:cTn id="30" dur="1" fill="hold">
                                          <p:stCondLst>
                                            <p:cond delay="0"/>
                                          </p:stCondLst>
                                        </p:cTn>
                                        <p:tgtEl>
                                          <p:spTgt spid="47"/>
                                        </p:tgtEl>
                                        <p:attrNameLst>
                                          <p:attrName>style.visibility</p:attrName>
                                        </p:attrNameLst>
                                      </p:cBhvr>
                                      <p:to>
                                        <p:strVal val="visible"/>
                                      </p:to>
                                    </p:set>
                                    <p:animEffect transition="in" filter="strips(downRight)">
                                      <p:cBhvr>
                                        <p:cTn id="31" dur="500"/>
                                        <p:tgtEl>
                                          <p:spTgt spid="4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8"/>
                                        </p:tgtEl>
                                        <p:attrNameLst>
                                          <p:attrName>style.visibility</p:attrName>
                                        </p:attrNameLst>
                                      </p:cBhvr>
                                      <p:to>
                                        <p:strVal val="visible"/>
                                      </p:to>
                                    </p:set>
                                    <p:animEffect transition="in" filter="wipe(left)">
                                      <p:cBhvr>
                                        <p:cTn id="35" dur="500"/>
                                        <p:tgtEl>
                                          <p:spTgt spid="8"/>
                                        </p:tgtEl>
                                      </p:cBhvr>
                                    </p:animEffect>
                                  </p:childTnLst>
                                </p:cTn>
                              </p:par>
                            </p:childTnLst>
                          </p:cTn>
                        </p:par>
                        <p:par>
                          <p:cTn id="36" fill="hold">
                            <p:stCondLst>
                              <p:cond delay="4000"/>
                            </p:stCondLst>
                            <p:childTnLst>
                              <p:par>
                                <p:cTn id="37" presetID="9" presetClass="entr" presetSubtype="0" fill="hold" nodeType="afterEffect">
                                  <p:stCondLst>
                                    <p:cond delay="0"/>
                                  </p:stCondLst>
                                  <p:childTnLst>
                                    <p:set>
                                      <p:cBhvr>
                                        <p:cTn id="38" dur="1" fill="hold">
                                          <p:stCondLst>
                                            <p:cond delay="0"/>
                                          </p:stCondLst>
                                        </p:cTn>
                                        <p:tgtEl>
                                          <p:spTgt spid="24"/>
                                        </p:tgtEl>
                                        <p:attrNameLst>
                                          <p:attrName>style.visibility</p:attrName>
                                        </p:attrNameLst>
                                      </p:cBhvr>
                                      <p:to>
                                        <p:strVal val="visible"/>
                                      </p:to>
                                    </p:set>
                                    <p:animEffect transition="in" filter="dissolve">
                                      <p:cBhvr>
                                        <p:cTn id="39" dur="500"/>
                                        <p:tgtEl>
                                          <p:spTgt spid="24"/>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50">
                                            <p:txEl>
                                              <p:pRg st="0" end="0"/>
                                            </p:txEl>
                                          </p:spTgt>
                                        </p:tgtEl>
                                        <p:attrNameLst>
                                          <p:attrName>style.visibility</p:attrName>
                                        </p:attrNameLst>
                                      </p:cBhvr>
                                      <p:to>
                                        <p:strVal val="visible"/>
                                      </p:to>
                                    </p:set>
                                    <p:animEffect transition="in" filter="fade">
                                      <p:cBhvr>
                                        <p:cTn id="43" dur="500"/>
                                        <p:tgtEl>
                                          <p:spTgt spid="50">
                                            <p:txEl>
                                              <p:pRg st="0" end="0"/>
                                            </p:txEl>
                                          </p:spTgt>
                                        </p:tgtEl>
                                      </p:cBhvr>
                                    </p:animEffect>
                                  </p:childTnLst>
                                </p:cTn>
                              </p:par>
                            </p:childTnLst>
                          </p:cTn>
                        </p:par>
                        <p:par>
                          <p:cTn id="44" fill="hold">
                            <p:stCondLst>
                              <p:cond delay="5000"/>
                            </p:stCondLst>
                            <p:childTnLst>
                              <p:par>
                                <p:cTn id="45" presetID="18" presetClass="entr" presetSubtype="6" fill="hold" grpId="0" nodeType="afterEffect">
                                  <p:stCondLst>
                                    <p:cond delay="0"/>
                                  </p:stCondLst>
                                  <p:childTnLst>
                                    <p:set>
                                      <p:cBhvr>
                                        <p:cTn id="46" dur="1" fill="hold">
                                          <p:stCondLst>
                                            <p:cond delay="0"/>
                                          </p:stCondLst>
                                        </p:cTn>
                                        <p:tgtEl>
                                          <p:spTgt spid="49"/>
                                        </p:tgtEl>
                                        <p:attrNameLst>
                                          <p:attrName>style.visibility</p:attrName>
                                        </p:attrNameLst>
                                      </p:cBhvr>
                                      <p:to>
                                        <p:strVal val="visible"/>
                                      </p:to>
                                    </p:set>
                                    <p:animEffect transition="in" filter="strips(downRight)">
                                      <p:cBhvr>
                                        <p:cTn id="47" dur="500"/>
                                        <p:tgtEl>
                                          <p:spTgt spid="49"/>
                                        </p:tgtEl>
                                      </p:cBhvr>
                                    </p:animEffect>
                                  </p:childTnLst>
                                </p:cTn>
                              </p:par>
                            </p:childTnLst>
                          </p:cTn>
                        </p:par>
                        <p:par>
                          <p:cTn id="48" fill="hold">
                            <p:stCondLst>
                              <p:cond delay="5500"/>
                            </p:stCondLst>
                            <p:childTnLst>
                              <p:par>
                                <p:cTn id="49" presetID="22" presetClass="entr" presetSubtype="8" fill="hold" grpId="0" nodeType="afterEffect">
                                  <p:stCondLst>
                                    <p:cond delay="0"/>
                                  </p:stCondLst>
                                  <p:childTnLst>
                                    <p:set>
                                      <p:cBhvr>
                                        <p:cTn id="50" dur="1" fill="hold">
                                          <p:stCondLst>
                                            <p:cond delay="0"/>
                                          </p:stCondLst>
                                        </p:cTn>
                                        <p:tgtEl>
                                          <p:spTgt spid="9"/>
                                        </p:tgtEl>
                                        <p:attrNameLst>
                                          <p:attrName>style.visibility</p:attrName>
                                        </p:attrNameLst>
                                      </p:cBhvr>
                                      <p:to>
                                        <p:strVal val="visible"/>
                                      </p:to>
                                    </p:set>
                                    <p:animEffect transition="in" filter="wipe(left)">
                                      <p:cBhvr>
                                        <p:cTn id="51" dur="500"/>
                                        <p:tgtEl>
                                          <p:spTgt spid="9"/>
                                        </p:tgtEl>
                                      </p:cBhvr>
                                    </p:animEffect>
                                  </p:childTnLst>
                                </p:cTn>
                              </p:par>
                            </p:childTnLst>
                          </p:cTn>
                        </p:par>
                        <p:par>
                          <p:cTn id="52" fill="hold">
                            <p:stCondLst>
                              <p:cond delay="6000"/>
                            </p:stCondLst>
                            <p:childTnLst>
                              <p:par>
                                <p:cTn id="53" presetID="9" presetClass="entr" presetSubtype="0" fill="hold"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dissolve">
                                      <p:cBhvr>
                                        <p:cTn id="55" dur="500"/>
                                        <p:tgtEl>
                                          <p:spTgt spid="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52">
                                            <p:txEl>
                                              <p:pRg st="0" end="0"/>
                                            </p:txEl>
                                          </p:spTgt>
                                        </p:tgtEl>
                                        <p:attrNameLst>
                                          <p:attrName>style.visibility</p:attrName>
                                        </p:attrNameLst>
                                      </p:cBhvr>
                                      <p:to>
                                        <p:strVal val="visible"/>
                                      </p:to>
                                    </p:set>
                                    <p:animEffect transition="in" filter="fade">
                                      <p:cBhvr>
                                        <p:cTn id="59" dur="500"/>
                                        <p:tgtEl>
                                          <p:spTgt spid="52">
                                            <p:txEl>
                                              <p:pRg st="0" end="0"/>
                                            </p:txEl>
                                          </p:spTgt>
                                        </p:tgtEl>
                                      </p:cBhvr>
                                    </p:animEffect>
                                  </p:childTnLst>
                                </p:cTn>
                              </p:par>
                            </p:childTnLst>
                          </p:cTn>
                        </p:par>
                        <p:par>
                          <p:cTn id="60" fill="hold">
                            <p:stCondLst>
                              <p:cond delay="7000"/>
                            </p:stCondLst>
                            <p:childTnLst>
                              <p:par>
                                <p:cTn id="61" presetID="18" presetClass="entr" presetSubtype="6" fill="hold" grpId="0" nodeType="afterEffect">
                                  <p:stCondLst>
                                    <p:cond delay="0"/>
                                  </p:stCondLst>
                                  <p:childTnLst>
                                    <p:set>
                                      <p:cBhvr>
                                        <p:cTn id="62" dur="1" fill="hold">
                                          <p:stCondLst>
                                            <p:cond delay="0"/>
                                          </p:stCondLst>
                                        </p:cTn>
                                        <p:tgtEl>
                                          <p:spTgt spid="51"/>
                                        </p:tgtEl>
                                        <p:attrNameLst>
                                          <p:attrName>style.visibility</p:attrName>
                                        </p:attrNameLst>
                                      </p:cBhvr>
                                      <p:to>
                                        <p:strVal val="visible"/>
                                      </p:to>
                                    </p:set>
                                    <p:animEffect transition="in" filter="strips(downRight)">
                                      <p:cBhvr>
                                        <p:cTn id="63" dur="500"/>
                                        <p:tgtEl>
                                          <p:spTgt spid="51"/>
                                        </p:tgtEl>
                                      </p:cBhvr>
                                    </p:animEffect>
                                  </p:childTnLst>
                                </p:cTn>
                              </p:par>
                            </p:childTnLst>
                          </p:cTn>
                        </p:par>
                        <p:par>
                          <p:cTn id="64" fill="hold">
                            <p:stCondLst>
                              <p:cond delay="7500"/>
                            </p:stCondLst>
                            <p:childTnLst>
                              <p:par>
                                <p:cTn id="65" presetID="22" presetClass="entr" presetSubtype="8" fill="hold" grpId="0" nodeType="afterEffect">
                                  <p:stCondLst>
                                    <p:cond delay="0"/>
                                  </p:stCondLst>
                                  <p:childTnLst>
                                    <p:set>
                                      <p:cBhvr>
                                        <p:cTn id="66" dur="1" fill="hold">
                                          <p:stCondLst>
                                            <p:cond delay="0"/>
                                          </p:stCondLst>
                                        </p:cTn>
                                        <p:tgtEl>
                                          <p:spTgt spid="13"/>
                                        </p:tgtEl>
                                        <p:attrNameLst>
                                          <p:attrName>style.visibility</p:attrName>
                                        </p:attrNameLst>
                                      </p:cBhvr>
                                      <p:to>
                                        <p:strVal val="visible"/>
                                      </p:to>
                                    </p:set>
                                    <p:animEffect transition="in" filter="wipe(left)">
                                      <p:cBhvr>
                                        <p:cTn id="67" dur="500"/>
                                        <p:tgtEl>
                                          <p:spTgt spid="13"/>
                                        </p:tgtEl>
                                      </p:cBhvr>
                                    </p:animEffect>
                                  </p:childTnLst>
                                </p:cTn>
                              </p:par>
                            </p:childTnLst>
                          </p:cTn>
                        </p:par>
                        <p:par>
                          <p:cTn id="68" fill="hold">
                            <p:stCondLst>
                              <p:cond delay="8000"/>
                            </p:stCondLst>
                            <p:childTnLst>
                              <p:par>
                                <p:cTn id="69" presetID="22" presetClass="entr" presetSubtype="1" fill="hold" grpId="0" nodeType="afterEffect">
                                  <p:stCondLst>
                                    <p:cond delay="0"/>
                                  </p:stCondLst>
                                  <p:childTnLst>
                                    <p:set>
                                      <p:cBhvr>
                                        <p:cTn id="70" dur="1" fill="hold">
                                          <p:stCondLst>
                                            <p:cond delay="0"/>
                                          </p:stCondLst>
                                        </p:cTn>
                                        <p:tgtEl>
                                          <p:spTgt spid="14"/>
                                        </p:tgtEl>
                                        <p:attrNameLst>
                                          <p:attrName>style.visibility</p:attrName>
                                        </p:attrNameLst>
                                      </p:cBhvr>
                                      <p:to>
                                        <p:strVal val="visible"/>
                                      </p:to>
                                    </p:set>
                                    <p:animEffect transition="in" filter="wipe(up)">
                                      <p:cBhvr>
                                        <p:cTn id="71" dur="500"/>
                                        <p:tgtEl>
                                          <p:spTgt spid="14"/>
                                        </p:tgtEl>
                                      </p:cBhvr>
                                    </p:animEffect>
                                  </p:childTnLst>
                                </p:cTn>
                              </p:par>
                            </p:childTnLst>
                          </p:cTn>
                        </p:par>
                        <p:par>
                          <p:cTn id="72" fill="hold">
                            <p:stCondLst>
                              <p:cond delay="8500"/>
                            </p:stCondLst>
                            <p:childTnLst>
                              <p:par>
                                <p:cTn id="73" presetID="22" presetClass="entr" presetSubtype="2" fill="hold" grpId="0" nodeType="afterEffect">
                                  <p:stCondLst>
                                    <p:cond delay="0"/>
                                  </p:stCondLst>
                                  <p:childTnLst>
                                    <p:set>
                                      <p:cBhvr>
                                        <p:cTn id="74" dur="1" fill="hold">
                                          <p:stCondLst>
                                            <p:cond delay="0"/>
                                          </p:stCondLst>
                                        </p:cTn>
                                        <p:tgtEl>
                                          <p:spTgt spid="15"/>
                                        </p:tgtEl>
                                        <p:attrNameLst>
                                          <p:attrName>style.visibility</p:attrName>
                                        </p:attrNameLst>
                                      </p:cBhvr>
                                      <p:to>
                                        <p:strVal val="visible"/>
                                      </p:to>
                                    </p:set>
                                    <p:animEffect transition="in" filter="wipe(right)">
                                      <p:cBhvr>
                                        <p:cTn id="75" dur="500"/>
                                        <p:tgtEl>
                                          <p:spTgt spid="15"/>
                                        </p:tgtEl>
                                      </p:cBhvr>
                                    </p:animEffect>
                                  </p:childTnLst>
                                </p:cTn>
                              </p:par>
                            </p:childTnLst>
                          </p:cTn>
                        </p:par>
                        <p:par>
                          <p:cTn id="76" fill="hold">
                            <p:stCondLst>
                              <p:cond delay="9000"/>
                            </p:stCondLst>
                            <p:childTnLst>
                              <p:par>
                                <p:cTn id="77" presetID="9" presetClass="entr" presetSubtype="0" fill="hold" nodeType="afterEffect">
                                  <p:stCondLst>
                                    <p:cond delay="0"/>
                                  </p:stCondLst>
                                  <p:childTnLst>
                                    <p:set>
                                      <p:cBhvr>
                                        <p:cTn id="78" dur="1" fill="hold">
                                          <p:stCondLst>
                                            <p:cond delay="0"/>
                                          </p:stCondLst>
                                        </p:cTn>
                                        <p:tgtEl>
                                          <p:spTgt spid="30"/>
                                        </p:tgtEl>
                                        <p:attrNameLst>
                                          <p:attrName>style.visibility</p:attrName>
                                        </p:attrNameLst>
                                      </p:cBhvr>
                                      <p:to>
                                        <p:strVal val="visible"/>
                                      </p:to>
                                    </p:set>
                                    <p:animEffect transition="in" filter="dissolve">
                                      <p:cBhvr>
                                        <p:cTn id="79" dur="500"/>
                                        <p:tgtEl>
                                          <p:spTgt spid="30"/>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60">
                                            <p:txEl>
                                              <p:pRg st="0" end="0"/>
                                            </p:txEl>
                                          </p:spTgt>
                                        </p:tgtEl>
                                        <p:attrNameLst>
                                          <p:attrName>style.visibility</p:attrName>
                                        </p:attrNameLst>
                                      </p:cBhvr>
                                      <p:to>
                                        <p:strVal val="visible"/>
                                      </p:to>
                                    </p:set>
                                    <p:animEffect transition="in" filter="fade">
                                      <p:cBhvr>
                                        <p:cTn id="83" dur="500"/>
                                        <p:tgtEl>
                                          <p:spTgt spid="60">
                                            <p:txEl>
                                              <p:pRg st="0" end="0"/>
                                            </p:txEl>
                                          </p:spTgt>
                                        </p:tgtEl>
                                      </p:cBhvr>
                                    </p:animEffect>
                                  </p:childTnLst>
                                </p:cTn>
                              </p:par>
                            </p:childTnLst>
                          </p:cTn>
                        </p:par>
                        <p:par>
                          <p:cTn id="84" fill="hold">
                            <p:stCondLst>
                              <p:cond delay="10000"/>
                            </p:stCondLst>
                            <p:childTnLst>
                              <p:par>
                                <p:cTn id="85" presetID="18" presetClass="entr" presetSubtype="6" fill="hold" grpId="0" nodeType="afterEffect">
                                  <p:stCondLst>
                                    <p:cond delay="0"/>
                                  </p:stCondLst>
                                  <p:childTnLst>
                                    <p:set>
                                      <p:cBhvr>
                                        <p:cTn id="86" dur="1" fill="hold">
                                          <p:stCondLst>
                                            <p:cond delay="0"/>
                                          </p:stCondLst>
                                        </p:cTn>
                                        <p:tgtEl>
                                          <p:spTgt spid="59"/>
                                        </p:tgtEl>
                                        <p:attrNameLst>
                                          <p:attrName>style.visibility</p:attrName>
                                        </p:attrNameLst>
                                      </p:cBhvr>
                                      <p:to>
                                        <p:strVal val="visible"/>
                                      </p:to>
                                    </p:set>
                                    <p:animEffect transition="in" filter="strips(downRight)">
                                      <p:cBhvr>
                                        <p:cTn id="87" dur="500"/>
                                        <p:tgtEl>
                                          <p:spTgt spid="59"/>
                                        </p:tgtEl>
                                      </p:cBhvr>
                                    </p:animEffect>
                                  </p:childTnLst>
                                </p:cTn>
                              </p:par>
                            </p:childTnLst>
                          </p:cTn>
                        </p:par>
                        <p:par>
                          <p:cTn id="88" fill="hold">
                            <p:stCondLst>
                              <p:cond delay="10500"/>
                            </p:stCondLst>
                            <p:childTnLst>
                              <p:par>
                                <p:cTn id="89" presetID="22" presetClass="entr" presetSubtype="2" fill="hold" grpId="0" nodeType="afterEffect">
                                  <p:stCondLst>
                                    <p:cond delay="0"/>
                                  </p:stCondLst>
                                  <p:childTnLst>
                                    <p:set>
                                      <p:cBhvr>
                                        <p:cTn id="90" dur="1" fill="hold">
                                          <p:stCondLst>
                                            <p:cond delay="0"/>
                                          </p:stCondLst>
                                        </p:cTn>
                                        <p:tgtEl>
                                          <p:spTgt spid="12"/>
                                        </p:tgtEl>
                                        <p:attrNameLst>
                                          <p:attrName>style.visibility</p:attrName>
                                        </p:attrNameLst>
                                      </p:cBhvr>
                                      <p:to>
                                        <p:strVal val="visible"/>
                                      </p:to>
                                    </p:set>
                                    <p:animEffect transition="in" filter="wipe(right)">
                                      <p:cBhvr>
                                        <p:cTn id="91" dur="500"/>
                                        <p:tgtEl>
                                          <p:spTgt spid="12"/>
                                        </p:tgtEl>
                                      </p:cBhvr>
                                    </p:animEffect>
                                  </p:childTnLst>
                                </p:cTn>
                              </p:par>
                            </p:childTnLst>
                          </p:cTn>
                        </p:par>
                        <p:par>
                          <p:cTn id="92" fill="hold">
                            <p:stCondLst>
                              <p:cond delay="11000"/>
                            </p:stCondLst>
                            <p:childTnLst>
                              <p:par>
                                <p:cTn id="93" presetID="9" presetClass="entr" presetSubtype="0" fill="hold" nodeType="afterEffect">
                                  <p:stCondLst>
                                    <p:cond delay="0"/>
                                  </p:stCondLst>
                                  <p:childTnLst>
                                    <p:set>
                                      <p:cBhvr>
                                        <p:cTn id="94" dur="1" fill="hold">
                                          <p:stCondLst>
                                            <p:cond delay="0"/>
                                          </p:stCondLst>
                                        </p:cTn>
                                        <p:tgtEl>
                                          <p:spTgt spid="33"/>
                                        </p:tgtEl>
                                        <p:attrNameLst>
                                          <p:attrName>style.visibility</p:attrName>
                                        </p:attrNameLst>
                                      </p:cBhvr>
                                      <p:to>
                                        <p:strVal val="visible"/>
                                      </p:to>
                                    </p:set>
                                    <p:animEffect transition="in" filter="dissolve">
                                      <p:cBhvr>
                                        <p:cTn id="95" dur="500"/>
                                        <p:tgtEl>
                                          <p:spTgt spid="33"/>
                                        </p:tgtEl>
                                      </p:cBhvr>
                                    </p:animEffect>
                                  </p:childTnLst>
                                </p:cTn>
                              </p:par>
                            </p:childTnLst>
                          </p:cTn>
                        </p:par>
                        <p:par>
                          <p:cTn id="96" fill="hold">
                            <p:stCondLst>
                              <p:cond delay="11500"/>
                            </p:stCondLst>
                            <p:childTnLst>
                              <p:par>
                                <p:cTn id="97" presetID="10" presetClass="entr" presetSubtype="0" fill="hold" grpId="0" nodeType="afterEffect">
                                  <p:stCondLst>
                                    <p:cond delay="0"/>
                                  </p:stCondLst>
                                  <p:childTnLst>
                                    <p:set>
                                      <p:cBhvr>
                                        <p:cTn id="98" dur="1" fill="hold">
                                          <p:stCondLst>
                                            <p:cond delay="0"/>
                                          </p:stCondLst>
                                        </p:cTn>
                                        <p:tgtEl>
                                          <p:spTgt spid="58">
                                            <p:txEl>
                                              <p:pRg st="0" end="0"/>
                                            </p:txEl>
                                          </p:spTgt>
                                        </p:tgtEl>
                                        <p:attrNameLst>
                                          <p:attrName>style.visibility</p:attrName>
                                        </p:attrNameLst>
                                      </p:cBhvr>
                                      <p:to>
                                        <p:strVal val="visible"/>
                                      </p:to>
                                    </p:set>
                                    <p:animEffect transition="in" filter="fade">
                                      <p:cBhvr>
                                        <p:cTn id="99" dur="500"/>
                                        <p:tgtEl>
                                          <p:spTgt spid="58">
                                            <p:txEl>
                                              <p:pRg st="0" end="0"/>
                                            </p:txEl>
                                          </p:spTgt>
                                        </p:tgtEl>
                                      </p:cBhvr>
                                    </p:animEffect>
                                  </p:childTnLst>
                                </p:cTn>
                              </p:par>
                            </p:childTnLst>
                          </p:cTn>
                        </p:par>
                        <p:par>
                          <p:cTn id="100" fill="hold">
                            <p:stCondLst>
                              <p:cond delay="12000"/>
                            </p:stCondLst>
                            <p:childTnLst>
                              <p:par>
                                <p:cTn id="101" presetID="18" presetClass="entr" presetSubtype="6" fill="hold" grpId="0" nodeType="afterEffect">
                                  <p:stCondLst>
                                    <p:cond delay="0"/>
                                  </p:stCondLst>
                                  <p:childTnLst>
                                    <p:set>
                                      <p:cBhvr>
                                        <p:cTn id="102" dur="1" fill="hold">
                                          <p:stCondLst>
                                            <p:cond delay="0"/>
                                          </p:stCondLst>
                                        </p:cTn>
                                        <p:tgtEl>
                                          <p:spTgt spid="57"/>
                                        </p:tgtEl>
                                        <p:attrNameLst>
                                          <p:attrName>style.visibility</p:attrName>
                                        </p:attrNameLst>
                                      </p:cBhvr>
                                      <p:to>
                                        <p:strVal val="visible"/>
                                      </p:to>
                                    </p:set>
                                    <p:animEffect transition="in" filter="strips(downRight)">
                                      <p:cBhvr>
                                        <p:cTn id="103" dur="500"/>
                                        <p:tgtEl>
                                          <p:spTgt spid="57"/>
                                        </p:tgtEl>
                                      </p:cBhvr>
                                    </p:animEffect>
                                  </p:childTnLst>
                                </p:cTn>
                              </p:par>
                            </p:childTnLst>
                          </p:cTn>
                        </p:par>
                        <p:par>
                          <p:cTn id="104" fill="hold">
                            <p:stCondLst>
                              <p:cond delay="12500"/>
                            </p:stCondLst>
                            <p:childTnLst>
                              <p:par>
                                <p:cTn id="105" presetID="22" presetClass="entr" presetSubtype="2" fill="hold" grpId="0" nodeType="afterEffect">
                                  <p:stCondLst>
                                    <p:cond delay="0"/>
                                  </p:stCondLst>
                                  <p:childTnLst>
                                    <p:set>
                                      <p:cBhvr>
                                        <p:cTn id="106" dur="1" fill="hold">
                                          <p:stCondLst>
                                            <p:cond delay="0"/>
                                          </p:stCondLst>
                                        </p:cTn>
                                        <p:tgtEl>
                                          <p:spTgt spid="11"/>
                                        </p:tgtEl>
                                        <p:attrNameLst>
                                          <p:attrName>style.visibility</p:attrName>
                                        </p:attrNameLst>
                                      </p:cBhvr>
                                      <p:to>
                                        <p:strVal val="visible"/>
                                      </p:to>
                                    </p:set>
                                    <p:animEffect transition="in" filter="wipe(right)">
                                      <p:cBhvr>
                                        <p:cTn id="107" dur="500"/>
                                        <p:tgtEl>
                                          <p:spTgt spid="11"/>
                                        </p:tgtEl>
                                      </p:cBhvr>
                                    </p:animEffect>
                                  </p:childTnLst>
                                </p:cTn>
                              </p:par>
                            </p:childTnLst>
                          </p:cTn>
                        </p:par>
                        <p:par>
                          <p:cTn id="108" fill="hold">
                            <p:stCondLst>
                              <p:cond delay="13000"/>
                            </p:stCondLst>
                            <p:childTnLst>
                              <p:par>
                                <p:cTn id="109" presetID="9" presetClass="entr" presetSubtype="0" fill="hold" nodeType="afterEffect">
                                  <p:stCondLst>
                                    <p:cond delay="0"/>
                                  </p:stCondLst>
                                  <p:childTnLst>
                                    <p:set>
                                      <p:cBhvr>
                                        <p:cTn id="110" dur="1" fill="hold">
                                          <p:stCondLst>
                                            <p:cond delay="0"/>
                                          </p:stCondLst>
                                        </p:cTn>
                                        <p:tgtEl>
                                          <p:spTgt spid="36"/>
                                        </p:tgtEl>
                                        <p:attrNameLst>
                                          <p:attrName>style.visibility</p:attrName>
                                        </p:attrNameLst>
                                      </p:cBhvr>
                                      <p:to>
                                        <p:strVal val="visible"/>
                                      </p:to>
                                    </p:set>
                                    <p:animEffect transition="in" filter="dissolve">
                                      <p:cBhvr>
                                        <p:cTn id="111" dur="500"/>
                                        <p:tgtEl>
                                          <p:spTgt spid="36"/>
                                        </p:tgtEl>
                                      </p:cBhvr>
                                    </p:animEffect>
                                  </p:childTnLst>
                                </p:cTn>
                              </p:par>
                            </p:childTnLst>
                          </p:cTn>
                        </p:par>
                        <p:par>
                          <p:cTn id="112" fill="hold">
                            <p:stCondLst>
                              <p:cond delay="13500"/>
                            </p:stCondLst>
                            <p:childTnLst>
                              <p:par>
                                <p:cTn id="113" presetID="10" presetClass="entr" presetSubtype="0" fill="hold" grpId="0" nodeType="afterEffect">
                                  <p:stCondLst>
                                    <p:cond delay="0"/>
                                  </p:stCondLst>
                                  <p:childTnLst>
                                    <p:set>
                                      <p:cBhvr>
                                        <p:cTn id="114" dur="1" fill="hold">
                                          <p:stCondLst>
                                            <p:cond delay="0"/>
                                          </p:stCondLst>
                                        </p:cTn>
                                        <p:tgtEl>
                                          <p:spTgt spid="56">
                                            <p:txEl>
                                              <p:pRg st="0" end="0"/>
                                            </p:txEl>
                                          </p:spTgt>
                                        </p:tgtEl>
                                        <p:attrNameLst>
                                          <p:attrName>style.visibility</p:attrName>
                                        </p:attrNameLst>
                                      </p:cBhvr>
                                      <p:to>
                                        <p:strVal val="visible"/>
                                      </p:to>
                                    </p:set>
                                    <p:animEffect transition="in" filter="fade">
                                      <p:cBhvr>
                                        <p:cTn id="115" dur="500"/>
                                        <p:tgtEl>
                                          <p:spTgt spid="56">
                                            <p:txEl>
                                              <p:pRg st="0" end="0"/>
                                            </p:txEl>
                                          </p:spTgt>
                                        </p:tgtEl>
                                      </p:cBhvr>
                                    </p:animEffect>
                                  </p:childTnLst>
                                </p:cTn>
                              </p:par>
                            </p:childTnLst>
                          </p:cTn>
                        </p:par>
                        <p:par>
                          <p:cTn id="116" fill="hold">
                            <p:stCondLst>
                              <p:cond delay="14000"/>
                            </p:stCondLst>
                            <p:childTnLst>
                              <p:par>
                                <p:cTn id="117" presetID="18" presetClass="entr" presetSubtype="6" fill="hold" grpId="0" nodeType="afterEffect">
                                  <p:stCondLst>
                                    <p:cond delay="0"/>
                                  </p:stCondLst>
                                  <p:childTnLst>
                                    <p:set>
                                      <p:cBhvr>
                                        <p:cTn id="118" dur="1" fill="hold">
                                          <p:stCondLst>
                                            <p:cond delay="0"/>
                                          </p:stCondLst>
                                        </p:cTn>
                                        <p:tgtEl>
                                          <p:spTgt spid="55"/>
                                        </p:tgtEl>
                                        <p:attrNameLst>
                                          <p:attrName>style.visibility</p:attrName>
                                        </p:attrNameLst>
                                      </p:cBhvr>
                                      <p:to>
                                        <p:strVal val="visible"/>
                                      </p:to>
                                    </p:set>
                                    <p:animEffect transition="in" filter="strips(downRight)">
                                      <p:cBhvr>
                                        <p:cTn id="119" dur="500"/>
                                        <p:tgtEl>
                                          <p:spTgt spid="55"/>
                                        </p:tgtEl>
                                      </p:cBhvr>
                                    </p:animEffect>
                                  </p:childTnLst>
                                </p:cTn>
                              </p:par>
                            </p:childTnLst>
                          </p:cTn>
                        </p:par>
                        <p:par>
                          <p:cTn id="120" fill="hold">
                            <p:stCondLst>
                              <p:cond delay="14500"/>
                            </p:stCondLst>
                            <p:childTnLst>
                              <p:par>
                                <p:cTn id="121" presetID="22" presetClass="entr" presetSubtype="2" fill="hold" grpId="0" nodeType="afterEffect">
                                  <p:stCondLst>
                                    <p:cond delay="0"/>
                                  </p:stCondLst>
                                  <p:childTnLst>
                                    <p:set>
                                      <p:cBhvr>
                                        <p:cTn id="122" dur="1" fill="hold">
                                          <p:stCondLst>
                                            <p:cond delay="0"/>
                                          </p:stCondLst>
                                        </p:cTn>
                                        <p:tgtEl>
                                          <p:spTgt spid="10"/>
                                        </p:tgtEl>
                                        <p:attrNameLst>
                                          <p:attrName>style.visibility</p:attrName>
                                        </p:attrNameLst>
                                      </p:cBhvr>
                                      <p:to>
                                        <p:strVal val="visible"/>
                                      </p:to>
                                    </p:set>
                                    <p:animEffect transition="in" filter="wipe(right)">
                                      <p:cBhvr>
                                        <p:cTn id="123" dur="500"/>
                                        <p:tgtEl>
                                          <p:spTgt spid="10"/>
                                        </p:tgtEl>
                                      </p:cBhvr>
                                    </p:animEffect>
                                  </p:childTnLst>
                                </p:cTn>
                              </p:par>
                            </p:childTnLst>
                          </p:cTn>
                        </p:par>
                        <p:par>
                          <p:cTn id="124" fill="hold">
                            <p:stCondLst>
                              <p:cond delay="15000"/>
                            </p:stCondLst>
                            <p:childTnLst>
                              <p:par>
                                <p:cTn id="125" presetID="9" presetClass="entr" presetSubtype="0" fill="hold" nodeType="afterEffect">
                                  <p:stCondLst>
                                    <p:cond delay="0"/>
                                  </p:stCondLst>
                                  <p:childTnLst>
                                    <p:set>
                                      <p:cBhvr>
                                        <p:cTn id="126" dur="1" fill="hold">
                                          <p:stCondLst>
                                            <p:cond delay="0"/>
                                          </p:stCondLst>
                                        </p:cTn>
                                        <p:tgtEl>
                                          <p:spTgt spid="39"/>
                                        </p:tgtEl>
                                        <p:attrNameLst>
                                          <p:attrName>style.visibility</p:attrName>
                                        </p:attrNameLst>
                                      </p:cBhvr>
                                      <p:to>
                                        <p:strVal val="visible"/>
                                      </p:to>
                                    </p:set>
                                    <p:animEffect transition="in" filter="dissolve">
                                      <p:cBhvr>
                                        <p:cTn id="127" dur="500"/>
                                        <p:tgtEl>
                                          <p:spTgt spid="39"/>
                                        </p:tgtEl>
                                      </p:cBhvr>
                                    </p:animEffect>
                                  </p:childTnLst>
                                </p:cTn>
                              </p:par>
                            </p:childTnLst>
                          </p:cTn>
                        </p:par>
                        <p:par>
                          <p:cTn id="128" fill="hold">
                            <p:stCondLst>
                              <p:cond delay="15500"/>
                            </p:stCondLst>
                            <p:childTnLst>
                              <p:par>
                                <p:cTn id="129" presetID="10" presetClass="entr" presetSubtype="0" fill="hold" grpId="0" nodeType="afterEffect">
                                  <p:stCondLst>
                                    <p:cond delay="0"/>
                                  </p:stCondLst>
                                  <p:childTnLst>
                                    <p:set>
                                      <p:cBhvr>
                                        <p:cTn id="130" dur="1" fill="hold">
                                          <p:stCondLst>
                                            <p:cond delay="0"/>
                                          </p:stCondLst>
                                        </p:cTn>
                                        <p:tgtEl>
                                          <p:spTgt spid="54">
                                            <p:txEl>
                                              <p:pRg st="0" end="0"/>
                                            </p:txEl>
                                          </p:spTgt>
                                        </p:tgtEl>
                                        <p:attrNameLst>
                                          <p:attrName>style.visibility</p:attrName>
                                        </p:attrNameLst>
                                      </p:cBhvr>
                                      <p:to>
                                        <p:strVal val="visible"/>
                                      </p:to>
                                    </p:set>
                                    <p:animEffect transition="in" filter="fade">
                                      <p:cBhvr>
                                        <p:cTn id="131" dur="500"/>
                                        <p:tgtEl>
                                          <p:spTgt spid="54">
                                            <p:txEl>
                                              <p:pRg st="0" end="0"/>
                                            </p:txEl>
                                          </p:spTgt>
                                        </p:tgtEl>
                                      </p:cBhvr>
                                    </p:animEffect>
                                  </p:childTnLst>
                                </p:cTn>
                              </p:par>
                            </p:childTnLst>
                          </p:cTn>
                        </p:par>
                        <p:par>
                          <p:cTn id="132" fill="hold">
                            <p:stCondLst>
                              <p:cond delay="16000"/>
                            </p:stCondLst>
                            <p:childTnLst>
                              <p:par>
                                <p:cTn id="133" presetID="18" presetClass="entr" presetSubtype="6" fill="hold" grpId="0" nodeType="afterEffect">
                                  <p:stCondLst>
                                    <p:cond delay="0"/>
                                  </p:stCondLst>
                                  <p:childTnLst>
                                    <p:set>
                                      <p:cBhvr>
                                        <p:cTn id="134" dur="1" fill="hold">
                                          <p:stCondLst>
                                            <p:cond delay="0"/>
                                          </p:stCondLst>
                                        </p:cTn>
                                        <p:tgtEl>
                                          <p:spTgt spid="53"/>
                                        </p:tgtEl>
                                        <p:attrNameLst>
                                          <p:attrName>style.visibility</p:attrName>
                                        </p:attrNameLst>
                                      </p:cBhvr>
                                      <p:to>
                                        <p:strVal val="visible"/>
                                      </p:to>
                                    </p:set>
                                    <p:animEffect transition="in" filter="strips(downRight)">
                                      <p:cBhvr>
                                        <p:cTn id="135" dur="500"/>
                                        <p:tgtEl>
                                          <p:spTgt spid="53"/>
                                        </p:tgtEl>
                                      </p:cBhvr>
                                    </p:animEffect>
                                  </p:childTnLst>
                                </p:cTn>
                              </p:par>
                            </p:childTnLst>
                          </p:cTn>
                        </p:par>
                        <p:par>
                          <p:cTn id="136" fill="hold">
                            <p:stCondLst>
                              <p:cond delay="16500"/>
                            </p:stCondLst>
                            <p:childTnLst>
                              <p:par>
                                <p:cTn id="137" presetID="22" presetClass="entr" presetSubtype="2" fill="hold" grpId="0" nodeType="afterEffect">
                                  <p:stCondLst>
                                    <p:cond delay="0"/>
                                  </p:stCondLst>
                                  <p:childTnLst>
                                    <p:set>
                                      <p:cBhvr>
                                        <p:cTn id="138" dur="1" fill="hold">
                                          <p:stCondLst>
                                            <p:cond delay="0"/>
                                          </p:stCondLst>
                                        </p:cTn>
                                        <p:tgtEl>
                                          <p:spTgt spid="16"/>
                                        </p:tgtEl>
                                        <p:attrNameLst>
                                          <p:attrName>style.visibility</p:attrName>
                                        </p:attrNameLst>
                                      </p:cBhvr>
                                      <p:to>
                                        <p:strVal val="visible"/>
                                      </p:to>
                                    </p:set>
                                    <p:animEffect transition="in" filter="wipe(right)">
                                      <p:cBhvr>
                                        <p:cTn id="139" dur="500"/>
                                        <p:tgtEl>
                                          <p:spTgt spid="16"/>
                                        </p:tgtEl>
                                      </p:cBhvr>
                                    </p:animEffect>
                                  </p:childTnLst>
                                </p:cTn>
                              </p:par>
                            </p:childTnLst>
                          </p:cTn>
                        </p:par>
                        <p:par>
                          <p:cTn id="140" fill="hold">
                            <p:stCondLst>
                              <p:cond delay="17000"/>
                            </p:stCondLst>
                            <p:childTnLst>
                              <p:par>
                                <p:cTn id="141" presetID="22" presetClass="entr" presetSubtype="4" fill="hold" grpId="0" nodeType="afterEffect">
                                  <p:stCondLst>
                                    <p:cond delay="0"/>
                                  </p:stCondLst>
                                  <p:childTnLst>
                                    <p:set>
                                      <p:cBhvr>
                                        <p:cTn id="142" dur="1" fill="hold">
                                          <p:stCondLst>
                                            <p:cond delay="0"/>
                                          </p:stCondLst>
                                        </p:cTn>
                                        <p:tgtEl>
                                          <p:spTgt spid="17"/>
                                        </p:tgtEl>
                                        <p:attrNameLst>
                                          <p:attrName>style.visibility</p:attrName>
                                        </p:attrNameLst>
                                      </p:cBhvr>
                                      <p:to>
                                        <p:strVal val="visible"/>
                                      </p:to>
                                    </p:set>
                                    <p:animEffect transition="in" filter="wipe(down)">
                                      <p:cBhvr>
                                        <p:cTn id="143" dur="500"/>
                                        <p:tgtEl>
                                          <p:spTgt spid="17"/>
                                        </p:tgtEl>
                                      </p:cBhvr>
                                    </p:animEffect>
                                  </p:childTnLst>
                                </p:cTn>
                              </p:par>
                            </p:childTnLst>
                          </p:cTn>
                        </p:par>
                        <p:par>
                          <p:cTn id="144" fill="hold">
                            <p:stCondLst>
                              <p:cond delay="17500"/>
                            </p:stCondLst>
                            <p:childTnLst>
                              <p:par>
                                <p:cTn id="145" presetID="22" presetClass="entr" presetSubtype="8" fill="hold" grpId="0" nodeType="afterEffect">
                                  <p:stCondLst>
                                    <p:cond delay="0"/>
                                  </p:stCondLst>
                                  <p:childTnLst>
                                    <p:set>
                                      <p:cBhvr>
                                        <p:cTn id="146" dur="1" fill="hold">
                                          <p:stCondLst>
                                            <p:cond delay="0"/>
                                          </p:stCondLst>
                                        </p:cTn>
                                        <p:tgtEl>
                                          <p:spTgt spid="18"/>
                                        </p:tgtEl>
                                        <p:attrNameLst>
                                          <p:attrName>style.visibility</p:attrName>
                                        </p:attrNameLst>
                                      </p:cBhvr>
                                      <p:to>
                                        <p:strVal val="visible"/>
                                      </p:to>
                                    </p:set>
                                    <p:animEffect transition="in" filter="wipe(left)">
                                      <p:cBhvr>
                                        <p:cTn id="14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45" grpId="0"/>
      <p:bldP spid="46" grpId="0" build="p"/>
      <p:bldP spid="47" grpId="0"/>
      <p:bldP spid="48" grpId="0" build="p"/>
      <p:bldP spid="49" grpId="0"/>
      <p:bldP spid="50" grpId="0" build="p"/>
      <p:bldP spid="51" grpId="0"/>
      <p:bldP spid="52" grpId="0" build="p"/>
      <p:bldP spid="53" grpId="0"/>
      <p:bldP spid="54" grpId="0" build="p"/>
      <p:bldP spid="55" grpId="0"/>
      <p:bldP spid="56" grpId="0" build="p"/>
      <p:bldP spid="57" grpId="0"/>
      <p:bldP spid="58" grpId="0" build="p"/>
      <p:bldP spid="59" grpId="0"/>
      <p:bldP spid="60"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180903" y="1960141"/>
            <a:ext cx="7897859" cy="2954013"/>
            <a:chOff x="3859486" y="1767172"/>
            <a:chExt cx="7489161" cy="2801149"/>
          </a:xfrm>
        </p:grpSpPr>
        <p:sp>
          <p:nvSpPr>
            <p:cNvPr id="40" name="TextBox 39"/>
            <p:cNvSpPr txBox="1"/>
            <p:nvPr/>
          </p:nvSpPr>
          <p:spPr>
            <a:xfrm>
              <a:off x="6845591"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40"/>
            <p:cNvSpPr txBox="1"/>
            <p:nvPr/>
          </p:nvSpPr>
          <p:spPr>
            <a:xfrm>
              <a:off x="74982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8134812"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60%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6163858"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10738802" y="4258170"/>
              <a:ext cx="609845"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TextBox 44"/>
            <p:cNvSpPr txBox="1"/>
            <p:nvPr/>
          </p:nvSpPr>
          <p:spPr>
            <a:xfrm>
              <a:off x="5479170"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8749157"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TextBox 46"/>
            <p:cNvSpPr txBox="1"/>
            <p:nvPr/>
          </p:nvSpPr>
          <p:spPr>
            <a:xfrm>
              <a:off x="9392533"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80%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TextBox 47"/>
            <p:cNvSpPr txBox="1"/>
            <p:nvPr/>
          </p:nvSpPr>
          <p:spPr>
            <a:xfrm>
              <a:off x="10078095"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90%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4360382" y="4258170"/>
              <a:ext cx="421358"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TextBox 49"/>
            <p:cNvSpPr txBox="1"/>
            <p:nvPr/>
          </p:nvSpPr>
          <p:spPr>
            <a:xfrm>
              <a:off x="4852536" y="4258170"/>
              <a:ext cx="515602"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10%</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446089" y="18832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Rectangle 51"/>
            <p:cNvSpPr/>
            <p:nvPr/>
          </p:nvSpPr>
          <p:spPr>
            <a:xfrm>
              <a:off x="4446089" y="1883284"/>
              <a:ext cx="23774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4446089" y="23404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4" name="Rectangle 53"/>
            <p:cNvSpPr/>
            <p:nvPr/>
          </p:nvSpPr>
          <p:spPr>
            <a:xfrm>
              <a:off x="4446089" y="2340484"/>
              <a:ext cx="127253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Rectangle 54"/>
            <p:cNvSpPr/>
            <p:nvPr/>
          </p:nvSpPr>
          <p:spPr>
            <a:xfrm>
              <a:off x="4446089" y="27976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Rectangle 55"/>
            <p:cNvSpPr/>
            <p:nvPr/>
          </p:nvSpPr>
          <p:spPr>
            <a:xfrm>
              <a:off x="4446089" y="2797684"/>
              <a:ext cx="92582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4446089" y="32548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Rectangle 57"/>
            <p:cNvSpPr/>
            <p:nvPr/>
          </p:nvSpPr>
          <p:spPr>
            <a:xfrm>
              <a:off x="4446089" y="3254884"/>
              <a:ext cx="202310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Rectangle 58"/>
            <p:cNvSpPr/>
            <p:nvPr/>
          </p:nvSpPr>
          <p:spPr>
            <a:xfrm>
              <a:off x="4446089" y="3712084"/>
              <a:ext cx="6882616" cy="309490"/>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0" name="Rectangle 59"/>
            <p:cNvSpPr/>
            <p:nvPr/>
          </p:nvSpPr>
          <p:spPr>
            <a:xfrm>
              <a:off x="4446089" y="3712084"/>
              <a:ext cx="1710689" cy="30949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Rectangle 60"/>
            <p:cNvSpPr/>
            <p:nvPr/>
          </p:nvSpPr>
          <p:spPr>
            <a:xfrm>
              <a:off x="6823528" y="1883284"/>
              <a:ext cx="1463039"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Rectangle 61"/>
            <p:cNvSpPr/>
            <p:nvPr/>
          </p:nvSpPr>
          <p:spPr>
            <a:xfrm>
              <a:off x="5718628" y="2340484"/>
              <a:ext cx="16268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Rectangle 62"/>
            <p:cNvSpPr/>
            <p:nvPr/>
          </p:nvSpPr>
          <p:spPr>
            <a:xfrm>
              <a:off x="5371918" y="2796805"/>
              <a:ext cx="145161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Rectangle 63"/>
            <p:cNvSpPr/>
            <p:nvPr/>
          </p:nvSpPr>
          <p:spPr>
            <a:xfrm>
              <a:off x="6469198" y="3254884"/>
              <a:ext cx="147447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Rectangle 64"/>
            <p:cNvSpPr/>
            <p:nvPr/>
          </p:nvSpPr>
          <p:spPr>
            <a:xfrm>
              <a:off x="6156778" y="3712084"/>
              <a:ext cx="1329690" cy="30949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Rectangle 65"/>
            <p:cNvSpPr/>
            <p:nvPr/>
          </p:nvSpPr>
          <p:spPr>
            <a:xfrm>
              <a:off x="8286566" y="1883284"/>
              <a:ext cx="138176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Rectangle 66"/>
            <p:cNvSpPr/>
            <p:nvPr/>
          </p:nvSpPr>
          <p:spPr>
            <a:xfrm>
              <a:off x="7345498" y="2340484"/>
              <a:ext cx="3320853"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ectangle 67"/>
            <p:cNvSpPr/>
            <p:nvPr/>
          </p:nvSpPr>
          <p:spPr>
            <a:xfrm>
              <a:off x="6821623" y="2796805"/>
              <a:ext cx="2116455"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9" name="Rectangle 68"/>
            <p:cNvSpPr/>
            <p:nvPr/>
          </p:nvSpPr>
          <p:spPr>
            <a:xfrm>
              <a:off x="7943668" y="3254884"/>
              <a:ext cx="1724661"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Rectangle 69"/>
            <p:cNvSpPr/>
            <p:nvPr/>
          </p:nvSpPr>
          <p:spPr>
            <a:xfrm>
              <a:off x="7486468" y="3712084"/>
              <a:ext cx="1710689" cy="30949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71" name="Straight Connector 70"/>
            <p:cNvCxnSpPr/>
            <p:nvPr/>
          </p:nvCxnSpPr>
          <p:spPr>
            <a:xfrm>
              <a:off x="4446089" y="1767172"/>
              <a:ext cx="0" cy="2412945"/>
            </a:xfrm>
            <a:prstGeom prst="line">
              <a:avLst/>
            </a:prstGeom>
            <a:ln w="2540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2" name="TextBox 71"/>
            <p:cNvSpPr txBox="1"/>
            <p:nvPr/>
          </p:nvSpPr>
          <p:spPr>
            <a:xfrm>
              <a:off x="3859486" y="1853363"/>
              <a:ext cx="552083" cy="310151"/>
            </a:xfrm>
            <a:prstGeom prst="rect">
              <a:avLst/>
            </a:prstGeom>
            <a:noFill/>
          </p:spPr>
          <p:txBody>
            <a:bodyPr wrap="none" rtlCol="0">
              <a:spAutoFit/>
            </a:bodyPr>
            <a:lstStyle/>
            <a:p>
              <a:pPr algn="just">
                <a:lnSpc>
                  <a:spcPct val="120000"/>
                </a:lnSpc>
              </a:pP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TextBox 72"/>
            <p:cNvSpPr txBox="1"/>
            <p:nvPr/>
          </p:nvSpPr>
          <p:spPr>
            <a:xfrm>
              <a:off x="3859486" y="23105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Box 73"/>
            <p:cNvSpPr txBox="1"/>
            <p:nvPr/>
          </p:nvSpPr>
          <p:spPr>
            <a:xfrm>
              <a:off x="3859486" y="2766884"/>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TextBox 74"/>
            <p:cNvSpPr txBox="1"/>
            <p:nvPr/>
          </p:nvSpPr>
          <p:spPr>
            <a:xfrm>
              <a:off x="3859486" y="3224963"/>
              <a:ext cx="552083"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2012</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6" name="TextBox 75"/>
            <p:cNvSpPr txBox="1"/>
            <p:nvPr/>
          </p:nvSpPr>
          <p:spPr>
            <a:xfrm>
              <a:off x="3865810" y="3682163"/>
              <a:ext cx="539436" cy="310151"/>
            </a:xfrm>
            <a:prstGeom prst="rect">
              <a:avLst/>
            </a:prstGeom>
            <a:noFill/>
          </p:spPr>
          <p:txBody>
            <a:bodyPr wrap="none" rtlCol="0">
              <a:spAutoFit/>
            </a:bodyPr>
            <a:lstStyle/>
            <a:p>
              <a:pPr algn="just">
                <a:lnSpc>
                  <a:spcPct val="120000"/>
                </a:lnSpc>
              </a:pPr>
              <a:r>
                <a:rPr 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2011</a:t>
              </a: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8" name="Oval 77"/>
          <p:cNvSpPr/>
          <p:nvPr/>
        </p:nvSpPr>
        <p:spPr>
          <a:xfrm>
            <a:off x="2746286" y="5383766"/>
            <a:ext cx="307256" cy="307256"/>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TextBox 78"/>
          <p:cNvSpPr txBox="1"/>
          <p:nvPr/>
        </p:nvSpPr>
        <p:spPr>
          <a:xfrm>
            <a:off x="3117517" y="5342650"/>
            <a:ext cx="902811" cy="328551"/>
          </a:xfrm>
          <a:prstGeom prst="rect">
            <a:avLst/>
          </a:prstGeom>
          <a:noFill/>
        </p:spPr>
        <p:txBody>
          <a:bodyPr wrap="none"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Rectangle 79"/>
          <p:cNvSpPr/>
          <p:nvPr/>
        </p:nvSpPr>
        <p:spPr>
          <a:xfrm>
            <a:off x="2676725"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Oval 80"/>
          <p:cNvSpPr/>
          <p:nvPr/>
        </p:nvSpPr>
        <p:spPr>
          <a:xfrm>
            <a:off x="5227465" y="5383766"/>
            <a:ext cx="307256" cy="307256"/>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2" name="TextBox 81"/>
          <p:cNvSpPr txBox="1"/>
          <p:nvPr/>
        </p:nvSpPr>
        <p:spPr>
          <a:xfrm>
            <a:off x="5581493"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3" name="Rectangle 82"/>
          <p:cNvSpPr/>
          <p:nvPr/>
        </p:nvSpPr>
        <p:spPr>
          <a:xfrm>
            <a:off x="5157904"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Oval 83"/>
          <p:cNvSpPr/>
          <p:nvPr/>
        </p:nvSpPr>
        <p:spPr>
          <a:xfrm>
            <a:off x="7708643" y="5383766"/>
            <a:ext cx="307256" cy="307256"/>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5" name="TextBox 84"/>
          <p:cNvSpPr txBox="1"/>
          <p:nvPr/>
        </p:nvSpPr>
        <p:spPr>
          <a:xfrm>
            <a:off x="8045469" y="5342650"/>
            <a:ext cx="902811" cy="328551"/>
          </a:xfrm>
          <a:prstGeom prst="rect">
            <a:avLst/>
          </a:prstGeom>
          <a:noFill/>
        </p:spPr>
        <p:txBody>
          <a:bodyPr wrap="none" rtlCol="0">
            <a:spAutoFit/>
          </a:bodyPr>
          <a:lstStyle/>
          <a:p>
            <a:pPr>
              <a:lnSpc>
                <a:spcPct val="120000"/>
              </a:lnSpc>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GB"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6" name="Rectangle 85"/>
          <p:cNvSpPr/>
          <p:nvPr/>
        </p:nvSpPr>
        <p:spPr>
          <a:xfrm>
            <a:off x="7639082" y="5686168"/>
            <a:ext cx="2246678" cy="535531"/>
          </a:xfrm>
          <a:prstGeom prst="rect">
            <a:avLst/>
          </a:prstGeom>
        </p:spPr>
        <p:txBody>
          <a:bodyPr wrap="square">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7"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7"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305549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78"/>
                                        </p:tgtEl>
                                        <p:attrNameLst>
                                          <p:attrName>style.visibility</p:attrName>
                                        </p:attrNameLst>
                                      </p:cBhvr>
                                      <p:to>
                                        <p:strVal val="visible"/>
                                      </p:to>
                                    </p:set>
                                    <p:animEffect transition="in" filter="fade">
                                      <p:cBhvr>
                                        <p:cTn id="11" dur="500"/>
                                        <p:tgtEl>
                                          <p:spTgt spid="7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79"/>
                                        </p:tgtEl>
                                        <p:attrNameLst>
                                          <p:attrName>style.visibility</p:attrName>
                                        </p:attrNameLst>
                                      </p:cBhvr>
                                      <p:to>
                                        <p:strVal val="visible"/>
                                      </p:to>
                                    </p:set>
                                    <p:animEffect transition="in" filter="fade">
                                      <p:cBhvr>
                                        <p:cTn id="15" dur="500"/>
                                        <p:tgtEl>
                                          <p:spTgt spid="7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80"/>
                                        </p:tgtEl>
                                        <p:attrNameLst>
                                          <p:attrName>style.visibility</p:attrName>
                                        </p:attrNameLst>
                                      </p:cBhvr>
                                      <p:to>
                                        <p:strVal val="visible"/>
                                      </p:to>
                                    </p:set>
                                    <p:animEffect transition="in" filter="fade">
                                      <p:cBhvr>
                                        <p:cTn id="19" dur="500"/>
                                        <p:tgtEl>
                                          <p:spTgt spid="8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81"/>
                                        </p:tgtEl>
                                        <p:attrNameLst>
                                          <p:attrName>style.visibility</p:attrName>
                                        </p:attrNameLst>
                                      </p:cBhvr>
                                      <p:to>
                                        <p:strVal val="visible"/>
                                      </p:to>
                                    </p:set>
                                    <p:animEffect transition="in" filter="fade">
                                      <p:cBhvr>
                                        <p:cTn id="23" dur="500"/>
                                        <p:tgtEl>
                                          <p:spTgt spid="8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82"/>
                                        </p:tgtEl>
                                        <p:attrNameLst>
                                          <p:attrName>style.visibility</p:attrName>
                                        </p:attrNameLst>
                                      </p:cBhvr>
                                      <p:to>
                                        <p:strVal val="visible"/>
                                      </p:to>
                                    </p:set>
                                    <p:animEffect transition="in" filter="fade">
                                      <p:cBhvr>
                                        <p:cTn id="27" dur="500"/>
                                        <p:tgtEl>
                                          <p:spTgt spid="8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83"/>
                                        </p:tgtEl>
                                        <p:attrNameLst>
                                          <p:attrName>style.visibility</p:attrName>
                                        </p:attrNameLst>
                                      </p:cBhvr>
                                      <p:to>
                                        <p:strVal val="visible"/>
                                      </p:to>
                                    </p:set>
                                    <p:animEffect transition="in" filter="fade">
                                      <p:cBhvr>
                                        <p:cTn id="31" dur="500"/>
                                        <p:tgtEl>
                                          <p:spTgt spid="83"/>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84"/>
                                        </p:tgtEl>
                                        <p:attrNameLst>
                                          <p:attrName>style.visibility</p:attrName>
                                        </p:attrNameLst>
                                      </p:cBhvr>
                                      <p:to>
                                        <p:strVal val="visible"/>
                                      </p:to>
                                    </p:set>
                                    <p:animEffect transition="in" filter="fade">
                                      <p:cBhvr>
                                        <p:cTn id="35" dur="500"/>
                                        <p:tgtEl>
                                          <p:spTgt spid="84"/>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85"/>
                                        </p:tgtEl>
                                        <p:attrNameLst>
                                          <p:attrName>style.visibility</p:attrName>
                                        </p:attrNameLst>
                                      </p:cBhvr>
                                      <p:to>
                                        <p:strVal val="visible"/>
                                      </p:to>
                                    </p:set>
                                    <p:animEffect transition="in" filter="fade">
                                      <p:cBhvr>
                                        <p:cTn id="39" dur="500"/>
                                        <p:tgtEl>
                                          <p:spTgt spid="85"/>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86"/>
                                        </p:tgtEl>
                                        <p:attrNameLst>
                                          <p:attrName>style.visibility</p:attrName>
                                        </p:attrNameLst>
                                      </p:cBhvr>
                                      <p:to>
                                        <p:strVal val="visible"/>
                                      </p:to>
                                    </p:set>
                                    <p:animEffect transition="in" filter="fade">
                                      <p:cBhvr>
                                        <p:cTn id="4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8" grpId="0" animBg="1"/>
      <p:bldP spid="79" grpId="0"/>
      <p:bldP spid="80" grpId="0"/>
      <p:bldP spid="81" grpId="0" animBg="1"/>
      <p:bldP spid="82" grpId="0"/>
      <p:bldP spid="83" grpId="0"/>
      <p:bldP spid="84" grpId="0" animBg="1"/>
      <p:bldP spid="85" grpId="0"/>
      <p:bldP spid="86"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工作完成情况</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02</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219786645"/>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577830" y="1336677"/>
            <a:ext cx="8280920" cy="517545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9" name="矩形 8"/>
          <p:cNvSpPr/>
          <p:nvPr/>
        </p:nvSpPr>
        <p:spPr>
          <a:xfrm>
            <a:off x="812800" y="1328566"/>
            <a:ext cx="5245872" cy="1711695"/>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zh-CN" altLang="en-US" sz="2002">
              <a:latin typeface="Arial" panose="020B0604020202020204" pitchFamily="34" charset="0"/>
              <a:ea typeface="微软雅黑" panose="020B0503020204020204" pitchFamily="34" charset="-122"/>
              <a:sym typeface="Arial" panose="020B0604020202020204" pitchFamily="34" charset="0"/>
            </a:endParaRPr>
          </a:p>
        </p:txBody>
      </p:sp>
      <p:sp>
        <p:nvSpPr>
          <p:cNvPr id="10" name="矩形 9"/>
          <p:cNvSpPr/>
          <p:nvPr/>
        </p:nvSpPr>
        <p:spPr>
          <a:xfrm>
            <a:off x="812799" y="4482475"/>
            <a:ext cx="3384327" cy="49872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spcBef>
                <a:spcPts val="0"/>
              </a:spcBef>
              <a:spcAft>
                <a:spcPts val="0"/>
              </a:spcAft>
            </a:pPr>
            <a:r>
              <a:rPr lang="zh-CN" altLang="en-US" sz="20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endParaRPr lang="en-US" altLang="zh-CN" sz="20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1" name="Content Placeholder 2"/>
          <p:cNvSpPr txBox="1">
            <a:spLocks/>
          </p:cNvSpPr>
          <p:nvPr/>
        </p:nvSpPr>
        <p:spPr>
          <a:xfrm>
            <a:off x="812799" y="5034806"/>
            <a:ext cx="3384328" cy="1292662"/>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2" name="Content Placeholder 2"/>
          <p:cNvSpPr txBox="1">
            <a:spLocks/>
          </p:cNvSpPr>
          <p:nvPr/>
        </p:nvSpPr>
        <p:spPr>
          <a:xfrm>
            <a:off x="1162176" y="1630415"/>
            <a:ext cx="4608512" cy="923330"/>
          </a:xfrm>
          <a:prstGeom prst="rect">
            <a:avLst/>
          </a:prstGeom>
        </p:spPr>
        <p:txBody>
          <a:bodyPr vert="horz" wrap="square"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50000"/>
              </a:lnSpc>
              <a:spcBef>
                <a:spcPts val="0"/>
              </a:spcBef>
              <a:spcAft>
                <a:spcPts val="0"/>
              </a:spcAft>
            </a:pP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修改文字内容，也可以直接复制你的内容到此</a:t>
            </a:r>
            <a:r>
              <a:rPr lang="zh-CN" altLang="en-US" sz="800" dirty="0" smtClean="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a:t>
            </a:r>
            <a:endParaRPr lang="en-US" altLang="zh-CN" sz="800" b="1" dirty="0">
              <a:solidFill>
                <a:schemeClr val="bg1"/>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7"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8"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18090200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1500"/>
                            </p:stCondLst>
                            <p:childTnLst>
                              <p:par>
                                <p:cTn id="5" presetID="22" presetClass="entr" presetSubtype="4" fill="hold" grpId="0"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2000"/>
                            </p:stCondLst>
                            <p:childTnLst>
                              <p:par>
                                <p:cTn id="9" presetID="22" presetClass="entr" presetSubtype="8" fill="hold" grpId="0"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2500"/>
                            </p:stCondLst>
                            <p:childTnLst>
                              <p:par>
                                <p:cTn id="13" presetID="2" presetClass="entr" presetSubtype="1" fill="hold" grpId="0" nodeType="afterEffect">
                                  <p:stCondLst>
                                    <p:cond delay="0"/>
                                  </p:stCondLst>
                                  <p:childTnLst>
                                    <p:set>
                                      <p:cBhvr>
                                        <p:cTn id="14" dur="1" fill="hold">
                                          <p:stCondLst>
                                            <p:cond delay="0"/>
                                          </p:stCondLst>
                                        </p:cTn>
                                        <p:tgtEl>
                                          <p:spTgt spid="12"/>
                                        </p:tgtEl>
                                        <p:attrNameLst>
                                          <p:attrName>style.visibility</p:attrName>
                                        </p:attrNameLst>
                                      </p:cBhvr>
                                      <p:to>
                                        <p:strVal val="visible"/>
                                      </p:to>
                                    </p:set>
                                    <p:anim calcmode="lin" valueType="num">
                                      <p:cBhvr additive="base">
                                        <p:cTn id="15" dur="500" fill="hold"/>
                                        <p:tgtEl>
                                          <p:spTgt spid="12"/>
                                        </p:tgtEl>
                                        <p:attrNameLst>
                                          <p:attrName>ppt_x</p:attrName>
                                        </p:attrNameLst>
                                      </p:cBhvr>
                                      <p:tavLst>
                                        <p:tav tm="0">
                                          <p:val>
                                            <p:strVal val="#ppt_x"/>
                                          </p:val>
                                        </p:tav>
                                        <p:tav tm="100000">
                                          <p:val>
                                            <p:strVal val="#ppt_x"/>
                                          </p:val>
                                        </p:tav>
                                      </p:tavLst>
                                    </p:anim>
                                    <p:anim calcmode="lin" valueType="num">
                                      <p:cBhvr additive="base">
                                        <p:cTn id="16" dur="500" fill="hold"/>
                                        <p:tgtEl>
                                          <p:spTgt spid="12"/>
                                        </p:tgtEl>
                                        <p:attrNameLst>
                                          <p:attrName>ppt_y</p:attrName>
                                        </p:attrNameLst>
                                      </p:cBhvr>
                                      <p:tavLst>
                                        <p:tav tm="0">
                                          <p:val>
                                            <p:strVal val="0-#ppt_h/2"/>
                                          </p:val>
                                        </p:tav>
                                        <p:tav tm="100000">
                                          <p:val>
                                            <p:strVal val="#ppt_y"/>
                                          </p:val>
                                        </p:tav>
                                      </p:tavLst>
                                    </p:anim>
                                  </p:childTnLst>
                                </p:cTn>
                              </p:par>
                            </p:childTnLst>
                          </p:cTn>
                        </p:par>
                        <p:par>
                          <p:cTn id="17" fill="hold">
                            <p:stCondLst>
                              <p:cond delay="3000"/>
                            </p:stCondLst>
                            <p:childTnLst>
                              <p:par>
                                <p:cTn id="18" presetID="2" presetClass="entr" presetSubtype="1" fill="hold" grpId="0" nodeType="afterEffect">
                                  <p:stCondLst>
                                    <p:cond delay="0"/>
                                  </p:stCondLst>
                                  <p:childTnLst>
                                    <p:set>
                                      <p:cBhvr>
                                        <p:cTn id="19" dur="1" fill="hold">
                                          <p:stCondLst>
                                            <p:cond delay="0"/>
                                          </p:stCondLst>
                                        </p:cTn>
                                        <p:tgtEl>
                                          <p:spTgt spid="11"/>
                                        </p:tgtEl>
                                        <p:attrNameLst>
                                          <p:attrName>style.visibility</p:attrName>
                                        </p:attrNameLst>
                                      </p:cBhvr>
                                      <p:to>
                                        <p:strVal val="visible"/>
                                      </p:to>
                                    </p:set>
                                    <p:anim calcmode="lin" valueType="num">
                                      <p:cBhvr additive="base">
                                        <p:cTn id="20" dur="500" fill="hold"/>
                                        <p:tgtEl>
                                          <p:spTgt spid="11"/>
                                        </p:tgtEl>
                                        <p:attrNameLst>
                                          <p:attrName>ppt_x</p:attrName>
                                        </p:attrNameLst>
                                      </p:cBhvr>
                                      <p:tavLst>
                                        <p:tav tm="0">
                                          <p:val>
                                            <p:strVal val="#ppt_x"/>
                                          </p:val>
                                        </p:tav>
                                        <p:tav tm="100000">
                                          <p:val>
                                            <p:strVal val="#ppt_x"/>
                                          </p:val>
                                        </p:tav>
                                      </p:tavLst>
                                    </p:anim>
                                    <p:anim calcmode="lin" valueType="num">
                                      <p:cBhvr additive="base">
                                        <p:cTn id="21" dur="500" fill="hold"/>
                                        <p:tgtEl>
                                          <p:spTgt spid="11"/>
                                        </p:tgtEl>
                                        <p:attrNameLst>
                                          <p:attrName>ppt_y</p:attrName>
                                        </p:attrNameLst>
                                      </p:cBhvr>
                                      <p:tavLst>
                                        <p:tav tm="0">
                                          <p:val>
                                            <p:strVal val="0-#ppt_h/2"/>
                                          </p:val>
                                        </p:tav>
                                        <p:tav tm="100000">
                                          <p:val>
                                            <p:strVal val="#ppt_y"/>
                                          </p:val>
                                        </p:tav>
                                      </p:tavLst>
                                    </p:anim>
                                  </p:childTnLst>
                                </p:cTn>
                              </p:par>
                            </p:childTnLst>
                          </p:cTn>
                        </p:par>
                        <p:par>
                          <p:cTn id="22" fill="hold">
                            <p:stCondLst>
                              <p:cond delay="3500"/>
                            </p:stCondLst>
                            <p:childTnLst>
                              <p:par>
                                <p:cTn id="23" presetID="22" presetClass="entr" presetSubtype="2" fill="hold" grpId="0" nodeType="after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wipe(right)">
                                      <p:cBhvr>
                                        <p:cTn id="25"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9" grpId="0" animBg="1"/>
      <p:bldP spid="10" grpId="0" animBg="1"/>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1161563" y="1636615"/>
            <a:ext cx="10601230" cy="4639424"/>
            <a:chOff x="1100786" y="1551735"/>
            <a:chExt cx="10052640" cy="4399344"/>
          </a:xfrm>
        </p:grpSpPr>
        <p:sp>
          <p:nvSpPr>
            <p:cNvPr id="22" name="Freeform 21"/>
            <p:cNvSpPr/>
            <p:nvPr/>
          </p:nvSpPr>
          <p:spPr>
            <a:xfrm rot="19805282">
              <a:off x="1456384" y="1551735"/>
              <a:ext cx="9350488" cy="4399344"/>
            </a:xfrm>
            <a:custGeom>
              <a:avLst/>
              <a:gdLst>
                <a:gd name="connsiteX0" fmla="*/ 9210674 w 9350488"/>
                <a:gd name="connsiteY0" fmla="*/ 3819266 h 4399344"/>
                <a:gd name="connsiteX1" fmla="*/ 9350488 w 9350488"/>
                <a:gd name="connsiteY1" fmla="*/ 4082226 h 4399344"/>
                <a:gd name="connsiteX2" fmla="*/ 9033370 w 9350488"/>
                <a:gd name="connsiteY2" fmla="*/ 4399344 h 4399344"/>
                <a:gd name="connsiteX3" fmla="*/ 6852320 w 9350488"/>
                <a:gd name="connsiteY3" fmla="*/ 4399344 h 4399344"/>
                <a:gd name="connsiteX4" fmla="*/ 6844759 w 9350488"/>
                <a:gd name="connsiteY4" fmla="*/ 4398581 h 4399344"/>
                <a:gd name="connsiteX5" fmla="*/ 6831730 w 9350488"/>
                <a:gd name="connsiteY5" fmla="*/ 4398964 h 4399344"/>
                <a:gd name="connsiteX6" fmla="*/ 6805150 w 9350488"/>
                <a:gd name="connsiteY6" fmla="*/ 4394589 h 4399344"/>
                <a:gd name="connsiteX7" fmla="*/ 6788410 w 9350488"/>
                <a:gd name="connsiteY7" fmla="*/ 4392901 h 4399344"/>
                <a:gd name="connsiteX8" fmla="*/ 6781081 w 9350488"/>
                <a:gd name="connsiteY8" fmla="*/ 4390626 h 4399344"/>
                <a:gd name="connsiteX9" fmla="*/ 6771692 w 9350488"/>
                <a:gd name="connsiteY9" fmla="*/ 4389080 h 4399344"/>
                <a:gd name="connsiteX10" fmla="*/ 6748678 w 9350488"/>
                <a:gd name="connsiteY10" fmla="*/ 4380567 h 4399344"/>
                <a:gd name="connsiteX11" fmla="*/ 6728884 w 9350488"/>
                <a:gd name="connsiteY11" fmla="*/ 4374423 h 4399344"/>
                <a:gd name="connsiteX12" fmla="*/ 6722076 w 9350488"/>
                <a:gd name="connsiteY12" fmla="*/ 4370728 h 4399344"/>
                <a:gd name="connsiteX13" fmla="*/ 6714626 w 9350488"/>
                <a:gd name="connsiteY13" fmla="*/ 4367972 h 4399344"/>
                <a:gd name="connsiteX14" fmla="*/ 6695104 w 9350488"/>
                <a:gd name="connsiteY14" fmla="*/ 4356088 h 4399344"/>
                <a:gd name="connsiteX15" fmla="*/ 6675017 w 9350488"/>
                <a:gd name="connsiteY15" fmla="*/ 4345185 h 4399344"/>
                <a:gd name="connsiteX16" fmla="*/ 6668890 w 9350488"/>
                <a:gd name="connsiteY16" fmla="*/ 4340130 h 4399344"/>
                <a:gd name="connsiteX17" fmla="*/ 6662274 w 9350488"/>
                <a:gd name="connsiteY17" fmla="*/ 4336102 h 4399344"/>
                <a:gd name="connsiteX18" fmla="*/ 6647012 w 9350488"/>
                <a:gd name="connsiteY18" fmla="*/ 4322079 h 4399344"/>
                <a:gd name="connsiteX19" fmla="*/ 6628085 w 9350488"/>
                <a:gd name="connsiteY19" fmla="*/ 4306462 h 4399344"/>
                <a:gd name="connsiteX20" fmla="*/ 6622029 w 9350488"/>
                <a:gd name="connsiteY20" fmla="*/ 4299122 h 4399344"/>
                <a:gd name="connsiteX21" fmla="*/ 6616378 w 9350488"/>
                <a:gd name="connsiteY21" fmla="*/ 4293931 h 4399344"/>
                <a:gd name="connsiteX22" fmla="*/ 6606505 w 9350488"/>
                <a:gd name="connsiteY22" fmla="*/ 4280307 h 4399344"/>
                <a:gd name="connsiteX23" fmla="*/ 6589361 w 9350488"/>
                <a:gd name="connsiteY23" fmla="*/ 4259529 h 4399344"/>
                <a:gd name="connsiteX24" fmla="*/ 6583143 w 9350488"/>
                <a:gd name="connsiteY24" fmla="*/ 4248073 h 4399344"/>
                <a:gd name="connsiteX25" fmla="*/ 6578683 w 9350488"/>
                <a:gd name="connsiteY25" fmla="*/ 4241920 h 4399344"/>
                <a:gd name="connsiteX26" fmla="*/ 5577164 w 9350488"/>
                <a:gd name="connsiteY26" fmla="*/ 2519482 h 4399344"/>
                <a:gd name="connsiteX27" fmla="*/ 3584720 w 9350488"/>
                <a:gd name="connsiteY27" fmla="*/ 2519482 h 4399344"/>
                <a:gd name="connsiteX28" fmla="*/ 3577151 w 9350488"/>
                <a:gd name="connsiteY28" fmla="*/ 2518719 h 4399344"/>
                <a:gd name="connsiteX29" fmla="*/ 3564128 w 9350488"/>
                <a:gd name="connsiteY29" fmla="*/ 2519102 h 4399344"/>
                <a:gd name="connsiteX30" fmla="*/ 3537559 w 9350488"/>
                <a:gd name="connsiteY30" fmla="*/ 2514728 h 4399344"/>
                <a:gd name="connsiteX31" fmla="*/ 3520810 w 9350488"/>
                <a:gd name="connsiteY31" fmla="*/ 2513039 h 4399344"/>
                <a:gd name="connsiteX32" fmla="*/ 3513476 w 9350488"/>
                <a:gd name="connsiteY32" fmla="*/ 2510763 h 4399344"/>
                <a:gd name="connsiteX33" fmla="*/ 3504091 w 9350488"/>
                <a:gd name="connsiteY33" fmla="*/ 2509217 h 4399344"/>
                <a:gd name="connsiteX34" fmla="*/ 3481082 w 9350488"/>
                <a:gd name="connsiteY34" fmla="*/ 2500707 h 4399344"/>
                <a:gd name="connsiteX35" fmla="*/ 3461284 w 9350488"/>
                <a:gd name="connsiteY35" fmla="*/ 2494561 h 4399344"/>
                <a:gd name="connsiteX36" fmla="*/ 3454474 w 9350488"/>
                <a:gd name="connsiteY36" fmla="*/ 2490865 h 4399344"/>
                <a:gd name="connsiteX37" fmla="*/ 3447024 w 9350488"/>
                <a:gd name="connsiteY37" fmla="*/ 2488109 h 4399344"/>
                <a:gd name="connsiteX38" fmla="*/ 3427503 w 9350488"/>
                <a:gd name="connsiteY38" fmla="*/ 2476226 h 4399344"/>
                <a:gd name="connsiteX39" fmla="*/ 3407416 w 9350488"/>
                <a:gd name="connsiteY39" fmla="*/ 2465323 h 4399344"/>
                <a:gd name="connsiteX40" fmla="*/ 3401290 w 9350488"/>
                <a:gd name="connsiteY40" fmla="*/ 2460268 h 4399344"/>
                <a:gd name="connsiteX41" fmla="*/ 3394672 w 9350488"/>
                <a:gd name="connsiteY41" fmla="*/ 2456239 h 4399344"/>
                <a:gd name="connsiteX42" fmla="*/ 3379407 w 9350488"/>
                <a:gd name="connsiteY42" fmla="*/ 2442213 h 4399344"/>
                <a:gd name="connsiteX43" fmla="*/ 3360484 w 9350488"/>
                <a:gd name="connsiteY43" fmla="*/ 2426600 h 4399344"/>
                <a:gd name="connsiteX44" fmla="*/ 3354430 w 9350488"/>
                <a:gd name="connsiteY44" fmla="*/ 2419263 h 4399344"/>
                <a:gd name="connsiteX45" fmla="*/ 3348776 w 9350488"/>
                <a:gd name="connsiteY45" fmla="*/ 2414068 h 4399344"/>
                <a:gd name="connsiteX46" fmla="*/ 3338897 w 9350488"/>
                <a:gd name="connsiteY46" fmla="*/ 2400437 h 4399344"/>
                <a:gd name="connsiteX47" fmla="*/ 3321761 w 9350488"/>
                <a:gd name="connsiteY47" fmla="*/ 2379667 h 4399344"/>
                <a:gd name="connsiteX48" fmla="*/ 3315545 w 9350488"/>
                <a:gd name="connsiteY48" fmla="*/ 2368216 h 4399344"/>
                <a:gd name="connsiteX49" fmla="*/ 3311081 w 9350488"/>
                <a:gd name="connsiteY49" fmla="*/ 2362057 h 4399344"/>
                <a:gd name="connsiteX50" fmla="*/ 2309562 w 9350488"/>
                <a:gd name="connsiteY50" fmla="*/ 639619 h 4399344"/>
                <a:gd name="connsiteX51" fmla="*/ 317118 w 9350488"/>
                <a:gd name="connsiteY51" fmla="*/ 639619 h 4399344"/>
                <a:gd name="connsiteX52" fmla="*/ 1 w 9350488"/>
                <a:gd name="connsiteY52" fmla="*/ 322501 h 4399344"/>
                <a:gd name="connsiteX53" fmla="*/ 317119 w 9350488"/>
                <a:gd name="connsiteY53" fmla="*/ 5383 h 4399344"/>
                <a:gd name="connsiteX54" fmla="*/ 2436279 w 9350488"/>
                <a:gd name="connsiteY54" fmla="*/ 5383 h 4399344"/>
                <a:gd name="connsiteX55" fmla="*/ 2448735 w 9350488"/>
                <a:gd name="connsiteY55" fmla="*/ 2523 h 4399344"/>
                <a:gd name="connsiteX56" fmla="*/ 2627103 w 9350488"/>
                <a:gd name="connsiteY56" fmla="*/ 31715 h 4399344"/>
                <a:gd name="connsiteX57" fmla="*/ 2650943 w 9350488"/>
                <a:gd name="connsiteY57" fmla="*/ 46228 h 4399344"/>
                <a:gd name="connsiteX58" fmla="*/ 2675472 w 9350488"/>
                <a:gd name="connsiteY58" fmla="*/ 59542 h 4399344"/>
                <a:gd name="connsiteX59" fmla="*/ 2790366 w 9350488"/>
                <a:gd name="connsiteY59" fmla="*/ 199065 h 4399344"/>
                <a:gd name="connsiteX60" fmla="*/ 2794154 w 9350488"/>
                <a:gd name="connsiteY60" fmla="*/ 211270 h 4399344"/>
                <a:gd name="connsiteX61" fmla="*/ 3767495 w 9350488"/>
                <a:gd name="connsiteY61" fmla="*/ 1885246 h 4399344"/>
                <a:gd name="connsiteX62" fmla="*/ 5703881 w 9350488"/>
                <a:gd name="connsiteY62" fmla="*/ 1885246 h 4399344"/>
                <a:gd name="connsiteX63" fmla="*/ 5716337 w 9350488"/>
                <a:gd name="connsiteY63" fmla="*/ 1882386 h 4399344"/>
                <a:gd name="connsiteX64" fmla="*/ 5894704 w 9350488"/>
                <a:gd name="connsiteY64" fmla="*/ 1911577 h 4399344"/>
                <a:gd name="connsiteX65" fmla="*/ 5930433 w 9350488"/>
                <a:gd name="connsiteY65" fmla="*/ 1933328 h 4399344"/>
                <a:gd name="connsiteX66" fmla="*/ 5943074 w 9350488"/>
                <a:gd name="connsiteY66" fmla="*/ 1939405 h 4399344"/>
                <a:gd name="connsiteX67" fmla="*/ 6044613 w 9350488"/>
                <a:gd name="connsiteY67" fmla="*/ 2051207 h 4399344"/>
                <a:gd name="connsiteX68" fmla="*/ 6057322 w 9350488"/>
                <a:gd name="connsiteY68" fmla="*/ 2083506 h 4399344"/>
                <a:gd name="connsiteX69" fmla="*/ 7035096 w 9350488"/>
                <a:gd name="connsiteY69" fmla="*/ 3765107 h 4399344"/>
                <a:gd name="connsiteX70" fmla="*/ 9033370 w 9350488"/>
                <a:gd name="connsiteY70" fmla="*/ 3765107 h 4399344"/>
                <a:gd name="connsiteX71" fmla="*/ 9210674 w 9350488"/>
                <a:gd name="connsiteY71" fmla="*/ 3819266 h 43993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9350488" h="4399344">
                  <a:moveTo>
                    <a:pt x="9210674" y="3819266"/>
                  </a:moveTo>
                  <a:cubicBezTo>
                    <a:pt x="9295028" y="3876255"/>
                    <a:pt x="9350488" y="3972763"/>
                    <a:pt x="9350488" y="4082226"/>
                  </a:cubicBezTo>
                  <a:cubicBezTo>
                    <a:pt x="9350488" y="4257365"/>
                    <a:pt x="9208509" y="4399344"/>
                    <a:pt x="9033370" y="4399344"/>
                  </a:cubicBezTo>
                  <a:lnTo>
                    <a:pt x="6852320" y="4399344"/>
                  </a:lnTo>
                  <a:lnTo>
                    <a:pt x="6844759" y="4398581"/>
                  </a:lnTo>
                  <a:lnTo>
                    <a:pt x="6831730" y="4398964"/>
                  </a:lnTo>
                  <a:lnTo>
                    <a:pt x="6805150" y="4394589"/>
                  </a:lnTo>
                  <a:lnTo>
                    <a:pt x="6788410" y="4392901"/>
                  </a:lnTo>
                  <a:lnTo>
                    <a:pt x="6781081" y="4390626"/>
                  </a:lnTo>
                  <a:lnTo>
                    <a:pt x="6771692" y="4389080"/>
                  </a:lnTo>
                  <a:lnTo>
                    <a:pt x="6748678" y="4380567"/>
                  </a:lnTo>
                  <a:lnTo>
                    <a:pt x="6728884" y="4374423"/>
                  </a:lnTo>
                  <a:lnTo>
                    <a:pt x="6722076" y="4370728"/>
                  </a:lnTo>
                  <a:lnTo>
                    <a:pt x="6714626" y="4367972"/>
                  </a:lnTo>
                  <a:lnTo>
                    <a:pt x="6695104" y="4356088"/>
                  </a:lnTo>
                  <a:lnTo>
                    <a:pt x="6675017" y="4345185"/>
                  </a:lnTo>
                  <a:lnTo>
                    <a:pt x="6668890" y="4340130"/>
                  </a:lnTo>
                  <a:lnTo>
                    <a:pt x="6662274" y="4336102"/>
                  </a:lnTo>
                  <a:lnTo>
                    <a:pt x="6647012" y="4322079"/>
                  </a:lnTo>
                  <a:lnTo>
                    <a:pt x="6628085" y="4306462"/>
                  </a:lnTo>
                  <a:lnTo>
                    <a:pt x="6622029" y="4299122"/>
                  </a:lnTo>
                  <a:lnTo>
                    <a:pt x="6616378" y="4293931"/>
                  </a:lnTo>
                  <a:lnTo>
                    <a:pt x="6606505" y="4280307"/>
                  </a:lnTo>
                  <a:lnTo>
                    <a:pt x="6589361" y="4259529"/>
                  </a:lnTo>
                  <a:lnTo>
                    <a:pt x="6583143" y="4248073"/>
                  </a:lnTo>
                  <a:lnTo>
                    <a:pt x="6578683" y="4241920"/>
                  </a:lnTo>
                  <a:lnTo>
                    <a:pt x="5577164" y="2519482"/>
                  </a:lnTo>
                  <a:lnTo>
                    <a:pt x="3584720" y="2519482"/>
                  </a:lnTo>
                  <a:lnTo>
                    <a:pt x="3577151" y="2518719"/>
                  </a:lnTo>
                  <a:lnTo>
                    <a:pt x="3564128" y="2519102"/>
                  </a:lnTo>
                  <a:lnTo>
                    <a:pt x="3537559" y="2514728"/>
                  </a:lnTo>
                  <a:lnTo>
                    <a:pt x="3520810" y="2513039"/>
                  </a:lnTo>
                  <a:lnTo>
                    <a:pt x="3513476" y="2510763"/>
                  </a:lnTo>
                  <a:lnTo>
                    <a:pt x="3504091" y="2509217"/>
                  </a:lnTo>
                  <a:lnTo>
                    <a:pt x="3481082" y="2500707"/>
                  </a:lnTo>
                  <a:lnTo>
                    <a:pt x="3461284" y="2494561"/>
                  </a:lnTo>
                  <a:lnTo>
                    <a:pt x="3454474" y="2490865"/>
                  </a:lnTo>
                  <a:lnTo>
                    <a:pt x="3447024" y="2488109"/>
                  </a:lnTo>
                  <a:lnTo>
                    <a:pt x="3427503" y="2476226"/>
                  </a:lnTo>
                  <a:lnTo>
                    <a:pt x="3407416" y="2465323"/>
                  </a:lnTo>
                  <a:lnTo>
                    <a:pt x="3401290" y="2460268"/>
                  </a:lnTo>
                  <a:lnTo>
                    <a:pt x="3394672" y="2456239"/>
                  </a:lnTo>
                  <a:lnTo>
                    <a:pt x="3379407" y="2442213"/>
                  </a:lnTo>
                  <a:lnTo>
                    <a:pt x="3360484" y="2426600"/>
                  </a:lnTo>
                  <a:lnTo>
                    <a:pt x="3354430" y="2419263"/>
                  </a:lnTo>
                  <a:lnTo>
                    <a:pt x="3348776" y="2414068"/>
                  </a:lnTo>
                  <a:lnTo>
                    <a:pt x="3338897" y="2400437"/>
                  </a:lnTo>
                  <a:lnTo>
                    <a:pt x="3321761" y="2379667"/>
                  </a:lnTo>
                  <a:lnTo>
                    <a:pt x="3315545" y="2368216"/>
                  </a:lnTo>
                  <a:lnTo>
                    <a:pt x="3311081" y="2362057"/>
                  </a:lnTo>
                  <a:lnTo>
                    <a:pt x="2309562" y="639619"/>
                  </a:lnTo>
                  <a:lnTo>
                    <a:pt x="317118" y="639619"/>
                  </a:lnTo>
                  <a:cubicBezTo>
                    <a:pt x="141979" y="639619"/>
                    <a:pt x="0" y="497640"/>
                    <a:pt x="1" y="322501"/>
                  </a:cubicBezTo>
                  <a:cubicBezTo>
                    <a:pt x="0" y="147362"/>
                    <a:pt x="141979" y="5383"/>
                    <a:pt x="317119" y="5383"/>
                  </a:cubicBezTo>
                  <a:lnTo>
                    <a:pt x="2436279" y="5383"/>
                  </a:lnTo>
                  <a:lnTo>
                    <a:pt x="2448735" y="2523"/>
                  </a:lnTo>
                  <a:cubicBezTo>
                    <a:pt x="2510031" y="-5274"/>
                    <a:pt x="2572102" y="5149"/>
                    <a:pt x="2627103" y="31715"/>
                  </a:cubicBezTo>
                  <a:lnTo>
                    <a:pt x="2650943" y="46228"/>
                  </a:lnTo>
                  <a:lnTo>
                    <a:pt x="2675472" y="59542"/>
                  </a:lnTo>
                  <a:cubicBezTo>
                    <a:pt x="2726084" y="93735"/>
                    <a:pt x="2766295" y="142156"/>
                    <a:pt x="2790366" y="199065"/>
                  </a:cubicBezTo>
                  <a:lnTo>
                    <a:pt x="2794154" y="211270"/>
                  </a:lnTo>
                  <a:lnTo>
                    <a:pt x="3767495" y="1885246"/>
                  </a:lnTo>
                  <a:lnTo>
                    <a:pt x="5703881" y="1885246"/>
                  </a:lnTo>
                  <a:lnTo>
                    <a:pt x="5716337" y="1882386"/>
                  </a:lnTo>
                  <a:cubicBezTo>
                    <a:pt x="5777633" y="1874589"/>
                    <a:pt x="5839704" y="1885011"/>
                    <a:pt x="5894704" y="1911577"/>
                  </a:cubicBezTo>
                  <a:lnTo>
                    <a:pt x="5930433" y="1933328"/>
                  </a:lnTo>
                  <a:lnTo>
                    <a:pt x="5943074" y="1939405"/>
                  </a:lnTo>
                  <a:cubicBezTo>
                    <a:pt x="5985251" y="1967899"/>
                    <a:pt x="6020204" y="2006273"/>
                    <a:pt x="6044613" y="2051207"/>
                  </a:cubicBezTo>
                  <a:lnTo>
                    <a:pt x="6057322" y="2083506"/>
                  </a:lnTo>
                  <a:lnTo>
                    <a:pt x="7035096" y="3765107"/>
                  </a:lnTo>
                  <a:lnTo>
                    <a:pt x="9033370" y="3765107"/>
                  </a:lnTo>
                  <a:cubicBezTo>
                    <a:pt x="9099047" y="3765107"/>
                    <a:pt x="9160061" y="3785073"/>
                    <a:pt x="9210674" y="3819266"/>
                  </a:cubicBezTo>
                  <a:close/>
                </a:path>
              </a:pathLst>
            </a:cu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Rounded Rectangle 4"/>
            <p:cNvSpPr/>
            <p:nvPr/>
          </p:nvSpPr>
          <p:spPr>
            <a:xfrm rot="19805282">
              <a:off x="1100786" y="3962064"/>
              <a:ext cx="634909" cy="634236"/>
            </a:xfrm>
            <a:prstGeom prst="roundRect">
              <a:avLst>
                <a:gd name="adj" fmla="val 50000"/>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rot="19805282">
              <a:off x="2976655" y="2907046"/>
              <a:ext cx="634909" cy="634236"/>
            </a:xfrm>
            <a:prstGeom prst="roundRect">
              <a:avLst>
                <a:gd name="adj" fmla="val 5000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ounded Rectangle 18"/>
            <p:cNvSpPr/>
            <p:nvPr/>
          </p:nvSpPr>
          <p:spPr>
            <a:xfrm rot="19805282">
              <a:off x="4856481" y="3966200"/>
              <a:ext cx="634909" cy="634236"/>
            </a:xfrm>
            <a:prstGeom prst="roundRect">
              <a:avLst>
                <a:gd name="adj" fmla="val 5000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ounded Rectangle 19"/>
            <p:cNvSpPr/>
            <p:nvPr/>
          </p:nvSpPr>
          <p:spPr>
            <a:xfrm rot="19805282">
              <a:off x="6750373" y="2907049"/>
              <a:ext cx="634909" cy="634236"/>
            </a:xfrm>
            <a:prstGeom prst="roundRect">
              <a:avLst>
                <a:gd name="adj" fmla="val 5000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ounded Rectangle 20"/>
            <p:cNvSpPr/>
            <p:nvPr/>
          </p:nvSpPr>
          <p:spPr>
            <a:xfrm rot="19805282">
              <a:off x="10518517" y="2907047"/>
              <a:ext cx="634909" cy="634236"/>
            </a:xfrm>
            <a:prstGeom prst="roundRect">
              <a:avLst>
                <a:gd name="adj" fmla="val 50000"/>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ounded Rectangle 22"/>
            <p:cNvSpPr/>
            <p:nvPr/>
          </p:nvSpPr>
          <p:spPr>
            <a:xfrm rot="19805282">
              <a:off x="8614859" y="3962065"/>
              <a:ext cx="634909" cy="634236"/>
            </a:xfrm>
            <a:prstGeom prst="roundRect">
              <a:avLst>
                <a:gd name="adj" fmla="val 50000"/>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49">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noEditPoints="1"/>
            </p:cNvSpPr>
            <p:nvPr/>
          </p:nvSpPr>
          <p:spPr bwMode="auto">
            <a:xfrm>
              <a:off x="3100417" y="3031426"/>
              <a:ext cx="387383" cy="385476"/>
            </a:xfrm>
            <a:custGeom>
              <a:avLst/>
              <a:gdLst>
                <a:gd name="T0" fmla="*/ 6 w 94"/>
                <a:gd name="T1" fmla="*/ 28 h 94"/>
                <a:gd name="T2" fmla="*/ 32 w 94"/>
                <a:gd name="T3" fmla="*/ 4 h 94"/>
                <a:gd name="T4" fmla="*/ 67 w 94"/>
                <a:gd name="T5" fmla="*/ 6 h 94"/>
                <a:gd name="T6" fmla="*/ 90 w 94"/>
                <a:gd name="T7" fmla="*/ 32 h 94"/>
                <a:gd name="T8" fmla="*/ 88 w 94"/>
                <a:gd name="T9" fmla="*/ 67 h 94"/>
                <a:gd name="T10" fmla="*/ 88 w 94"/>
                <a:gd name="T11" fmla="*/ 67 h 94"/>
                <a:gd name="T12" fmla="*/ 62 w 94"/>
                <a:gd name="T13" fmla="*/ 90 h 94"/>
                <a:gd name="T14" fmla="*/ 27 w 94"/>
                <a:gd name="T15" fmla="*/ 89 h 94"/>
                <a:gd name="T16" fmla="*/ 27 w 94"/>
                <a:gd name="T17" fmla="*/ 89 h 94"/>
                <a:gd name="T18" fmla="*/ 4 w 94"/>
                <a:gd name="T19" fmla="*/ 62 h 94"/>
                <a:gd name="T20" fmla="*/ 6 w 94"/>
                <a:gd name="T21" fmla="*/ 28 h 94"/>
                <a:gd name="T22" fmla="*/ 6 w 94"/>
                <a:gd name="T23" fmla="*/ 28 h 94"/>
                <a:gd name="T24" fmla="*/ 20 w 94"/>
                <a:gd name="T25" fmla="*/ 27 h 94"/>
                <a:gd name="T26" fmla="*/ 16 w 94"/>
                <a:gd name="T27" fmla="*/ 32 h 94"/>
                <a:gd name="T28" fmla="*/ 16 w 94"/>
                <a:gd name="T29" fmla="*/ 32 h 94"/>
                <a:gd name="T30" fmla="*/ 15 w 94"/>
                <a:gd name="T31" fmla="*/ 35 h 94"/>
                <a:gd name="T32" fmla="*/ 36 w 94"/>
                <a:gd name="T33" fmla="*/ 37 h 94"/>
                <a:gd name="T34" fmla="*/ 34 w 94"/>
                <a:gd name="T35" fmla="*/ 40 h 94"/>
                <a:gd name="T36" fmla="*/ 32 w 94"/>
                <a:gd name="T37" fmla="*/ 45 h 94"/>
                <a:gd name="T38" fmla="*/ 13 w 94"/>
                <a:gd name="T39" fmla="*/ 53 h 94"/>
                <a:gd name="T40" fmla="*/ 15 w 94"/>
                <a:gd name="T41" fmla="*/ 59 h 94"/>
                <a:gd name="T42" fmla="*/ 15 w 94"/>
                <a:gd name="T43" fmla="*/ 59 h 94"/>
                <a:gd name="T44" fmla="*/ 16 w 94"/>
                <a:gd name="T45" fmla="*/ 60 h 94"/>
                <a:gd name="T46" fmla="*/ 29 w 94"/>
                <a:gd name="T47" fmla="*/ 54 h 94"/>
                <a:gd name="T48" fmla="*/ 26 w 94"/>
                <a:gd name="T49" fmla="*/ 74 h 94"/>
                <a:gd name="T50" fmla="*/ 32 w 94"/>
                <a:gd name="T51" fmla="*/ 78 h 94"/>
                <a:gd name="T52" fmla="*/ 32 w 94"/>
                <a:gd name="T53" fmla="*/ 78 h 94"/>
                <a:gd name="T54" fmla="*/ 33 w 94"/>
                <a:gd name="T55" fmla="*/ 79 h 94"/>
                <a:gd name="T56" fmla="*/ 34 w 94"/>
                <a:gd name="T57" fmla="*/ 78 h 94"/>
                <a:gd name="T58" fmla="*/ 36 w 94"/>
                <a:gd name="T59" fmla="*/ 55 h 94"/>
                <a:gd name="T60" fmla="*/ 48 w 94"/>
                <a:gd name="T61" fmla="*/ 67 h 94"/>
                <a:gd name="T62" fmla="*/ 60 w 94"/>
                <a:gd name="T63" fmla="*/ 79 h 94"/>
                <a:gd name="T64" fmla="*/ 65 w 94"/>
                <a:gd name="T65" fmla="*/ 77 h 94"/>
                <a:gd name="T66" fmla="*/ 66 w 94"/>
                <a:gd name="T67" fmla="*/ 74 h 94"/>
                <a:gd name="T68" fmla="*/ 54 w 94"/>
                <a:gd name="T69" fmla="*/ 62 h 94"/>
                <a:gd name="T70" fmla="*/ 39 w 94"/>
                <a:gd name="T71" fmla="*/ 48 h 94"/>
                <a:gd name="T72" fmla="*/ 41 w 94"/>
                <a:gd name="T73" fmla="*/ 43 h 94"/>
                <a:gd name="T74" fmla="*/ 43 w 94"/>
                <a:gd name="T75" fmla="*/ 39 h 94"/>
                <a:gd name="T76" fmla="*/ 49 w 94"/>
                <a:gd name="T77" fmla="*/ 42 h 94"/>
                <a:gd name="T78" fmla="*/ 77 w 94"/>
                <a:gd name="T79" fmla="*/ 64 h 94"/>
                <a:gd name="T80" fmla="*/ 78 w 94"/>
                <a:gd name="T81" fmla="*/ 62 h 94"/>
                <a:gd name="T82" fmla="*/ 78 w 94"/>
                <a:gd name="T83" fmla="*/ 62 h 94"/>
                <a:gd name="T84" fmla="*/ 80 w 94"/>
                <a:gd name="T85" fmla="*/ 56 h 94"/>
                <a:gd name="T86" fmla="*/ 53 w 94"/>
                <a:gd name="T87" fmla="*/ 35 h 94"/>
                <a:gd name="T88" fmla="*/ 47 w 94"/>
                <a:gd name="T89" fmla="*/ 32 h 94"/>
                <a:gd name="T90" fmla="*/ 50 w 94"/>
                <a:gd name="T91" fmla="*/ 28 h 94"/>
                <a:gd name="T92" fmla="*/ 56 w 94"/>
                <a:gd name="T93" fmla="*/ 30 h 94"/>
                <a:gd name="T94" fmla="*/ 74 w 94"/>
                <a:gd name="T95" fmla="*/ 28 h 94"/>
                <a:gd name="T96" fmla="*/ 71 w 94"/>
                <a:gd name="T97" fmla="*/ 23 h 94"/>
                <a:gd name="T98" fmla="*/ 70 w 94"/>
                <a:gd name="T99" fmla="*/ 22 h 94"/>
                <a:gd name="T100" fmla="*/ 58 w 94"/>
                <a:gd name="T101" fmla="*/ 23 h 94"/>
                <a:gd name="T102" fmla="*/ 55 w 94"/>
                <a:gd name="T103" fmla="*/ 22 h 94"/>
                <a:gd name="T104" fmla="*/ 62 w 94"/>
                <a:gd name="T105" fmla="*/ 16 h 94"/>
                <a:gd name="T106" fmla="*/ 53 w 94"/>
                <a:gd name="T107" fmla="*/ 14 h 94"/>
                <a:gd name="T108" fmla="*/ 49 w 94"/>
                <a:gd name="T109" fmla="*/ 18 h 94"/>
                <a:gd name="T110" fmla="*/ 43 w 94"/>
                <a:gd name="T111" fmla="*/ 13 h 94"/>
                <a:gd name="T112" fmla="*/ 37 w 94"/>
                <a:gd name="T113" fmla="*/ 15 h 94"/>
                <a:gd name="T114" fmla="*/ 35 w 94"/>
                <a:gd name="T115" fmla="*/ 16 h 94"/>
                <a:gd name="T116" fmla="*/ 44 w 94"/>
                <a:gd name="T117" fmla="*/ 24 h 94"/>
                <a:gd name="T118" fmla="*/ 40 w 94"/>
                <a:gd name="T119" fmla="*/ 30 h 94"/>
                <a:gd name="T120" fmla="*/ 20 w 94"/>
                <a:gd name="T121" fmla="*/ 27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94" h="94">
                  <a:moveTo>
                    <a:pt x="6" y="28"/>
                  </a:moveTo>
                  <a:cubicBezTo>
                    <a:pt x="11" y="16"/>
                    <a:pt x="21" y="8"/>
                    <a:pt x="32" y="4"/>
                  </a:cubicBezTo>
                  <a:cubicBezTo>
                    <a:pt x="43" y="0"/>
                    <a:pt x="56" y="1"/>
                    <a:pt x="67" y="6"/>
                  </a:cubicBezTo>
                  <a:cubicBezTo>
                    <a:pt x="78" y="12"/>
                    <a:pt x="86" y="21"/>
                    <a:pt x="90" y="32"/>
                  </a:cubicBezTo>
                  <a:cubicBezTo>
                    <a:pt x="94" y="43"/>
                    <a:pt x="94" y="56"/>
                    <a:pt x="88" y="67"/>
                  </a:cubicBezTo>
                  <a:cubicBezTo>
                    <a:pt x="88" y="67"/>
                    <a:pt x="88" y="67"/>
                    <a:pt x="88" y="67"/>
                  </a:cubicBezTo>
                  <a:cubicBezTo>
                    <a:pt x="83" y="78"/>
                    <a:pt x="73" y="87"/>
                    <a:pt x="62" y="90"/>
                  </a:cubicBezTo>
                  <a:cubicBezTo>
                    <a:pt x="51" y="94"/>
                    <a:pt x="39" y="94"/>
                    <a:pt x="27" y="89"/>
                  </a:cubicBezTo>
                  <a:cubicBezTo>
                    <a:pt x="27" y="89"/>
                    <a:pt x="27" y="89"/>
                    <a:pt x="27" y="89"/>
                  </a:cubicBezTo>
                  <a:cubicBezTo>
                    <a:pt x="16" y="83"/>
                    <a:pt x="8" y="73"/>
                    <a:pt x="4" y="62"/>
                  </a:cubicBezTo>
                  <a:cubicBezTo>
                    <a:pt x="0" y="51"/>
                    <a:pt x="1" y="39"/>
                    <a:pt x="6" y="28"/>
                  </a:cubicBezTo>
                  <a:cubicBezTo>
                    <a:pt x="6" y="28"/>
                    <a:pt x="6" y="28"/>
                    <a:pt x="6" y="28"/>
                  </a:cubicBezTo>
                  <a:close/>
                  <a:moveTo>
                    <a:pt x="20" y="27"/>
                  </a:moveTo>
                  <a:cubicBezTo>
                    <a:pt x="18" y="29"/>
                    <a:pt x="17" y="30"/>
                    <a:pt x="16" y="32"/>
                  </a:cubicBezTo>
                  <a:cubicBezTo>
                    <a:pt x="16" y="32"/>
                    <a:pt x="16" y="32"/>
                    <a:pt x="16" y="32"/>
                  </a:cubicBezTo>
                  <a:cubicBezTo>
                    <a:pt x="16" y="33"/>
                    <a:pt x="15" y="34"/>
                    <a:pt x="15" y="35"/>
                  </a:cubicBezTo>
                  <a:cubicBezTo>
                    <a:pt x="21" y="34"/>
                    <a:pt x="28" y="34"/>
                    <a:pt x="36" y="37"/>
                  </a:cubicBezTo>
                  <a:cubicBezTo>
                    <a:pt x="35" y="38"/>
                    <a:pt x="35" y="39"/>
                    <a:pt x="34" y="40"/>
                  </a:cubicBezTo>
                  <a:cubicBezTo>
                    <a:pt x="33" y="42"/>
                    <a:pt x="32" y="43"/>
                    <a:pt x="32" y="45"/>
                  </a:cubicBezTo>
                  <a:cubicBezTo>
                    <a:pt x="26" y="45"/>
                    <a:pt x="20" y="47"/>
                    <a:pt x="13" y="53"/>
                  </a:cubicBezTo>
                  <a:cubicBezTo>
                    <a:pt x="14" y="55"/>
                    <a:pt x="14" y="57"/>
                    <a:pt x="15" y="59"/>
                  </a:cubicBezTo>
                  <a:cubicBezTo>
                    <a:pt x="15" y="59"/>
                    <a:pt x="15" y="59"/>
                    <a:pt x="15" y="59"/>
                  </a:cubicBezTo>
                  <a:cubicBezTo>
                    <a:pt x="16" y="60"/>
                    <a:pt x="16" y="60"/>
                    <a:pt x="16" y="60"/>
                  </a:cubicBezTo>
                  <a:cubicBezTo>
                    <a:pt x="21" y="56"/>
                    <a:pt x="25" y="54"/>
                    <a:pt x="29" y="54"/>
                  </a:cubicBezTo>
                  <a:cubicBezTo>
                    <a:pt x="27" y="61"/>
                    <a:pt x="26" y="68"/>
                    <a:pt x="26" y="74"/>
                  </a:cubicBezTo>
                  <a:cubicBezTo>
                    <a:pt x="28" y="76"/>
                    <a:pt x="30" y="77"/>
                    <a:pt x="32" y="78"/>
                  </a:cubicBezTo>
                  <a:cubicBezTo>
                    <a:pt x="32" y="78"/>
                    <a:pt x="32" y="78"/>
                    <a:pt x="32" y="78"/>
                  </a:cubicBezTo>
                  <a:cubicBezTo>
                    <a:pt x="33" y="78"/>
                    <a:pt x="33" y="78"/>
                    <a:pt x="33" y="79"/>
                  </a:cubicBezTo>
                  <a:cubicBezTo>
                    <a:pt x="34" y="78"/>
                    <a:pt x="34" y="78"/>
                    <a:pt x="34" y="78"/>
                  </a:cubicBezTo>
                  <a:cubicBezTo>
                    <a:pt x="33" y="72"/>
                    <a:pt x="34" y="64"/>
                    <a:pt x="36" y="55"/>
                  </a:cubicBezTo>
                  <a:cubicBezTo>
                    <a:pt x="41" y="58"/>
                    <a:pt x="44" y="62"/>
                    <a:pt x="48" y="67"/>
                  </a:cubicBezTo>
                  <a:cubicBezTo>
                    <a:pt x="52" y="71"/>
                    <a:pt x="56" y="76"/>
                    <a:pt x="60" y="79"/>
                  </a:cubicBezTo>
                  <a:cubicBezTo>
                    <a:pt x="62" y="78"/>
                    <a:pt x="63" y="78"/>
                    <a:pt x="65" y="77"/>
                  </a:cubicBezTo>
                  <a:cubicBezTo>
                    <a:pt x="66" y="74"/>
                    <a:pt x="66" y="74"/>
                    <a:pt x="66" y="74"/>
                  </a:cubicBezTo>
                  <a:cubicBezTo>
                    <a:pt x="62" y="71"/>
                    <a:pt x="58" y="67"/>
                    <a:pt x="54" y="62"/>
                  </a:cubicBezTo>
                  <a:cubicBezTo>
                    <a:pt x="49" y="56"/>
                    <a:pt x="44" y="51"/>
                    <a:pt x="39" y="48"/>
                  </a:cubicBezTo>
                  <a:cubicBezTo>
                    <a:pt x="40" y="46"/>
                    <a:pt x="40" y="45"/>
                    <a:pt x="41" y="43"/>
                  </a:cubicBezTo>
                  <a:cubicBezTo>
                    <a:pt x="42" y="42"/>
                    <a:pt x="42" y="40"/>
                    <a:pt x="43" y="39"/>
                  </a:cubicBezTo>
                  <a:cubicBezTo>
                    <a:pt x="45" y="40"/>
                    <a:pt x="47" y="41"/>
                    <a:pt x="49" y="42"/>
                  </a:cubicBezTo>
                  <a:cubicBezTo>
                    <a:pt x="61" y="47"/>
                    <a:pt x="71" y="55"/>
                    <a:pt x="77" y="64"/>
                  </a:cubicBezTo>
                  <a:cubicBezTo>
                    <a:pt x="77" y="63"/>
                    <a:pt x="78" y="63"/>
                    <a:pt x="78" y="62"/>
                  </a:cubicBezTo>
                  <a:cubicBezTo>
                    <a:pt x="78" y="62"/>
                    <a:pt x="78" y="62"/>
                    <a:pt x="78" y="62"/>
                  </a:cubicBezTo>
                  <a:cubicBezTo>
                    <a:pt x="79" y="60"/>
                    <a:pt x="80" y="58"/>
                    <a:pt x="80" y="56"/>
                  </a:cubicBezTo>
                  <a:cubicBezTo>
                    <a:pt x="74" y="47"/>
                    <a:pt x="63" y="40"/>
                    <a:pt x="53" y="35"/>
                  </a:cubicBezTo>
                  <a:cubicBezTo>
                    <a:pt x="51" y="34"/>
                    <a:pt x="49" y="33"/>
                    <a:pt x="47" y="32"/>
                  </a:cubicBezTo>
                  <a:cubicBezTo>
                    <a:pt x="48" y="31"/>
                    <a:pt x="49" y="29"/>
                    <a:pt x="50" y="28"/>
                  </a:cubicBezTo>
                  <a:cubicBezTo>
                    <a:pt x="52" y="29"/>
                    <a:pt x="54" y="30"/>
                    <a:pt x="56" y="30"/>
                  </a:cubicBezTo>
                  <a:cubicBezTo>
                    <a:pt x="66" y="32"/>
                    <a:pt x="73" y="28"/>
                    <a:pt x="74" y="28"/>
                  </a:cubicBezTo>
                  <a:cubicBezTo>
                    <a:pt x="71" y="23"/>
                    <a:pt x="71" y="23"/>
                    <a:pt x="71" y="23"/>
                  </a:cubicBezTo>
                  <a:cubicBezTo>
                    <a:pt x="71" y="22"/>
                    <a:pt x="70" y="22"/>
                    <a:pt x="70" y="22"/>
                  </a:cubicBezTo>
                  <a:cubicBezTo>
                    <a:pt x="68" y="22"/>
                    <a:pt x="63" y="24"/>
                    <a:pt x="58" y="23"/>
                  </a:cubicBezTo>
                  <a:cubicBezTo>
                    <a:pt x="57" y="23"/>
                    <a:pt x="56" y="22"/>
                    <a:pt x="55" y="22"/>
                  </a:cubicBezTo>
                  <a:cubicBezTo>
                    <a:pt x="57" y="20"/>
                    <a:pt x="60" y="18"/>
                    <a:pt x="62" y="16"/>
                  </a:cubicBezTo>
                  <a:cubicBezTo>
                    <a:pt x="59" y="15"/>
                    <a:pt x="56" y="14"/>
                    <a:pt x="53" y="14"/>
                  </a:cubicBezTo>
                  <a:cubicBezTo>
                    <a:pt x="52" y="15"/>
                    <a:pt x="50" y="16"/>
                    <a:pt x="49" y="18"/>
                  </a:cubicBezTo>
                  <a:cubicBezTo>
                    <a:pt x="47" y="16"/>
                    <a:pt x="45" y="15"/>
                    <a:pt x="43" y="13"/>
                  </a:cubicBezTo>
                  <a:cubicBezTo>
                    <a:pt x="41" y="14"/>
                    <a:pt x="39" y="14"/>
                    <a:pt x="37" y="15"/>
                  </a:cubicBezTo>
                  <a:cubicBezTo>
                    <a:pt x="35" y="16"/>
                    <a:pt x="35" y="16"/>
                    <a:pt x="35" y="16"/>
                  </a:cubicBezTo>
                  <a:cubicBezTo>
                    <a:pt x="35" y="16"/>
                    <a:pt x="39" y="20"/>
                    <a:pt x="44" y="24"/>
                  </a:cubicBezTo>
                  <a:cubicBezTo>
                    <a:pt x="42" y="26"/>
                    <a:pt x="41" y="28"/>
                    <a:pt x="40" y="30"/>
                  </a:cubicBezTo>
                  <a:cubicBezTo>
                    <a:pt x="33" y="28"/>
                    <a:pt x="26" y="27"/>
                    <a:pt x="20" y="27"/>
                  </a:cubicBezTo>
                  <a:close/>
                </a:path>
              </a:pathLst>
            </a:custGeom>
            <a:solidFill>
              <a:schemeClr val="bg1"/>
            </a:solidFill>
            <a:ln>
              <a:noFill/>
            </a:ln>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6878905" y="3031426"/>
              <a:ext cx="377843" cy="362576"/>
            </a:xfrm>
            <a:custGeom>
              <a:avLst/>
              <a:gdLst>
                <a:gd name="T0" fmla="*/ 80 w 198"/>
                <a:gd name="T1" fmla="*/ 39 h 190"/>
                <a:gd name="T2" fmla="*/ 32 w 198"/>
                <a:gd name="T3" fmla="*/ 39 h 190"/>
                <a:gd name="T4" fmla="*/ 24 w 198"/>
                <a:gd name="T5" fmla="*/ 52 h 190"/>
                <a:gd name="T6" fmla="*/ 32 w 198"/>
                <a:gd name="T7" fmla="*/ 65 h 190"/>
                <a:gd name="T8" fmla="*/ 80 w 198"/>
                <a:gd name="T9" fmla="*/ 65 h 190"/>
                <a:gd name="T10" fmla="*/ 80 w 198"/>
                <a:gd name="T11" fmla="*/ 39 h 190"/>
                <a:gd name="T12" fmla="*/ 80 w 198"/>
                <a:gd name="T13" fmla="*/ 39 h 190"/>
                <a:gd name="T14" fmla="*/ 114 w 198"/>
                <a:gd name="T15" fmla="*/ 65 h 190"/>
                <a:gd name="T16" fmla="*/ 170 w 198"/>
                <a:gd name="T17" fmla="*/ 65 h 190"/>
                <a:gd name="T18" fmla="*/ 177 w 198"/>
                <a:gd name="T19" fmla="*/ 65 h 190"/>
                <a:gd name="T20" fmla="*/ 179 w 198"/>
                <a:gd name="T21" fmla="*/ 69 h 190"/>
                <a:gd name="T22" fmla="*/ 194 w 198"/>
                <a:gd name="T23" fmla="*/ 93 h 190"/>
                <a:gd name="T24" fmla="*/ 198 w 198"/>
                <a:gd name="T25" fmla="*/ 99 h 190"/>
                <a:gd name="T26" fmla="*/ 194 w 198"/>
                <a:gd name="T27" fmla="*/ 103 h 190"/>
                <a:gd name="T28" fmla="*/ 179 w 198"/>
                <a:gd name="T29" fmla="*/ 127 h 190"/>
                <a:gd name="T30" fmla="*/ 177 w 198"/>
                <a:gd name="T31" fmla="*/ 134 h 190"/>
                <a:gd name="T32" fmla="*/ 170 w 198"/>
                <a:gd name="T33" fmla="*/ 134 h 190"/>
                <a:gd name="T34" fmla="*/ 114 w 198"/>
                <a:gd name="T35" fmla="*/ 134 h 190"/>
                <a:gd name="T36" fmla="*/ 114 w 198"/>
                <a:gd name="T37" fmla="*/ 164 h 190"/>
                <a:gd name="T38" fmla="*/ 164 w 198"/>
                <a:gd name="T39" fmla="*/ 164 h 190"/>
                <a:gd name="T40" fmla="*/ 164 w 198"/>
                <a:gd name="T41" fmla="*/ 190 h 190"/>
                <a:gd name="T42" fmla="*/ 37 w 198"/>
                <a:gd name="T43" fmla="*/ 190 h 190"/>
                <a:gd name="T44" fmla="*/ 37 w 198"/>
                <a:gd name="T45" fmla="*/ 164 h 190"/>
                <a:gd name="T46" fmla="*/ 82 w 198"/>
                <a:gd name="T47" fmla="*/ 164 h 190"/>
                <a:gd name="T48" fmla="*/ 82 w 198"/>
                <a:gd name="T49" fmla="*/ 86 h 190"/>
                <a:gd name="T50" fmla="*/ 26 w 198"/>
                <a:gd name="T51" fmla="*/ 86 h 190"/>
                <a:gd name="T52" fmla="*/ 19 w 198"/>
                <a:gd name="T53" fmla="*/ 86 h 190"/>
                <a:gd name="T54" fmla="*/ 17 w 198"/>
                <a:gd name="T55" fmla="*/ 80 h 190"/>
                <a:gd name="T56" fmla="*/ 2 w 198"/>
                <a:gd name="T57" fmla="*/ 56 h 190"/>
                <a:gd name="T58" fmla="*/ 0 w 198"/>
                <a:gd name="T59" fmla="*/ 52 h 190"/>
                <a:gd name="T60" fmla="*/ 2 w 198"/>
                <a:gd name="T61" fmla="*/ 45 h 190"/>
                <a:gd name="T62" fmla="*/ 17 w 198"/>
                <a:gd name="T63" fmla="*/ 21 h 190"/>
                <a:gd name="T64" fmla="*/ 19 w 198"/>
                <a:gd name="T65" fmla="*/ 17 h 190"/>
                <a:gd name="T66" fmla="*/ 26 w 198"/>
                <a:gd name="T67" fmla="*/ 17 h 190"/>
                <a:gd name="T68" fmla="*/ 82 w 198"/>
                <a:gd name="T69" fmla="*/ 17 h 190"/>
                <a:gd name="T70" fmla="*/ 82 w 198"/>
                <a:gd name="T71" fmla="*/ 13 h 190"/>
                <a:gd name="T72" fmla="*/ 99 w 198"/>
                <a:gd name="T73" fmla="*/ 0 h 190"/>
                <a:gd name="T74" fmla="*/ 114 w 198"/>
                <a:gd name="T75" fmla="*/ 13 h 190"/>
                <a:gd name="T76" fmla="*/ 114 w 198"/>
                <a:gd name="T77" fmla="*/ 65 h 190"/>
                <a:gd name="T78" fmla="*/ 114 w 198"/>
                <a:gd name="T79" fmla="*/ 65 h 190"/>
                <a:gd name="T80" fmla="*/ 166 w 198"/>
                <a:gd name="T81" fmla="*/ 84 h 190"/>
                <a:gd name="T82" fmla="*/ 116 w 198"/>
                <a:gd name="T83" fmla="*/ 84 h 190"/>
                <a:gd name="T84" fmla="*/ 116 w 198"/>
                <a:gd name="T85" fmla="*/ 112 h 190"/>
                <a:gd name="T86" fmla="*/ 166 w 198"/>
                <a:gd name="T87" fmla="*/ 112 h 190"/>
                <a:gd name="T88" fmla="*/ 175 w 198"/>
                <a:gd name="T89" fmla="*/ 99 h 190"/>
                <a:gd name="T90" fmla="*/ 166 w 198"/>
                <a:gd name="T91" fmla="*/ 84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198" h="190">
                  <a:moveTo>
                    <a:pt x="80" y="39"/>
                  </a:moveTo>
                  <a:lnTo>
                    <a:pt x="32" y="39"/>
                  </a:lnTo>
                  <a:lnTo>
                    <a:pt x="24" y="52"/>
                  </a:lnTo>
                  <a:lnTo>
                    <a:pt x="32" y="65"/>
                  </a:lnTo>
                  <a:lnTo>
                    <a:pt x="80" y="65"/>
                  </a:lnTo>
                  <a:lnTo>
                    <a:pt x="80" y="39"/>
                  </a:lnTo>
                  <a:lnTo>
                    <a:pt x="80" y="39"/>
                  </a:lnTo>
                  <a:close/>
                  <a:moveTo>
                    <a:pt x="114" y="65"/>
                  </a:moveTo>
                  <a:lnTo>
                    <a:pt x="170" y="65"/>
                  </a:lnTo>
                  <a:lnTo>
                    <a:pt x="177" y="65"/>
                  </a:lnTo>
                  <a:lnTo>
                    <a:pt x="179" y="69"/>
                  </a:lnTo>
                  <a:lnTo>
                    <a:pt x="194" y="93"/>
                  </a:lnTo>
                  <a:lnTo>
                    <a:pt x="198" y="99"/>
                  </a:lnTo>
                  <a:lnTo>
                    <a:pt x="194" y="103"/>
                  </a:lnTo>
                  <a:lnTo>
                    <a:pt x="179" y="127"/>
                  </a:lnTo>
                  <a:lnTo>
                    <a:pt x="177" y="134"/>
                  </a:lnTo>
                  <a:lnTo>
                    <a:pt x="170" y="134"/>
                  </a:lnTo>
                  <a:lnTo>
                    <a:pt x="114" y="134"/>
                  </a:lnTo>
                  <a:lnTo>
                    <a:pt x="114" y="164"/>
                  </a:lnTo>
                  <a:lnTo>
                    <a:pt x="164" y="164"/>
                  </a:lnTo>
                  <a:lnTo>
                    <a:pt x="164" y="190"/>
                  </a:lnTo>
                  <a:lnTo>
                    <a:pt x="37" y="190"/>
                  </a:lnTo>
                  <a:lnTo>
                    <a:pt x="37" y="164"/>
                  </a:lnTo>
                  <a:lnTo>
                    <a:pt x="82" y="164"/>
                  </a:lnTo>
                  <a:lnTo>
                    <a:pt x="82" y="86"/>
                  </a:lnTo>
                  <a:lnTo>
                    <a:pt x="26" y="86"/>
                  </a:lnTo>
                  <a:lnTo>
                    <a:pt x="19" y="86"/>
                  </a:lnTo>
                  <a:lnTo>
                    <a:pt x="17" y="80"/>
                  </a:lnTo>
                  <a:lnTo>
                    <a:pt x="2" y="56"/>
                  </a:lnTo>
                  <a:lnTo>
                    <a:pt x="0" y="52"/>
                  </a:lnTo>
                  <a:lnTo>
                    <a:pt x="2" y="45"/>
                  </a:lnTo>
                  <a:lnTo>
                    <a:pt x="17" y="21"/>
                  </a:lnTo>
                  <a:lnTo>
                    <a:pt x="19" y="17"/>
                  </a:lnTo>
                  <a:lnTo>
                    <a:pt x="26" y="17"/>
                  </a:lnTo>
                  <a:lnTo>
                    <a:pt x="82" y="17"/>
                  </a:lnTo>
                  <a:lnTo>
                    <a:pt x="82" y="13"/>
                  </a:lnTo>
                  <a:lnTo>
                    <a:pt x="99" y="0"/>
                  </a:lnTo>
                  <a:lnTo>
                    <a:pt x="114" y="13"/>
                  </a:lnTo>
                  <a:lnTo>
                    <a:pt x="114" y="65"/>
                  </a:lnTo>
                  <a:lnTo>
                    <a:pt x="114" y="65"/>
                  </a:lnTo>
                  <a:close/>
                  <a:moveTo>
                    <a:pt x="166" y="84"/>
                  </a:moveTo>
                  <a:lnTo>
                    <a:pt x="116" y="84"/>
                  </a:lnTo>
                  <a:lnTo>
                    <a:pt x="116" y="112"/>
                  </a:lnTo>
                  <a:lnTo>
                    <a:pt x="166" y="112"/>
                  </a:lnTo>
                  <a:lnTo>
                    <a:pt x="175" y="99"/>
                  </a:lnTo>
                  <a:lnTo>
                    <a:pt x="166" y="84"/>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noEditPoints="1"/>
            </p:cNvSpPr>
            <p:nvPr/>
          </p:nvSpPr>
          <p:spPr bwMode="auto">
            <a:xfrm>
              <a:off x="5005051" y="4114114"/>
              <a:ext cx="337768" cy="330136"/>
            </a:xfrm>
            <a:custGeom>
              <a:avLst/>
              <a:gdLst>
                <a:gd name="T0" fmla="*/ 74 w 82"/>
                <a:gd name="T1" fmla="*/ 6 h 80"/>
                <a:gd name="T2" fmla="*/ 67 w 82"/>
                <a:gd name="T3" fmla="*/ 27 h 80"/>
                <a:gd name="T4" fmla="*/ 65 w 82"/>
                <a:gd name="T5" fmla="*/ 30 h 80"/>
                <a:gd name="T6" fmla="*/ 75 w 82"/>
                <a:gd name="T7" fmla="*/ 71 h 80"/>
                <a:gd name="T8" fmla="*/ 66 w 82"/>
                <a:gd name="T9" fmla="*/ 80 h 80"/>
                <a:gd name="T10" fmla="*/ 44 w 82"/>
                <a:gd name="T11" fmla="*/ 50 h 80"/>
                <a:gd name="T12" fmla="*/ 36 w 82"/>
                <a:gd name="T13" fmla="*/ 57 h 80"/>
                <a:gd name="T14" fmla="*/ 39 w 82"/>
                <a:gd name="T15" fmla="*/ 70 h 80"/>
                <a:gd name="T16" fmla="*/ 34 w 82"/>
                <a:gd name="T17" fmla="*/ 75 h 80"/>
                <a:gd name="T18" fmla="*/ 26 w 82"/>
                <a:gd name="T19" fmla="*/ 61 h 80"/>
                <a:gd name="T20" fmla="*/ 21 w 82"/>
                <a:gd name="T21" fmla="*/ 67 h 80"/>
                <a:gd name="T22" fmla="*/ 16 w 82"/>
                <a:gd name="T23" fmla="*/ 62 h 80"/>
                <a:gd name="T24" fmla="*/ 21 w 82"/>
                <a:gd name="T25" fmla="*/ 57 h 80"/>
                <a:gd name="T26" fmla="*/ 7 w 82"/>
                <a:gd name="T27" fmla="*/ 50 h 80"/>
                <a:gd name="T28" fmla="*/ 12 w 82"/>
                <a:gd name="T29" fmla="*/ 44 h 80"/>
                <a:gd name="T30" fmla="*/ 25 w 82"/>
                <a:gd name="T31" fmla="*/ 47 h 80"/>
                <a:gd name="T32" fmla="*/ 32 w 82"/>
                <a:gd name="T33" fmla="*/ 39 h 80"/>
                <a:gd name="T34" fmla="*/ 0 w 82"/>
                <a:gd name="T35" fmla="*/ 18 h 80"/>
                <a:gd name="T36" fmla="*/ 9 w 82"/>
                <a:gd name="T37" fmla="*/ 8 h 80"/>
                <a:gd name="T38" fmla="*/ 51 w 82"/>
                <a:gd name="T39" fmla="*/ 16 h 80"/>
                <a:gd name="T40" fmla="*/ 53 w 82"/>
                <a:gd name="T41" fmla="*/ 13 h 80"/>
                <a:gd name="T42" fmla="*/ 74 w 82"/>
                <a:gd name="T43" fmla="*/ 6 h 80"/>
                <a:gd name="T44" fmla="*/ 82 w 82"/>
                <a:gd name="T45" fmla="*/ 50 h 80"/>
                <a:gd name="T46" fmla="*/ 74 w 82"/>
                <a:gd name="T47" fmla="*/ 42 h 80"/>
                <a:gd name="T48" fmla="*/ 72 w 82"/>
                <a:gd name="T49" fmla="*/ 44 h 80"/>
                <a:gd name="T50" fmla="*/ 76 w 82"/>
                <a:gd name="T51" fmla="*/ 57 h 80"/>
                <a:gd name="T52" fmla="*/ 82 w 82"/>
                <a:gd name="T53" fmla="*/ 50 h 80"/>
                <a:gd name="T54" fmla="*/ 29 w 82"/>
                <a:gd name="T55" fmla="*/ 0 h 80"/>
                <a:gd name="T56" fmla="*/ 23 w 82"/>
                <a:gd name="T57" fmla="*/ 7 h 80"/>
                <a:gd name="T58" fmla="*/ 36 w 82"/>
                <a:gd name="T59" fmla="*/ 10 h 80"/>
                <a:gd name="T60" fmla="*/ 37 w 82"/>
                <a:gd name="T61" fmla="*/ 8 h 80"/>
                <a:gd name="T62" fmla="*/ 29 w 82"/>
                <a:gd name="T63" fmla="*/ 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82" h="80">
                  <a:moveTo>
                    <a:pt x="74" y="6"/>
                  </a:moveTo>
                  <a:cubicBezTo>
                    <a:pt x="76" y="15"/>
                    <a:pt x="74" y="21"/>
                    <a:pt x="67" y="27"/>
                  </a:cubicBezTo>
                  <a:cubicBezTo>
                    <a:pt x="65" y="30"/>
                    <a:pt x="65" y="30"/>
                    <a:pt x="65" y="30"/>
                  </a:cubicBezTo>
                  <a:cubicBezTo>
                    <a:pt x="75" y="71"/>
                    <a:pt x="75" y="71"/>
                    <a:pt x="75" y="71"/>
                  </a:cubicBezTo>
                  <a:cubicBezTo>
                    <a:pt x="66" y="80"/>
                    <a:pt x="66" y="80"/>
                    <a:pt x="66" y="80"/>
                  </a:cubicBezTo>
                  <a:cubicBezTo>
                    <a:pt x="44" y="50"/>
                    <a:pt x="44" y="50"/>
                    <a:pt x="44" y="50"/>
                  </a:cubicBezTo>
                  <a:cubicBezTo>
                    <a:pt x="36" y="57"/>
                    <a:pt x="36" y="57"/>
                    <a:pt x="36" y="57"/>
                  </a:cubicBezTo>
                  <a:cubicBezTo>
                    <a:pt x="39" y="70"/>
                    <a:pt x="39" y="70"/>
                    <a:pt x="39" y="70"/>
                  </a:cubicBezTo>
                  <a:cubicBezTo>
                    <a:pt x="34" y="75"/>
                    <a:pt x="34" y="75"/>
                    <a:pt x="34" y="75"/>
                  </a:cubicBezTo>
                  <a:cubicBezTo>
                    <a:pt x="26" y="61"/>
                    <a:pt x="26" y="61"/>
                    <a:pt x="26" y="61"/>
                  </a:cubicBezTo>
                  <a:cubicBezTo>
                    <a:pt x="21" y="67"/>
                    <a:pt x="21" y="67"/>
                    <a:pt x="21" y="67"/>
                  </a:cubicBezTo>
                  <a:cubicBezTo>
                    <a:pt x="16" y="62"/>
                    <a:pt x="16" y="62"/>
                    <a:pt x="16" y="62"/>
                  </a:cubicBezTo>
                  <a:cubicBezTo>
                    <a:pt x="21" y="57"/>
                    <a:pt x="21" y="57"/>
                    <a:pt x="21" y="57"/>
                  </a:cubicBezTo>
                  <a:cubicBezTo>
                    <a:pt x="7" y="50"/>
                    <a:pt x="7" y="50"/>
                    <a:pt x="7" y="50"/>
                  </a:cubicBezTo>
                  <a:cubicBezTo>
                    <a:pt x="12" y="44"/>
                    <a:pt x="12" y="44"/>
                    <a:pt x="12" y="44"/>
                  </a:cubicBezTo>
                  <a:cubicBezTo>
                    <a:pt x="25" y="47"/>
                    <a:pt x="25" y="47"/>
                    <a:pt x="25" y="47"/>
                  </a:cubicBezTo>
                  <a:cubicBezTo>
                    <a:pt x="32" y="39"/>
                    <a:pt x="32" y="39"/>
                    <a:pt x="32" y="39"/>
                  </a:cubicBezTo>
                  <a:cubicBezTo>
                    <a:pt x="0" y="18"/>
                    <a:pt x="0" y="18"/>
                    <a:pt x="0" y="18"/>
                  </a:cubicBezTo>
                  <a:cubicBezTo>
                    <a:pt x="9" y="8"/>
                    <a:pt x="9" y="8"/>
                    <a:pt x="9" y="8"/>
                  </a:cubicBezTo>
                  <a:cubicBezTo>
                    <a:pt x="51" y="16"/>
                    <a:pt x="51" y="16"/>
                    <a:pt x="51" y="16"/>
                  </a:cubicBezTo>
                  <a:cubicBezTo>
                    <a:pt x="53" y="13"/>
                    <a:pt x="53" y="13"/>
                    <a:pt x="53" y="13"/>
                  </a:cubicBezTo>
                  <a:cubicBezTo>
                    <a:pt x="60" y="5"/>
                    <a:pt x="67" y="4"/>
                    <a:pt x="74" y="6"/>
                  </a:cubicBezTo>
                  <a:close/>
                  <a:moveTo>
                    <a:pt x="82" y="50"/>
                  </a:moveTo>
                  <a:cubicBezTo>
                    <a:pt x="74" y="42"/>
                    <a:pt x="74" y="42"/>
                    <a:pt x="74" y="42"/>
                  </a:cubicBezTo>
                  <a:cubicBezTo>
                    <a:pt x="72" y="44"/>
                    <a:pt x="72" y="44"/>
                    <a:pt x="72" y="44"/>
                  </a:cubicBezTo>
                  <a:cubicBezTo>
                    <a:pt x="76" y="57"/>
                    <a:pt x="76" y="57"/>
                    <a:pt x="76" y="57"/>
                  </a:cubicBezTo>
                  <a:cubicBezTo>
                    <a:pt x="82" y="50"/>
                    <a:pt x="82" y="50"/>
                    <a:pt x="82" y="50"/>
                  </a:cubicBezTo>
                  <a:close/>
                  <a:moveTo>
                    <a:pt x="29" y="0"/>
                  </a:moveTo>
                  <a:cubicBezTo>
                    <a:pt x="23" y="7"/>
                    <a:pt x="23" y="7"/>
                    <a:pt x="23" y="7"/>
                  </a:cubicBezTo>
                  <a:cubicBezTo>
                    <a:pt x="36" y="10"/>
                    <a:pt x="36" y="10"/>
                    <a:pt x="36" y="10"/>
                  </a:cubicBezTo>
                  <a:cubicBezTo>
                    <a:pt x="37" y="8"/>
                    <a:pt x="37" y="8"/>
                    <a:pt x="37" y="8"/>
                  </a:cubicBezTo>
                  <a:lnTo>
                    <a:pt x="29" y="0"/>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noEditPoints="1"/>
            </p:cNvSpPr>
            <p:nvPr/>
          </p:nvSpPr>
          <p:spPr bwMode="auto">
            <a:xfrm>
              <a:off x="8773924" y="4087398"/>
              <a:ext cx="316777" cy="383568"/>
            </a:xfrm>
            <a:custGeom>
              <a:avLst/>
              <a:gdLst>
                <a:gd name="T0" fmla="*/ 0 w 77"/>
                <a:gd name="T1" fmla="*/ 85 h 93"/>
                <a:gd name="T2" fmla="*/ 30 w 77"/>
                <a:gd name="T3" fmla="*/ 20 h 93"/>
                <a:gd name="T4" fmla="*/ 38 w 77"/>
                <a:gd name="T5" fmla="*/ 26 h 93"/>
                <a:gd name="T6" fmla="*/ 39 w 77"/>
                <a:gd name="T7" fmla="*/ 27 h 93"/>
                <a:gd name="T8" fmla="*/ 39 w 77"/>
                <a:gd name="T9" fmla="*/ 27 h 93"/>
                <a:gd name="T10" fmla="*/ 40 w 77"/>
                <a:gd name="T11" fmla="*/ 27 h 93"/>
                <a:gd name="T12" fmla="*/ 40 w 77"/>
                <a:gd name="T13" fmla="*/ 28 h 93"/>
                <a:gd name="T14" fmla="*/ 40 w 77"/>
                <a:gd name="T15" fmla="*/ 28 h 93"/>
                <a:gd name="T16" fmla="*/ 41 w 77"/>
                <a:gd name="T17" fmla="*/ 28 h 93"/>
                <a:gd name="T18" fmla="*/ 41 w 77"/>
                <a:gd name="T19" fmla="*/ 29 h 93"/>
                <a:gd name="T20" fmla="*/ 42 w 77"/>
                <a:gd name="T21" fmla="*/ 29 h 93"/>
                <a:gd name="T22" fmla="*/ 42 w 77"/>
                <a:gd name="T23" fmla="*/ 29 h 93"/>
                <a:gd name="T24" fmla="*/ 43 w 77"/>
                <a:gd name="T25" fmla="*/ 29 h 93"/>
                <a:gd name="T26" fmla="*/ 43 w 77"/>
                <a:gd name="T27" fmla="*/ 30 h 93"/>
                <a:gd name="T28" fmla="*/ 43 w 77"/>
                <a:gd name="T29" fmla="*/ 30 h 93"/>
                <a:gd name="T30" fmla="*/ 48 w 77"/>
                <a:gd name="T31" fmla="*/ 33 h 93"/>
                <a:gd name="T32" fmla="*/ 48 w 77"/>
                <a:gd name="T33" fmla="*/ 33 h 93"/>
                <a:gd name="T34" fmla="*/ 49 w 77"/>
                <a:gd name="T35" fmla="*/ 34 h 93"/>
                <a:gd name="T36" fmla="*/ 49 w 77"/>
                <a:gd name="T37" fmla="*/ 34 h 93"/>
                <a:gd name="T38" fmla="*/ 50 w 77"/>
                <a:gd name="T39" fmla="*/ 34 h 93"/>
                <a:gd name="T40" fmla="*/ 50 w 77"/>
                <a:gd name="T41" fmla="*/ 35 h 93"/>
                <a:gd name="T42" fmla="*/ 50 w 77"/>
                <a:gd name="T43" fmla="*/ 35 h 93"/>
                <a:gd name="T44" fmla="*/ 51 w 77"/>
                <a:gd name="T45" fmla="*/ 35 h 93"/>
                <a:gd name="T46" fmla="*/ 51 w 77"/>
                <a:gd name="T47" fmla="*/ 36 h 93"/>
                <a:gd name="T48" fmla="*/ 52 w 77"/>
                <a:gd name="T49" fmla="*/ 36 h 93"/>
                <a:gd name="T50" fmla="*/ 52 w 77"/>
                <a:gd name="T51" fmla="*/ 36 h 93"/>
                <a:gd name="T52" fmla="*/ 53 w 77"/>
                <a:gd name="T53" fmla="*/ 37 h 93"/>
                <a:gd name="T54" fmla="*/ 53 w 77"/>
                <a:gd name="T55" fmla="*/ 37 h 93"/>
                <a:gd name="T56" fmla="*/ 48 w 77"/>
                <a:gd name="T57" fmla="*/ 79 h 93"/>
                <a:gd name="T58" fmla="*/ 7 w 77"/>
                <a:gd name="T59" fmla="*/ 91 h 93"/>
                <a:gd name="T60" fmla="*/ 35 w 77"/>
                <a:gd name="T61" fmla="*/ 64 h 93"/>
                <a:gd name="T62" fmla="*/ 19 w 77"/>
                <a:gd name="T63" fmla="*/ 53 h 93"/>
                <a:gd name="T64" fmla="*/ 3 w 77"/>
                <a:gd name="T65" fmla="*/ 88 h 93"/>
                <a:gd name="T66" fmla="*/ 73 w 77"/>
                <a:gd name="T67" fmla="*/ 93 h 93"/>
                <a:gd name="T68" fmla="*/ 54 w 77"/>
                <a:gd name="T69" fmla="*/ 83 h 93"/>
                <a:gd name="T70" fmla="*/ 69 w 77"/>
                <a:gd name="T71" fmla="*/ 42 h 93"/>
                <a:gd name="T72" fmla="*/ 34 w 77"/>
                <a:gd name="T73" fmla="*/ 0 h 93"/>
                <a:gd name="T74" fmla="*/ 69 w 77"/>
                <a:gd name="T75" fmla="*/ 42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7" h="93">
                  <a:moveTo>
                    <a:pt x="3" y="88"/>
                  </a:moveTo>
                  <a:cubicBezTo>
                    <a:pt x="2" y="87"/>
                    <a:pt x="1" y="86"/>
                    <a:pt x="0" y="85"/>
                  </a:cubicBezTo>
                  <a:cubicBezTo>
                    <a:pt x="0" y="72"/>
                    <a:pt x="0" y="58"/>
                    <a:pt x="0" y="45"/>
                  </a:cubicBezTo>
                  <a:cubicBezTo>
                    <a:pt x="12" y="40"/>
                    <a:pt x="21" y="32"/>
                    <a:pt x="30" y="20"/>
                  </a:cubicBezTo>
                  <a:cubicBezTo>
                    <a:pt x="38" y="26"/>
                    <a:pt x="38" y="26"/>
                    <a:pt x="38" y="26"/>
                  </a:cubicBezTo>
                  <a:cubicBezTo>
                    <a:pt x="38" y="26"/>
                    <a:pt x="38" y="26"/>
                    <a:pt x="38" y="26"/>
                  </a:cubicBezTo>
                  <a:cubicBezTo>
                    <a:pt x="38" y="27"/>
                    <a:pt x="38" y="27"/>
                    <a:pt x="38" y="27"/>
                  </a:cubicBezTo>
                  <a:cubicBezTo>
                    <a:pt x="39" y="27"/>
                    <a:pt x="39" y="27"/>
                    <a:pt x="39" y="27"/>
                  </a:cubicBezTo>
                  <a:cubicBezTo>
                    <a:pt x="39" y="27"/>
                    <a:pt x="39" y="27"/>
                    <a:pt x="39" y="27"/>
                  </a:cubicBezTo>
                  <a:cubicBezTo>
                    <a:pt x="39" y="27"/>
                    <a:pt x="39" y="27"/>
                    <a:pt x="39" y="27"/>
                  </a:cubicBezTo>
                  <a:cubicBezTo>
                    <a:pt x="39" y="27"/>
                    <a:pt x="39" y="27"/>
                    <a:pt x="39" y="27"/>
                  </a:cubicBezTo>
                  <a:cubicBezTo>
                    <a:pt x="40" y="27"/>
                    <a:pt x="40" y="27"/>
                    <a:pt x="40" y="27"/>
                  </a:cubicBezTo>
                  <a:cubicBezTo>
                    <a:pt x="40" y="27"/>
                    <a:pt x="40" y="27"/>
                    <a:pt x="40" y="27"/>
                  </a:cubicBezTo>
                  <a:cubicBezTo>
                    <a:pt x="40" y="28"/>
                    <a:pt x="40" y="28"/>
                    <a:pt x="40" y="28"/>
                  </a:cubicBezTo>
                  <a:cubicBezTo>
                    <a:pt x="40" y="28"/>
                    <a:pt x="40" y="28"/>
                    <a:pt x="40" y="28"/>
                  </a:cubicBezTo>
                  <a:cubicBezTo>
                    <a:pt x="40" y="28"/>
                    <a:pt x="40" y="28"/>
                    <a:pt x="40" y="28"/>
                  </a:cubicBezTo>
                  <a:cubicBezTo>
                    <a:pt x="41" y="28"/>
                    <a:pt x="41" y="28"/>
                    <a:pt x="41" y="28"/>
                  </a:cubicBezTo>
                  <a:cubicBezTo>
                    <a:pt x="41" y="28"/>
                    <a:pt x="41" y="28"/>
                    <a:pt x="41" y="28"/>
                  </a:cubicBezTo>
                  <a:cubicBezTo>
                    <a:pt x="41" y="28"/>
                    <a:pt x="41" y="28"/>
                    <a:pt x="41" y="28"/>
                  </a:cubicBezTo>
                  <a:cubicBezTo>
                    <a:pt x="41" y="29"/>
                    <a:pt x="41" y="29"/>
                    <a:pt x="41" y="29"/>
                  </a:cubicBezTo>
                  <a:cubicBezTo>
                    <a:pt x="42" y="29"/>
                    <a:pt x="42" y="29"/>
                    <a:pt x="42" y="29"/>
                  </a:cubicBezTo>
                  <a:cubicBezTo>
                    <a:pt x="42" y="29"/>
                    <a:pt x="42" y="29"/>
                    <a:pt x="42" y="29"/>
                  </a:cubicBezTo>
                  <a:cubicBezTo>
                    <a:pt x="42" y="29"/>
                    <a:pt x="42" y="29"/>
                    <a:pt x="42" y="29"/>
                  </a:cubicBezTo>
                  <a:cubicBezTo>
                    <a:pt x="42" y="29"/>
                    <a:pt x="42" y="29"/>
                    <a:pt x="42" y="29"/>
                  </a:cubicBezTo>
                  <a:cubicBezTo>
                    <a:pt x="42" y="29"/>
                    <a:pt x="42" y="29"/>
                    <a:pt x="42" y="29"/>
                  </a:cubicBezTo>
                  <a:cubicBezTo>
                    <a:pt x="43" y="29"/>
                    <a:pt x="43" y="29"/>
                    <a:pt x="43" y="29"/>
                  </a:cubicBezTo>
                  <a:cubicBezTo>
                    <a:pt x="43" y="30"/>
                    <a:pt x="43" y="30"/>
                    <a:pt x="43" y="30"/>
                  </a:cubicBezTo>
                  <a:cubicBezTo>
                    <a:pt x="43" y="30"/>
                    <a:pt x="43" y="30"/>
                    <a:pt x="43" y="30"/>
                  </a:cubicBezTo>
                  <a:cubicBezTo>
                    <a:pt x="43" y="30"/>
                    <a:pt x="43" y="30"/>
                    <a:pt x="43" y="30"/>
                  </a:cubicBezTo>
                  <a:cubicBezTo>
                    <a:pt x="43" y="30"/>
                    <a:pt x="43" y="30"/>
                    <a:pt x="43" y="30"/>
                  </a:cubicBezTo>
                  <a:cubicBezTo>
                    <a:pt x="44" y="30"/>
                    <a:pt x="44" y="30"/>
                    <a:pt x="44" y="30"/>
                  </a:cubicBezTo>
                  <a:cubicBezTo>
                    <a:pt x="48" y="33"/>
                    <a:pt x="48" y="33"/>
                    <a:pt x="48" y="33"/>
                  </a:cubicBezTo>
                  <a:cubicBezTo>
                    <a:pt x="48" y="33"/>
                    <a:pt x="48" y="33"/>
                    <a:pt x="48" y="33"/>
                  </a:cubicBezTo>
                  <a:cubicBezTo>
                    <a:pt x="48" y="33"/>
                    <a:pt x="48" y="33"/>
                    <a:pt x="48" y="33"/>
                  </a:cubicBezTo>
                  <a:cubicBezTo>
                    <a:pt x="48" y="34"/>
                    <a:pt x="48" y="34"/>
                    <a:pt x="48" y="34"/>
                  </a:cubicBezTo>
                  <a:cubicBezTo>
                    <a:pt x="49" y="34"/>
                    <a:pt x="49" y="34"/>
                    <a:pt x="49" y="34"/>
                  </a:cubicBezTo>
                  <a:cubicBezTo>
                    <a:pt x="49" y="34"/>
                    <a:pt x="49" y="34"/>
                    <a:pt x="49" y="34"/>
                  </a:cubicBezTo>
                  <a:cubicBezTo>
                    <a:pt x="49" y="34"/>
                    <a:pt x="49" y="34"/>
                    <a:pt x="49" y="34"/>
                  </a:cubicBezTo>
                  <a:cubicBezTo>
                    <a:pt x="49" y="34"/>
                    <a:pt x="49" y="34"/>
                    <a:pt x="49" y="34"/>
                  </a:cubicBezTo>
                  <a:cubicBezTo>
                    <a:pt x="50" y="34"/>
                    <a:pt x="50" y="34"/>
                    <a:pt x="50" y="34"/>
                  </a:cubicBezTo>
                  <a:cubicBezTo>
                    <a:pt x="50" y="35"/>
                    <a:pt x="50" y="35"/>
                    <a:pt x="50" y="35"/>
                  </a:cubicBezTo>
                  <a:cubicBezTo>
                    <a:pt x="50" y="35"/>
                    <a:pt x="50" y="35"/>
                    <a:pt x="50" y="35"/>
                  </a:cubicBezTo>
                  <a:cubicBezTo>
                    <a:pt x="50" y="35"/>
                    <a:pt x="50" y="35"/>
                    <a:pt x="50" y="35"/>
                  </a:cubicBezTo>
                  <a:cubicBezTo>
                    <a:pt x="50" y="35"/>
                    <a:pt x="50" y="35"/>
                    <a:pt x="50" y="35"/>
                  </a:cubicBezTo>
                  <a:cubicBezTo>
                    <a:pt x="51" y="35"/>
                    <a:pt x="51" y="35"/>
                    <a:pt x="51" y="35"/>
                  </a:cubicBezTo>
                  <a:cubicBezTo>
                    <a:pt x="51" y="35"/>
                    <a:pt x="51" y="35"/>
                    <a:pt x="51" y="35"/>
                  </a:cubicBezTo>
                  <a:cubicBezTo>
                    <a:pt x="51" y="35"/>
                    <a:pt x="51" y="35"/>
                    <a:pt x="51" y="35"/>
                  </a:cubicBezTo>
                  <a:cubicBezTo>
                    <a:pt x="51" y="36"/>
                    <a:pt x="51" y="36"/>
                    <a:pt x="51" y="36"/>
                  </a:cubicBezTo>
                  <a:cubicBezTo>
                    <a:pt x="52" y="36"/>
                    <a:pt x="52" y="36"/>
                    <a:pt x="52" y="36"/>
                  </a:cubicBezTo>
                  <a:cubicBezTo>
                    <a:pt x="52" y="36"/>
                    <a:pt x="52" y="36"/>
                    <a:pt x="52" y="36"/>
                  </a:cubicBezTo>
                  <a:cubicBezTo>
                    <a:pt x="52" y="36"/>
                    <a:pt x="52" y="36"/>
                    <a:pt x="52" y="36"/>
                  </a:cubicBezTo>
                  <a:cubicBezTo>
                    <a:pt x="52" y="36"/>
                    <a:pt x="52" y="36"/>
                    <a:pt x="52" y="36"/>
                  </a:cubicBezTo>
                  <a:cubicBezTo>
                    <a:pt x="52" y="36"/>
                    <a:pt x="52" y="36"/>
                    <a:pt x="52" y="36"/>
                  </a:cubicBezTo>
                  <a:cubicBezTo>
                    <a:pt x="53" y="37"/>
                    <a:pt x="53" y="37"/>
                    <a:pt x="53" y="37"/>
                  </a:cubicBezTo>
                  <a:cubicBezTo>
                    <a:pt x="53" y="37"/>
                    <a:pt x="53" y="37"/>
                    <a:pt x="53" y="37"/>
                  </a:cubicBezTo>
                  <a:cubicBezTo>
                    <a:pt x="53" y="37"/>
                    <a:pt x="53" y="37"/>
                    <a:pt x="53" y="37"/>
                  </a:cubicBezTo>
                  <a:cubicBezTo>
                    <a:pt x="62" y="43"/>
                    <a:pt x="62" y="43"/>
                    <a:pt x="62" y="43"/>
                  </a:cubicBezTo>
                  <a:cubicBezTo>
                    <a:pt x="53" y="55"/>
                    <a:pt x="49" y="67"/>
                    <a:pt x="48" y="79"/>
                  </a:cubicBezTo>
                  <a:cubicBezTo>
                    <a:pt x="36" y="84"/>
                    <a:pt x="23" y="88"/>
                    <a:pt x="11" y="93"/>
                  </a:cubicBezTo>
                  <a:cubicBezTo>
                    <a:pt x="9" y="92"/>
                    <a:pt x="8" y="91"/>
                    <a:pt x="7" y="91"/>
                  </a:cubicBezTo>
                  <a:cubicBezTo>
                    <a:pt x="23" y="68"/>
                    <a:pt x="23" y="68"/>
                    <a:pt x="23" y="68"/>
                  </a:cubicBezTo>
                  <a:cubicBezTo>
                    <a:pt x="27" y="69"/>
                    <a:pt x="32" y="68"/>
                    <a:pt x="35" y="64"/>
                  </a:cubicBezTo>
                  <a:cubicBezTo>
                    <a:pt x="38" y="60"/>
                    <a:pt x="37" y="54"/>
                    <a:pt x="32" y="51"/>
                  </a:cubicBezTo>
                  <a:cubicBezTo>
                    <a:pt x="28" y="47"/>
                    <a:pt x="22" y="49"/>
                    <a:pt x="19" y="53"/>
                  </a:cubicBezTo>
                  <a:cubicBezTo>
                    <a:pt x="16" y="57"/>
                    <a:pt x="16" y="62"/>
                    <a:pt x="19" y="65"/>
                  </a:cubicBezTo>
                  <a:cubicBezTo>
                    <a:pt x="3" y="88"/>
                    <a:pt x="3" y="88"/>
                    <a:pt x="3" y="88"/>
                  </a:cubicBezTo>
                  <a:close/>
                  <a:moveTo>
                    <a:pt x="27" y="93"/>
                  </a:moveTo>
                  <a:cubicBezTo>
                    <a:pt x="73" y="93"/>
                    <a:pt x="73" y="93"/>
                    <a:pt x="73" y="93"/>
                  </a:cubicBezTo>
                  <a:cubicBezTo>
                    <a:pt x="73" y="83"/>
                    <a:pt x="73" y="83"/>
                    <a:pt x="73" y="83"/>
                  </a:cubicBezTo>
                  <a:cubicBezTo>
                    <a:pt x="54" y="83"/>
                    <a:pt x="54" y="83"/>
                    <a:pt x="54" y="83"/>
                  </a:cubicBezTo>
                  <a:cubicBezTo>
                    <a:pt x="27" y="93"/>
                    <a:pt x="27" y="93"/>
                    <a:pt x="27" y="93"/>
                  </a:cubicBezTo>
                  <a:close/>
                  <a:moveTo>
                    <a:pt x="69" y="42"/>
                  </a:moveTo>
                  <a:cubicBezTo>
                    <a:pt x="77" y="31"/>
                    <a:pt x="77" y="31"/>
                    <a:pt x="77" y="31"/>
                  </a:cubicBezTo>
                  <a:cubicBezTo>
                    <a:pt x="34" y="0"/>
                    <a:pt x="34" y="0"/>
                    <a:pt x="34" y="0"/>
                  </a:cubicBezTo>
                  <a:cubicBezTo>
                    <a:pt x="26" y="12"/>
                    <a:pt x="26" y="12"/>
                    <a:pt x="26" y="12"/>
                  </a:cubicBezTo>
                  <a:lnTo>
                    <a:pt x="69" y="42"/>
                  </a:lnTo>
                  <a:close/>
                </a:path>
              </a:pathLst>
            </a:custGeom>
            <a:solidFill>
              <a:schemeClr val="bg1"/>
            </a:solidFill>
            <a:ln>
              <a:noFill/>
            </a:ln>
            <a:extLst/>
          </p:spPr>
          <p:txBody>
            <a:bodyPr vert="horz" wrap="square" lIns="96430" tIns="48216" rIns="96430" bIns="48216"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49">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cxnSp>
        <p:nvCxnSpPr>
          <p:cNvPr id="38" name="Straight Arrow Connector 37"/>
          <p:cNvCxnSpPr/>
          <p:nvPr/>
        </p:nvCxnSpPr>
        <p:spPr>
          <a:xfrm>
            <a:off x="3474579"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1" name="Straight Arrow Connector 40"/>
          <p:cNvCxnSpPr/>
          <p:nvPr/>
        </p:nvCxnSpPr>
        <p:spPr>
          <a:xfrm>
            <a:off x="7454235" y="3956327"/>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2" name="Straight Arrow Connector 41"/>
          <p:cNvCxnSpPr/>
          <p:nvPr/>
        </p:nvCxnSpPr>
        <p:spPr>
          <a:xfrm flipV="1">
            <a:off x="9440759"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43" name="Straight Arrow Connector 42"/>
          <p:cNvCxnSpPr/>
          <p:nvPr/>
        </p:nvCxnSpPr>
        <p:spPr>
          <a:xfrm flipV="1">
            <a:off x="5476570" y="2943490"/>
            <a:ext cx="0" cy="1013398"/>
          </a:xfrm>
          <a:prstGeom prst="straightConnector1">
            <a:avLst/>
          </a:prstGeom>
          <a:ln w="6350">
            <a:solidFill>
              <a:schemeClr val="bg1">
                <a:lumMod val="65000"/>
              </a:schemeClr>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6" name="Group 5"/>
          <p:cNvGrpSpPr/>
          <p:nvPr/>
        </p:nvGrpSpPr>
        <p:grpSpPr>
          <a:xfrm>
            <a:off x="2205729" y="5176348"/>
            <a:ext cx="2537702" cy="824682"/>
            <a:chOff x="1929542" y="4908274"/>
            <a:chExt cx="2729132" cy="782003"/>
          </a:xfrm>
        </p:grpSpPr>
        <p:sp>
          <p:nvSpPr>
            <p:cNvPr id="44" name="TextBox 43"/>
            <p:cNvSpPr txBox="1"/>
            <p:nvPr/>
          </p:nvSpPr>
          <p:spPr>
            <a:xfrm>
              <a:off x="2519031" y="4908274"/>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Rectangle 44"/>
            <p:cNvSpPr/>
            <p:nvPr/>
          </p:nvSpPr>
          <p:spPr>
            <a:xfrm>
              <a:off x="1929542"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6185385" y="5201374"/>
            <a:ext cx="2537702" cy="799656"/>
            <a:chOff x="5703260" y="4932005"/>
            <a:chExt cx="2729132" cy="758272"/>
          </a:xfrm>
        </p:grpSpPr>
        <p:sp>
          <p:nvSpPr>
            <p:cNvPr id="48" name="TextBox 47"/>
            <p:cNvSpPr txBox="1"/>
            <p:nvPr/>
          </p:nvSpPr>
          <p:spPr>
            <a:xfrm>
              <a:off x="6292750" y="4932005"/>
              <a:ext cx="1550153" cy="311548"/>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Rectangle 48"/>
            <p:cNvSpPr/>
            <p:nvPr/>
          </p:nvSpPr>
          <p:spPr>
            <a:xfrm>
              <a:off x="5703260" y="5195350"/>
              <a:ext cx="2729132" cy="494927"/>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6"/>
          <p:cNvGrpSpPr/>
          <p:nvPr/>
        </p:nvGrpSpPr>
        <p:grpSpPr>
          <a:xfrm>
            <a:off x="4168723" y="1709795"/>
            <a:ext cx="2611174" cy="815016"/>
            <a:chOff x="4038291" y="1621125"/>
            <a:chExt cx="2304129" cy="772840"/>
          </a:xfrm>
        </p:grpSpPr>
        <p:sp>
          <p:nvSpPr>
            <p:cNvPr id="50" name="TextBox 49"/>
            <p:cNvSpPr txBox="1"/>
            <p:nvPr/>
          </p:nvSpPr>
          <p:spPr>
            <a:xfrm>
              <a:off x="4554393" y="1621125"/>
              <a:ext cx="1271925" cy="311549"/>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Rectangle 50"/>
            <p:cNvSpPr/>
            <p:nvPr/>
          </p:nvSpPr>
          <p:spPr>
            <a:xfrm>
              <a:off x="4038291" y="1899037"/>
              <a:ext cx="2304129" cy="494928"/>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8" name="Group 7"/>
          <p:cNvGrpSpPr/>
          <p:nvPr/>
        </p:nvGrpSpPr>
        <p:grpSpPr>
          <a:xfrm>
            <a:off x="8114883" y="1721694"/>
            <a:ext cx="2611174" cy="803111"/>
            <a:chOff x="7780247" y="1632414"/>
            <a:chExt cx="2304129" cy="761553"/>
          </a:xfrm>
        </p:grpSpPr>
        <p:sp>
          <p:nvSpPr>
            <p:cNvPr id="52" name="TextBox 51"/>
            <p:cNvSpPr txBox="1"/>
            <p:nvPr/>
          </p:nvSpPr>
          <p:spPr>
            <a:xfrm>
              <a:off x="8296348" y="1632414"/>
              <a:ext cx="1271925" cy="311550"/>
            </a:xfrm>
            <a:prstGeom prst="rect">
              <a:avLst/>
            </a:prstGeom>
            <a:noFill/>
          </p:spPr>
          <p:txBody>
            <a:bodyPr wrap="none" rtlCol="0">
              <a:spAutoFit/>
            </a:bodyPr>
            <a:lstStyle/>
            <a:p>
              <a:pPr algn="ct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Rectangle 52"/>
            <p:cNvSpPr/>
            <p:nvPr/>
          </p:nvSpPr>
          <p:spPr>
            <a:xfrm>
              <a:off x="7780247" y="1899037"/>
              <a:ext cx="2304129" cy="494930"/>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0"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82992537"/>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8"/>
                                        </p:tgtEl>
                                        <p:attrNameLst>
                                          <p:attrName>style.visibility</p:attrName>
                                        </p:attrNameLst>
                                      </p:cBhvr>
                                      <p:to>
                                        <p:strVal val="visible"/>
                                      </p:to>
                                    </p:set>
                                    <p:animEffect transition="in" filter="wipe(up)">
                                      <p:cBhvr>
                                        <p:cTn id="11" dur="500"/>
                                        <p:tgtEl>
                                          <p:spTgt spid="38"/>
                                        </p:tgtEl>
                                      </p:cBhvr>
                                    </p:animEffect>
                                  </p:childTnLst>
                                </p:cTn>
                              </p:par>
                            </p:childTnLst>
                          </p:cTn>
                        </p:par>
                        <p:par>
                          <p:cTn id="12" fill="hold">
                            <p:stCondLst>
                              <p:cond delay="1000"/>
                            </p:stCondLst>
                            <p:childTnLst>
                              <p:par>
                                <p:cTn id="13" presetID="10" presetClass="entr" presetSubtype="0"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500"/>
                                        <p:tgtEl>
                                          <p:spTgt spid="6"/>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43"/>
                                        </p:tgtEl>
                                        <p:attrNameLst>
                                          <p:attrName>style.visibility</p:attrName>
                                        </p:attrNameLst>
                                      </p:cBhvr>
                                      <p:to>
                                        <p:strVal val="visible"/>
                                      </p:to>
                                    </p:set>
                                    <p:animEffect transition="in" filter="wipe(down)">
                                      <p:cBhvr>
                                        <p:cTn id="19" dur="500"/>
                                        <p:tgtEl>
                                          <p:spTgt spid="43"/>
                                        </p:tgtEl>
                                      </p:cBhvr>
                                    </p:animEffect>
                                  </p:childTnLst>
                                </p:cTn>
                              </p:par>
                            </p:childTnLst>
                          </p:cTn>
                        </p:par>
                        <p:par>
                          <p:cTn id="20" fill="hold">
                            <p:stCondLst>
                              <p:cond delay="2000"/>
                            </p:stCondLst>
                            <p:childTnLst>
                              <p:par>
                                <p:cTn id="21" presetID="10" presetClass="entr" presetSubtype="0" fill="hold"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500"/>
                            </p:stCondLst>
                            <p:childTnLst>
                              <p:par>
                                <p:cTn id="25" presetID="22" presetClass="entr" presetSubtype="1" fill="hold" nodeType="afterEffect">
                                  <p:stCondLst>
                                    <p:cond delay="0"/>
                                  </p:stCondLst>
                                  <p:childTnLst>
                                    <p:set>
                                      <p:cBhvr>
                                        <p:cTn id="26" dur="1" fill="hold">
                                          <p:stCondLst>
                                            <p:cond delay="0"/>
                                          </p:stCondLst>
                                        </p:cTn>
                                        <p:tgtEl>
                                          <p:spTgt spid="41"/>
                                        </p:tgtEl>
                                        <p:attrNameLst>
                                          <p:attrName>style.visibility</p:attrName>
                                        </p:attrNameLst>
                                      </p:cBhvr>
                                      <p:to>
                                        <p:strVal val="visible"/>
                                      </p:to>
                                    </p:set>
                                    <p:animEffect transition="in" filter="wipe(up)">
                                      <p:cBhvr>
                                        <p:cTn id="27" dur="500"/>
                                        <p:tgtEl>
                                          <p:spTgt spid="41"/>
                                        </p:tgtEl>
                                      </p:cBhvr>
                                    </p:animEffect>
                                  </p:childTnLst>
                                </p:cTn>
                              </p:par>
                            </p:childTnLst>
                          </p:cTn>
                        </p:par>
                        <p:par>
                          <p:cTn id="28" fill="hold">
                            <p:stCondLst>
                              <p:cond delay="3000"/>
                            </p:stCondLst>
                            <p:childTnLst>
                              <p:par>
                                <p:cTn id="29" presetID="10" presetClass="entr" presetSubtype="0" fill="hold" nodeType="after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2"/>
                                        </p:tgtEl>
                                        <p:attrNameLst>
                                          <p:attrName>style.visibility</p:attrName>
                                        </p:attrNameLst>
                                      </p:cBhvr>
                                      <p:to>
                                        <p:strVal val="visible"/>
                                      </p:to>
                                    </p:set>
                                    <p:animEffect transition="in" filter="wipe(down)">
                                      <p:cBhvr>
                                        <p:cTn id="35" dur="500"/>
                                        <p:tgtEl>
                                          <p:spTgt spid="42"/>
                                        </p:tgtEl>
                                      </p:cBhvr>
                                    </p:animEffect>
                                  </p:childTnLst>
                                </p:cTn>
                              </p:par>
                            </p:childTnLst>
                          </p:cTn>
                        </p:par>
                        <p:par>
                          <p:cTn id="36" fill="hold">
                            <p:stCondLst>
                              <p:cond delay="4000"/>
                            </p:stCondLst>
                            <p:childTnLst>
                              <p:par>
                                <p:cTn id="37" presetID="10" presetClass="entr" presetSubtype="0" fill="hold" nodeType="after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fade">
                                      <p:cBhvr>
                                        <p:cTn id="39"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MH_Other_1"/>
          <p:cNvSpPr>
            <a:spLocks noChangeArrowheads="1"/>
          </p:cNvSpPr>
          <p:nvPr/>
        </p:nvSpPr>
        <p:spPr bwMode="auto">
          <a:xfrm>
            <a:off x="2977939" y="2952568"/>
            <a:ext cx="2541334"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1" name="MH_Title_1"/>
          <p:cNvSpPr>
            <a:spLocks noChangeArrowheads="1"/>
          </p:cNvSpPr>
          <p:nvPr/>
        </p:nvSpPr>
        <p:spPr bwMode="auto">
          <a:xfrm>
            <a:off x="4926628" y="3739410"/>
            <a:ext cx="1089862" cy="1088186"/>
          </a:xfrm>
          <a:prstGeom prst="ellipse">
            <a:avLst/>
          </a:prstGeom>
          <a:solidFill>
            <a:schemeClr val="accent2"/>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2" name="MH_SubTitle_3"/>
          <p:cNvSpPr>
            <a:spLocks noChangeArrowheads="1"/>
          </p:cNvSpPr>
          <p:nvPr/>
        </p:nvSpPr>
        <p:spPr bwMode="auto">
          <a:xfrm>
            <a:off x="2638089" y="3927751"/>
            <a:ext cx="711506" cy="711507"/>
          </a:xfrm>
          <a:prstGeom prst="ellipse">
            <a:avLst/>
          </a:prstGeom>
          <a:solidFill>
            <a:schemeClr val="accent1"/>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3" name="MH_SubTitle_1"/>
          <p:cNvSpPr>
            <a:spLocks noChangeArrowheads="1"/>
          </p:cNvSpPr>
          <p:nvPr/>
        </p:nvSpPr>
        <p:spPr bwMode="auto">
          <a:xfrm>
            <a:off x="3893690" y="2597653"/>
            <a:ext cx="709832" cy="711506"/>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4" name="MH_SubTitle_5"/>
          <p:cNvSpPr>
            <a:spLocks noChangeArrowheads="1"/>
          </p:cNvSpPr>
          <p:nvPr/>
        </p:nvSpPr>
        <p:spPr bwMode="auto">
          <a:xfrm>
            <a:off x="3783195" y="5030166"/>
            <a:ext cx="711506" cy="711507"/>
          </a:xfrm>
          <a:prstGeom prst="ellipse">
            <a:avLst/>
          </a:prstGeom>
          <a:solidFill>
            <a:schemeClr val="accent5"/>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5" name="MH_Other_2"/>
          <p:cNvSpPr>
            <a:spLocks noChangeArrowheads="1"/>
          </p:cNvSpPr>
          <p:nvPr/>
        </p:nvSpPr>
        <p:spPr bwMode="auto">
          <a:xfrm flipH="1">
            <a:off x="7226887" y="2952568"/>
            <a:ext cx="2543008" cy="2543007"/>
          </a:xfrm>
          <a:prstGeom prst="ellipse">
            <a:avLst/>
          </a:prstGeom>
          <a:noFill/>
          <a:ln w="6350">
            <a:solidFill>
              <a:schemeClr val="bg1">
                <a:lumMod val="65000"/>
              </a:schemeClr>
            </a:solidFill>
            <a:round/>
            <a:headEnd/>
            <a:tailEnd/>
          </a:ln>
          <a:extLst>
            <a:ext uri="{909E8E84-426E-40DD-AFC4-6F175D3DCCD1}">
              <a14:hiddenFill xmlns:a14="http://schemas.microsoft.com/office/drawing/2010/main">
                <a:solidFill>
                  <a:srgbClr val="FFFFFF"/>
                </a:solidFill>
              </a14:hiddenFill>
            </a:ext>
          </a:extLst>
        </p:spPr>
        <p:txBody>
          <a:bodyPr lIns="95091" tIns="49554" rIns="95091" bIns="49554"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endParaRPr lang="en-US" altLang="zh-CN" sz="1400">
              <a:solidFill>
                <a:srgbClr val="FFFFFF"/>
              </a:solidFill>
              <a:ea typeface="微软雅黑" panose="020B0503020204020204" pitchFamily="34" charset="-122"/>
              <a:cs typeface="+mn-ea"/>
              <a:sym typeface="Arial" panose="020B0604020202020204" pitchFamily="34" charset="0"/>
            </a:endParaRPr>
          </a:p>
        </p:txBody>
      </p:sp>
      <p:sp>
        <p:nvSpPr>
          <p:cNvPr id="32776" name="MH_Title_2"/>
          <p:cNvSpPr>
            <a:spLocks noChangeArrowheads="1"/>
          </p:cNvSpPr>
          <p:nvPr/>
        </p:nvSpPr>
        <p:spPr bwMode="auto">
          <a:xfrm flipH="1">
            <a:off x="6731343" y="3739410"/>
            <a:ext cx="1088186" cy="1088186"/>
          </a:xfrm>
          <a:prstGeom prst="ellipse">
            <a:avLst/>
          </a:prstGeom>
          <a:solidFill>
            <a:schemeClr val="accent3"/>
          </a:solidFill>
          <a:ln w="381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4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400" dirty="0">
              <a:solidFill>
                <a:srgbClr val="FFFFFF"/>
              </a:solidFill>
              <a:ea typeface="微软雅黑" panose="020B0503020204020204" pitchFamily="34" charset="-122"/>
              <a:cs typeface="+mn-ea"/>
              <a:sym typeface="Arial" panose="020B0604020202020204" pitchFamily="34" charset="0"/>
            </a:endParaRPr>
          </a:p>
        </p:txBody>
      </p:sp>
      <p:sp>
        <p:nvSpPr>
          <p:cNvPr id="32777" name="MH_SubTitle_4"/>
          <p:cNvSpPr>
            <a:spLocks noChangeArrowheads="1"/>
          </p:cNvSpPr>
          <p:nvPr/>
        </p:nvSpPr>
        <p:spPr bwMode="auto">
          <a:xfrm flipH="1">
            <a:off x="9398237" y="3927751"/>
            <a:ext cx="709832" cy="711507"/>
          </a:xfrm>
          <a:prstGeom prst="ellipse">
            <a:avLst/>
          </a:prstGeom>
          <a:solidFill>
            <a:schemeClr val="accent4"/>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8" name="MH_SubTitle_2"/>
          <p:cNvSpPr>
            <a:spLocks noChangeArrowheads="1"/>
          </p:cNvSpPr>
          <p:nvPr/>
        </p:nvSpPr>
        <p:spPr bwMode="auto">
          <a:xfrm flipH="1">
            <a:off x="8142638" y="2597653"/>
            <a:ext cx="711506" cy="711506"/>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79" name="MH_SubTitle_6"/>
          <p:cNvSpPr>
            <a:spLocks noChangeArrowheads="1"/>
          </p:cNvSpPr>
          <p:nvPr/>
        </p:nvSpPr>
        <p:spPr bwMode="auto">
          <a:xfrm flipH="1">
            <a:off x="8253131" y="5030166"/>
            <a:ext cx="709832" cy="711507"/>
          </a:xfrm>
          <a:prstGeom prst="ellipse">
            <a:avLst/>
          </a:prstGeom>
          <a:solidFill>
            <a:schemeClr val="accent6"/>
          </a:solidFill>
          <a:ln w="25400">
            <a:noFill/>
            <a:round/>
            <a:headEnd/>
            <a:tailEnd/>
          </a:ln>
        </p:spPr>
        <p:txBody>
          <a:bodyPr lIns="0" tIns="0" rIns="0" bIns="0" anchor="ctr"/>
          <a:lstStyle>
            <a:lvl1pPr>
              <a:buFont typeface="Arial" panose="020B0604020202020204" pitchFamily="34" charset="0"/>
              <a:defRPr>
                <a:solidFill>
                  <a:schemeClr val="tx1"/>
                </a:solidFill>
                <a:latin typeface="Arial" panose="020B0604020202020204" pitchFamily="34" charset="0"/>
                <a:ea typeface="宋体" panose="02010600030101010101" pitchFamily="2" charset="-122"/>
              </a:defRPr>
            </a:lvl1pPr>
            <a:lvl2pPr marL="742950" indent="-285750">
              <a:buFont typeface="Arial" panose="020B0604020202020204" pitchFamily="34" charset="0"/>
              <a:defRPr>
                <a:solidFill>
                  <a:schemeClr val="tx1"/>
                </a:solidFill>
                <a:latin typeface="Arial" panose="020B0604020202020204" pitchFamily="34" charset="0"/>
                <a:ea typeface="宋体" panose="02010600030101010101" pitchFamily="2" charset="-122"/>
              </a:defRPr>
            </a:lvl2pPr>
            <a:lvl3pPr marL="11430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3pPr>
            <a:lvl4pPr marL="16002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4pPr>
            <a:lvl5pPr marL="2057400" indent="-228600">
              <a:buFont typeface="Arial" panose="020B0604020202020204" pitchFamily="34" charset="0"/>
              <a:defRPr>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0"/>
              </a:spcBef>
              <a:spcAft>
                <a:spcPct val="0"/>
              </a:spcAft>
              <a:buFont typeface="Arial" panose="020B0604020202020204" pitchFamily="34" charset="0"/>
              <a:defRPr>
                <a:solidFill>
                  <a:schemeClr val="tx1"/>
                </a:solidFill>
                <a:latin typeface="Arial" panose="020B0604020202020204" pitchFamily="34" charset="0"/>
                <a:ea typeface="宋体" panose="02010600030101010101" pitchFamily="2" charset="-122"/>
              </a:defRPr>
            </a:lvl9pPr>
          </a:lstStyle>
          <a:p>
            <a:pPr algn="ctr" eaLnBrk="1" latinLnBrk="1" hangingPunct="1">
              <a:lnSpc>
                <a:spcPct val="120000"/>
              </a:lnSpc>
            </a:pPr>
            <a:r>
              <a:rPr lang="zh-CN" altLang="en-US" sz="1100" smtClean="0">
                <a:solidFill>
                  <a:srgbClr val="FFFFFF"/>
                </a:solidFill>
                <a:ea typeface="微软雅黑" panose="020B0503020204020204" pitchFamily="34" charset="-122"/>
                <a:cs typeface="+mn-ea"/>
                <a:sym typeface="Arial" panose="020B0604020202020204" pitchFamily="34" charset="0"/>
              </a:rPr>
              <a:t>请替换文字内容</a:t>
            </a:r>
            <a:endParaRPr lang="zh-CN" altLang="en-US" sz="1100" dirty="0">
              <a:solidFill>
                <a:srgbClr val="FFFFFF"/>
              </a:solidFill>
              <a:ea typeface="微软雅黑" panose="020B0503020204020204" pitchFamily="34" charset="-122"/>
              <a:cs typeface="+mn-ea"/>
              <a:sym typeface="Arial" panose="020B0604020202020204" pitchFamily="34" charset="0"/>
            </a:endParaRPr>
          </a:p>
        </p:txBody>
      </p:sp>
      <p:sp>
        <p:nvSpPr>
          <p:cNvPr id="32782" name="MH_Other_3"/>
          <p:cNvSpPr>
            <a:spLocks/>
          </p:cNvSpPr>
          <p:nvPr/>
        </p:nvSpPr>
        <p:spPr bwMode="auto">
          <a:xfrm rot="-2644669">
            <a:off x="5212906" y="3332595"/>
            <a:ext cx="2338762" cy="2338764"/>
          </a:xfrm>
          <a:custGeom>
            <a:avLst/>
            <a:gdLst>
              <a:gd name="T0" fmla="*/ 1108868 w 2217737"/>
              <a:gd name="T1" fmla="*/ 0 h 2217738"/>
              <a:gd name="T2" fmla="*/ 2217737 w 2217737"/>
              <a:gd name="T3" fmla="*/ 1108869 h 2217738"/>
              <a:gd name="T4" fmla="*/ 1108869 w 2217737"/>
              <a:gd name="T5" fmla="*/ 1108869 h 2217738"/>
              <a:gd name="T6" fmla="*/ 1108868 w 2217737"/>
              <a:gd name="T7" fmla="*/ 0 h 2217738"/>
              <a:gd name="T8" fmla="*/ 1108868 w 2217737"/>
              <a:gd name="T9" fmla="*/ 0 h 2217738"/>
              <a:gd name="T10" fmla="*/ 2217737 w 2217737"/>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7737" h="2217738" stroke="0">
                <a:moveTo>
                  <a:pt x="1108868" y="0"/>
                </a:moveTo>
                <a:cubicBezTo>
                  <a:pt x="1721279" y="0"/>
                  <a:pt x="2217737" y="496458"/>
                  <a:pt x="2217737" y="1108869"/>
                </a:cubicBezTo>
                <a:lnTo>
                  <a:pt x="1108869" y="1108869"/>
                </a:lnTo>
                <a:cubicBezTo>
                  <a:pt x="1108869" y="739246"/>
                  <a:pt x="1108868" y="369623"/>
                  <a:pt x="1108868" y="0"/>
                </a:cubicBezTo>
                <a:close/>
              </a:path>
              <a:path w="2217737" h="2217738" fill="none">
                <a:moveTo>
                  <a:pt x="1108868" y="0"/>
                </a:moveTo>
                <a:cubicBezTo>
                  <a:pt x="1721279" y="0"/>
                  <a:pt x="2217737" y="496458"/>
                  <a:pt x="2217737" y="1108869"/>
                </a:cubicBezTo>
              </a:path>
            </a:pathLst>
          </a:custGeom>
          <a:noFill/>
          <a:ln w="9525"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783" name="MH_Other_4"/>
          <p:cNvSpPr>
            <a:spLocks/>
          </p:cNvSpPr>
          <p:nvPr/>
        </p:nvSpPr>
        <p:spPr bwMode="auto">
          <a:xfrm rot="-2644669" flipH="1" flipV="1">
            <a:off x="5196165" y="2893973"/>
            <a:ext cx="2340437" cy="2338764"/>
          </a:xfrm>
          <a:custGeom>
            <a:avLst/>
            <a:gdLst>
              <a:gd name="T0" fmla="*/ 1109662 w 2219325"/>
              <a:gd name="T1" fmla="*/ 0 h 2217738"/>
              <a:gd name="T2" fmla="*/ 2219325 w 2219325"/>
              <a:gd name="T3" fmla="*/ 1108869 h 2217738"/>
              <a:gd name="T4" fmla="*/ 1109663 w 2219325"/>
              <a:gd name="T5" fmla="*/ 1108869 h 2217738"/>
              <a:gd name="T6" fmla="*/ 1109662 w 2219325"/>
              <a:gd name="T7" fmla="*/ 0 h 2217738"/>
              <a:gd name="T8" fmla="*/ 1109662 w 2219325"/>
              <a:gd name="T9" fmla="*/ 0 h 2217738"/>
              <a:gd name="T10" fmla="*/ 2219325 w 2219325"/>
              <a:gd name="T11" fmla="*/ 1108869 h 221773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19325" h="2217738" stroke="0">
                <a:moveTo>
                  <a:pt x="1109662" y="0"/>
                </a:moveTo>
                <a:cubicBezTo>
                  <a:pt x="1722512" y="0"/>
                  <a:pt x="2219325" y="496458"/>
                  <a:pt x="2219325" y="1108869"/>
                </a:cubicBezTo>
                <a:lnTo>
                  <a:pt x="1109663" y="1108869"/>
                </a:lnTo>
                <a:cubicBezTo>
                  <a:pt x="1109663" y="739246"/>
                  <a:pt x="1109662" y="369623"/>
                  <a:pt x="1109662" y="0"/>
                </a:cubicBezTo>
                <a:close/>
              </a:path>
              <a:path w="2219325" h="2217738" fill="none">
                <a:moveTo>
                  <a:pt x="1109662" y="0"/>
                </a:moveTo>
                <a:cubicBezTo>
                  <a:pt x="1722512" y="0"/>
                  <a:pt x="2219325" y="496458"/>
                  <a:pt x="2219325" y="1108869"/>
                </a:cubicBezTo>
              </a:path>
            </a:pathLst>
          </a:custGeom>
          <a:noFill/>
          <a:ln w="6350" cap="flat" cmpd="sng">
            <a:solidFill>
              <a:schemeClr val="bg1">
                <a:lumMod val="65000"/>
              </a:schemeClr>
            </a:solidFill>
            <a:round/>
            <a:headEnd type="oval" w="med" len="med"/>
            <a:tailEnd type="triangle" w="med" len="med"/>
          </a:ln>
          <a:extLst>
            <a:ext uri="{909E8E84-426E-40DD-AFC4-6F175D3DCCD1}">
              <a14:hiddenFill xmlns:a14="http://schemas.microsoft.com/office/drawing/2010/main">
                <a:solidFill>
                  <a:srgbClr val="FFFFFF"/>
                </a:solidFill>
              </a14:hiddenFill>
            </a:ext>
          </a:extLst>
        </p:spPr>
        <p:txBody>
          <a:bodyPr anchor="ctr"/>
          <a:lstStyle/>
          <a:p>
            <a:pPr>
              <a:lnSpc>
                <a:spcPct val="120000"/>
              </a:lnSpc>
            </a:pPr>
            <a:endParaRPr lang="zh-CN" altLang="en-US" sz="14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TextBox 23"/>
          <p:cNvSpPr txBox="1"/>
          <p:nvPr/>
        </p:nvSpPr>
        <p:spPr>
          <a:xfrm>
            <a:off x="4708766" y="5766590"/>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TextBox 24"/>
          <p:cNvSpPr txBox="1"/>
          <p:nvPr/>
        </p:nvSpPr>
        <p:spPr>
          <a:xfrm>
            <a:off x="4708765" y="549335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23"/>
          <p:cNvSpPr txBox="1"/>
          <p:nvPr/>
        </p:nvSpPr>
        <p:spPr>
          <a:xfrm>
            <a:off x="9062812" y="5766590"/>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24"/>
          <p:cNvSpPr txBox="1"/>
          <p:nvPr/>
        </p:nvSpPr>
        <p:spPr>
          <a:xfrm>
            <a:off x="9062811" y="549335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23"/>
          <p:cNvSpPr txBox="1"/>
          <p:nvPr/>
        </p:nvSpPr>
        <p:spPr>
          <a:xfrm>
            <a:off x="1501285" y="2152731"/>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4"/>
          <p:cNvSpPr txBox="1"/>
          <p:nvPr/>
        </p:nvSpPr>
        <p:spPr>
          <a:xfrm>
            <a:off x="1501284" y="1879498"/>
            <a:ext cx="1256754" cy="258532"/>
          </a:xfrm>
          <a:prstGeom prst="rect">
            <a:avLst/>
          </a:prstGeom>
          <a:noFill/>
        </p:spPr>
        <p:txBody>
          <a:bodyPr wrap="none" lIns="0" tIns="0" rIns="0" bIns="0" rtlCol="0">
            <a:spAutoFit/>
          </a:bodyPr>
          <a:lstStyle/>
          <a:p>
            <a:pPr>
              <a:lnSpc>
                <a:spcPct val="120000"/>
              </a:lnSpc>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TextBox 23"/>
          <p:cNvSpPr txBox="1"/>
          <p:nvPr/>
        </p:nvSpPr>
        <p:spPr>
          <a:xfrm>
            <a:off x="5855331" y="2152731"/>
            <a:ext cx="2360168" cy="443198"/>
          </a:xfrm>
          <a:prstGeom prst="rect">
            <a:avLst/>
          </a:prstGeom>
          <a:noFill/>
        </p:spPr>
        <p:txBody>
          <a:bodyPr wrap="square" lIns="0" tIns="0" rIns="0" bIns="0" rtlCol="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4"/>
          <p:cNvSpPr txBox="1"/>
          <p:nvPr/>
        </p:nvSpPr>
        <p:spPr>
          <a:xfrm>
            <a:off x="5855330" y="1879498"/>
            <a:ext cx="1256754" cy="258532"/>
          </a:xfrm>
          <a:prstGeom prst="rect">
            <a:avLst/>
          </a:prstGeom>
          <a:noFill/>
        </p:spPr>
        <p:txBody>
          <a:bodyPr wrap="none" lIns="0" tIns="0" rIns="0" bIns="0" rtlCol="0">
            <a:spAutoFit/>
          </a:bodyPr>
          <a:lstStyle/>
          <a:p>
            <a:pPr>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69585053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32770"/>
                                        </p:tgtEl>
                                        <p:attrNameLst>
                                          <p:attrName>style.visibility</p:attrName>
                                        </p:attrNameLst>
                                      </p:cBhvr>
                                      <p:to>
                                        <p:strVal val="visible"/>
                                      </p:to>
                                    </p:set>
                                    <p:anim calcmode="lin" valueType="num">
                                      <p:cBhvr>
                                        <p:cTn id="7" dur="1000" fill="hold"/>
                                        <p:tgtEl>
                                          <p:spTgt spid="32770"/>
                                        </p:tgtEl>
                                        <p:attrNameLst>
                                          <p:attrName>ppt_w</p:attrName>
                                        </p:attrNameLst>
                                      </p:cBhvr>
                                      <p:tavLst>
                                        <p:tav tm="0">
                                          <p:val>
                                            <p:fltVal val="0"/>
                                          </p:val>
                                        </p:tav>
                                        <p:tav tm="100000">
                                          <p:val>
                                            <p:strVal val="#ppt_w"/>
                                          </p:val>
                                        </p:tav>
                                      </p:tavLst>
                                    </p:anim>
                                    <p:anim calcmode="lin" valueType="num">
                                      <p:cBhvr>
                                        <p:cTn id="8" dur="1000" fill="hold"/>
                                        <p:tgtEl>
                                          <p:spTgt spid="32770"/>
                                        </p:tgtEl>
                                        <p:attrNameLst>
                                          <p:attrName>ppt_h</p:attrName>
                                        </p:attrNameLst>
                                      </p:cBhvr>
                                      <p:tavLst>
                                        <p:tav tm="0">
                                          <p:val>
                                            <p:fltVal val="0"/>
                                          </p:val>
                                        </p:tav>
                                        <p:tav tm="100000">
                                          <p:val>
                                            <p:strVal val="#ppt_h"/>
                                          </p:val>
                                        </p:tav>
                                      </p:tavLst>
                                    </p:anim>
                                    <p:anim calcmode="lin" valueType="num">
                                      <p:cBhvr>
                                        <p:cTn id="9" dur="1000" fill="hold"/>
                                        <p:tgtEl>
                                          <p:spTgt spid="32770"/>
                                        </p:tgtEl>
                                        <p:attrNameLst>
                                          <p:attrName>style.rotation</p:attrName>
                                        </p:attrNameLst>
                                      </p:cBhvr>
                                      <p:tavLst>
                                        <p:tav tm="0">
                                          <p:val>
                                            <p:fltVal val="90"/>
                                          </p:val>
                                        </p:tav>
                                        <p:tav tm="100000">
                                          <p:val>
                                            <p:fltVal val="0"/>
                                          </p:val>
                                        </p:tav>
                                      </p:tavLst>
                                    </p:anim>
                                    <p:animEffect transition="in" filter="fade">
                                      <p:cBhvr>
                                        <p:cTn id="10" dur="1000"/>
                                        <p:tgtEl>
                                          <p:spTgt spid="32770"/>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32775"/>
                                        </p:tgtEl>
                                        <p:attrNameLst>
                                          <p:attrName>style.visibility</p:attrName>
                                        </p:attrNameLst>
                                      </p:cBhvr>
                                      <p:to>
                                        <p:strVal val="visible"/>
                                      </p:to>
                                    </p:set>
                                    <p:anim calcmode="lin" valueType="num">
                                      <p:cBhvr>
                                        <p:cTn id="13" dur="1000" fill="hold"/>
                                        <p:tgtEl>
                                          <p:spTgt spid="32775"/>
                                        </p:tgtEl>
                                        <p:attrNameLst>
                                          <p:attrName>ppt_w</p:attrName>
                                        </p:attrNameLst>
                                      </p:cBhvr>
                                      <p:tavLst>
                                        <p:tav tm="0">
                                          <p:val>
                                            <p:fltVal val="0"/>
                                          </p:val>
                                        </p:tav>
                                        <p:tav tm="100000">
                                          <p:val>
                                            <p:strVal val="#ppt_w"/>
                                          </p:val>
                                        </p:tav>
                                      </p:tavLst>
                                    </p:anim>
                                    <p:anim calcmode="lin" valueType="num">
                                      <p:cBhvr>
                                        <p:cTn id="14" dur="1000" fill="hold"/>
                                        <p:tgtEl>
                                          <p:spTgt spid="32775"/>
                                        </p:tgtEl>
                                        <p:attrNameLst>
                                          <p:attrName>ppt_h</p:attrName>
                                        </p:attrNameLst>
                                      </p:cBhvr>
                                      <p:tavLst>
                                        <p:tav tm="0">
                                          <p:val>
                                            <p:fltVal val="0"/>
                                          </p:val>
                                        </p:tav>
                                        <p:tav tm="100000">
                                          <p:val>
                                            <p:strVal val="#ppt_h"/>
                                          </p:val>
                                        </p:tav>
                                      </p:tavLst>
                                    </p:anim>
                                    <p:anim calcmode="lin" valueType="num">
                                      <p:cBhvr>
                                        <p:cTn id="15" dur="1000" fill="hold"/>
                                        <p:tgtEl>
                                          <p:spTgt spid="32775"/>
                                        </p:tgtEl>
                                        <p:attrNameLst>
                                          <p:attrName>style.rotation</p:attrName>
                                        </p:attrNameLst>
                                      </p:cBhvr>
                                      <p:tavLst>
                                        <p:tav tm="0">
                                          <p:val>
                                            <p:fltVal val="90"/>
                                          </p:val>
                                        </p:tav>
                                        <p:tav tm="100000">
                                          <p:val>
                                            <p:fltVal val="0"/>
                                          </p:val>
                                        </p:tav>
                                      </p:tavLst>
                                    </p:anim>
                                    <p:animEffect transition="in" filter="fade">
                                      <p:cBhvr>
                                        <p:cTn id="16" dur="1000"/>
                                        <p:tgtEl>
                                          <p:spTgt spid="32775"/>
                                        </p:tgtEl>
                                      </p:cBhvr>
                                    </p:animEffect>
                                  </p:childTnLst>
                                </p:cTn>
                              </p:par>
                            </p:childTnLst>
                          </p:cTn>
                        </p:par>
                        <p:par>
                          <p:cTn id="17" fill="hold">
                            <p:stCondLst>
                              <p:cond delay="1000"/>
                            </p:stCondLst>
                            <p:childTnLst>
                              <p:par>
                                <p:cTn id="18" presetID="15" presetClass="entr" presetSubtype="0" fill="hold" grpId="0" nodeType="afterEffect">
                                  <p:stCondLst>
                                    <p:cond delay="0"/>
                                  </p:stCondLst>
                                  <p:childTnLst>
                                    <p:set>
                                      <p:cBhvr>
                                        <p:cTn id="19" dur="1" fill="hold">
                                          <p:stCondLst>
                                            <p:cond delay="0"/>
                                          </p:stCondLst>
                                        </p:cTn>
                                        <p:tgtEl>
                                          <p:spTgt spid="32772"/>
                                        </p:tgtEl>
                                        <p:attrNameLst>
                                          <p:attrName>style.visibility</p:attrName>
                                        </p:attrNameLst>
                                      </p:cBhvr>
                                      <p:to>
                                        <p:strVal val="visible"/>
                                      </p:to>
                                    </p:set>
                                    <p:anim calcmode="lin" valueType="num">
                                      <p:cBhvr>
                                        <p:cTn id="20" dur="1000" fill="hold"/>
                                        <p:tgtEl>
                                          <p:spTgt spid="32772"/>
                                        </p:tgtEl>
                                        <p:attrNameLst>
                                          <p:attrName>ppt_w</p:attrName>
                                        </p:attrNameLst>
                                      </p:cBhvr>
                                      <p:tavLst>
                                        <p:tav tm="0">
                                          <p:val>
                                            <p:fltVal val="0"/>
                                          </p:val>
                                        </p:tav>
                                        <p:tav tm="100000">
                                          <p:val>
                                            <p:strVal val="#ppt_w"/>
                                          </p:val>
                                        </p:tav>
                                      </p:tavLst>
                                    </p:anim>
                                    <p:anim calcmode="lin" valueType="num">
                                      <p:cBhvr>
                                        <p:cTn id="21" dur="1000" fill="hold"/>
                                        <p:tgtEl>
                                          <p:spTgt spid="32772"/>
                                        </p:tgtEl>
                                        <p:attrNameLst>
                                          <p:attrName>ppt_h</p:attrName>
                                        </p:attrNameLst>
                                      </p:cBhvr>
                                      <p:tavLst>
                                        <p:tav tm="0">
                                          <p:val>
                                            <p:fltVal val="0"/>
                                          </p:val>
                                        </p:tav>
                                        <p:tav tm="100000">
                                          <p:val>
                                            <p:strVal val="#ppt_h"/>
                                          </p:val>
                                        </p:tav>
                                      </p:tavLst>
                                    </p:anim>
                                    <p:anim calcmode="lin" valueType="num">
                                      <p:cBhvr>
                                        <p:cTn id="22" dur="1000" fill="hold"/>
                                        <p:tgtEl>
                                          <p:spTgt spid="32772"/>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32772"/>
                                        </p:tgtEl>
                                        <p:attrNameLst>
                                          <p:attrName>ppt_y</p:attrName>
                                        </p:attrNameLst>
                                      </p:cBhvr>
                                      <p:tavLst>
                                        <p:tav tm="0" fmla="#ppt_y+(sin(-2*pi*(1-$))*-#ppt_x+cos(-2*pi*(1-$))*(1-#ppt_y))*(1-$)">
                                          <p:val>
                                            <p:fltVal val="0"/>
                                          </p:val>
                                        </p:tav>
                                        <p:tav tm="100000">
                                          <p:val>
                                            <p:fltVal val="1"/>
                                          </p:val>
                                        </p:tav>
                                      </p:tavLst>
                                    </p:anim>
                                  </p:childTnLst>
                                </p:cTn>
                              </p:par>
                              <p:par>
                                <p:cTn id="24" presetID="15" presetClass="entr" presetSubtype="0" fill="hold" grpId="0" nodeType="withEffect">
                                  <p:stCondLst>
                                    <p:cond delay="0"/>
                                  </p:stCondLst>
                                  <p:childTnLst>
                                    <p:set>
                                      <p:cBhvr>
                                        <p:cTn id="25" dur="1" fill="hold">
                                          <p:stCondLst>
                                            <p:cond delay="0"/>
                                          </p:stCondLst>
                                        </p:cTn>
                                        <p:tgtEl>
                                          <p:spTgt spid="32773"/>
                                        </p:tgtEl>
                                        <p:attrNameLst>
                                          <p:attrName>style.visibility</p:attrName>
                                        </p:attrNameLst>
                                      </p:cBhvr>
                                      <p:to>
                                        <p:strVal val="visible"/>
                                      </p:to>
                                    </p:set>
                                    <p:anim calcmode="lin" valueType="num">
                                      <p:cBhvr>
                                        <p:cTn id="26" dur="1000" fill="hold"/>
                                        <p:tgtEl>
                                          <p:spTgt spid="32773"/>
                                        </p:tgtEl>
                                        <p:attrNameLst>
                                          <p:attrName>ppt_w</p:attrName>
                                        </p:attrNameLst>
                                      </p:cBhvr>
                                      <p:tavLst>
                                        <p:tav tm="0">
                                          <p:val>
                                            <p:fltVal val="0"/>
                                          </p:val>
                                        </p:tav>
                                        <p:tav tm="100000">
                                          <p:val>
                                            <p:strVal val="#ppt_w"/>
                                          </p:val>
                                        </p:tav>
                                      </p:tavLst>
                                    </p:anim>
                                    <p:anim calcmode="lin" valueType="num">
                                      <p:cBhvr>
                                        <p:cTn id="27" dur="1000" fill="hold"/>
                                        <p:tgtEl>
                                          <p:spTgt spid="32773"/>
                                        </p:tgtEl>
                                        <p:attrNameLst>
                                          <p:attrName>ppt_h</p:attrName>
                                        </p:attrNameLst>
                                      </p:cBhvr>
                                      <p:tavLst>
                                        <p:tav tm="0">
                                          <p:val>
                                            <p:fltVal val="0"/>
                                          </p:val>
                                        </p:tav>
                                        <p:tav tm="100000">
                                          <p:val>
                                            <p:strVal val="#ppt_h"/>
                                          </p:val>
                                        </p:tav>
                                      </p:tavLst>
                                    </p:anim>
                                    <p:anim calcmode="lin" valueType="num">
                                      <p:cBhvr>
                                        <p:cTn id="28" dur="1000" fill="hold"/>
                                        <p:tgtEl>
                                          <p:spTgt spid="32773"/>
                                        </p:tgtEl>
                                        <p:attrNameLst>
                                          <p:attrName>ppt_x</p:attrName>
                                        </p:attrNameLst>
                                      </p:cBhvr>
                                      <p:tavLst>
                                        <p:tav tm="0" fmla="#ppt_x+(cos(-2*pi*(1-$))*-#ppt_x-sin(-2*pi*(1-$))*(1-#ppt_y))*(1-$)">
                                          <p:val>
                                            <p:fltVal val="0"/>
                                          </p:val>
                                        </p:tav>
                                        <p:tav tm="100000">
                                          <p:val>
                                            <p:fltVal val="1"/>
                                          </p:val>
                                        </p:tav>
                                      </p:tavLst>
                                    </p:anim>
                                    <p:anim calcmode="lin" valueType="num">
                                      <p:cBhvr>
                                        <p:cTn id="29" dur="1000" fill="hold"/>
                                        <p:tgtEl>
                                          <p:spTgt spid="32773"/>
                                        </p:tgtEl>
                                        <p:attrNameLst>
                                          <p:attrName>ppt_y</p:attrName>
                                        </p:attrNameLst>
                                      </p:cBhvr>
                                      <p:tavLst>
                                        <p:tav tm="0" fmla="#ppt_y+(sin(-2*pi*(1-$))*-#ppt_x+cos(-2*pi*(1-$))*(1-#ppt_y))*(1-$)">
                                          <p:val>
                                            <p:fltVal val="0"/>
                                          </p:val>
                                        </p:tav>
                                        <p:tav tm="100000">
                                          <p:val>
                                            <p:fltVal val="1"/>
                                          </p:val>
                                        </p:tav>
                                      </p:tavLst>
                                    </p:anim>
                                  </p:childTnLst>
                                </p:cTn>
                              </p:par>
                              <p:par>
                                <p:cTn id="30" presetID="15" presetClass="entr" presetSubtype="0" fill="hold" grpId="0" nodeType="withEffect">
                                  <p:stCondLst>
                                    <p:cond delay="0"/>
                                  </p:stCondLst>
                                  <p:childTnLst>
                                    <p:set>
                                      <p:cBhvr>
                                        <p:cTn id="31" dur="1" fill="hold">
                                          <p:stCondLst>
                                            <p:cond delay="0"/>
                                          </p:stCondLst>
                                        </p:cTn>
                                        <p:tgtEl>
                                          <p:spTgt spid="32774"/>
                                        </p:tgtEl>
                                        <p:attrNameLst>
                                          <p:attrName>style.visibility</p:attrName>
                                        </p:attrNameLst>
                                      </p:cBhvr>
                                      <p:to>
                                        <p:strVal val="visible"/>
                                      </p:to>
                                    </p:set>
                                    <p:anim calcmode="lin" valueType="num">
                                      <p:cBhvr>
                                        <p:cTn id="32" dur="1000" fill="hold"/>
                                        <p:tgtEl>
                                          <p:spTgt spid="32774"/>
                                        </p:tgtEl>
                                        <p:attrNameLst>
                                          <p:attrName>ppt_w</p:attrName>
                                        </p:attrNameLst>
                                      </p:cBhvr>
                                      <p:tavLst>
                                        <p:tav tm="0">
                                          <p:val>
                                            <p:fltVal val="0"/>
                                          </p:val>
                                        </p:tav>
                                        <p:tav tm="100000">
                                          <p:val>
                                            <p:strVal val="#ppt_w"/>
                                          </p:val>
                                        </p:tav>
                                      </p:tavLst>
                                    </p:anim>
                                    <p:anim calcmode="lin" valueType="num">
                                      <p:cBhvr>
                                        <p:cTn id="33" dur="1000" fill="hold"/>
                                        <p:tgtEl>
                                          <p:spTgt spid="32774"/>
                                        </p:tgtEl>
                                        <p:attrNameLst>
                                          <p:attrName>ppt_h</p:attrName>
                                        </p:attrNameLst>
                                      </p:cBhvr>
                                      <p:tavLst>
                                        <p:tav tm="0">
                                          <p:val>
                                            <p:fltVal val="0"/>
                                          </p:val>
                                        </p:tav>
                                        <p:tav tm="100000">
                                          <p:val>
                                            <p:strVal val="#ppt_h"/>
                                          </p:val>
                                        </p:tav>
                                      </p:tavLst>
                                    </p:anim>
                                    <p:anim calcmode="lin" valueType="num">
                                      <p:cBhvr>
                                        <p:cTn id="34" dur="1000" fill="hold"/>
                                        <p:tgtEl>
                                          <p:spTgt spid="32774"/>
                                        </p:tgtEl>
                                        <p:attrNameLst>
                                          <p:attrName>ppt_x</p:attrName>
                                        </p:attrNameLst>
                                      </p:cBhvr>
                                      <p:tavLst>
                                        <p:tav tm="0" fmla="#ppt_x+(cos(-2*pi*(1-$))*-#ppt_x-sin(-2*pi*(1-$))*(1-#ppt_y))*(1-$)">
                                          <p:val>
                                            <p:fltVal val="0"/>
                                          </p:val>
                                        </p:tav>
                                        <p:tav tm="100000">
                                          <p:val>
                                            <p:fltVal val="1"/>
                                          </p:val>
                                        </p:tav>
                                      </p:tavLst>
                                    </p:anim>
                                    <p:anim calcmode="lin" valueType="num">
                                      <p:cBhvr>
                                        <p:cTn id="35" dur="1000" fill="hold"/>
                                        <p:tgtEl>
                                          <p:spTgt spid="32774"/>
                                        </p:tgtEl>
                                        <p:attrNameLst>
                                          <p:attrName>ppt_y</p:attrName>
                                        </p:attrNameLst>
                                      </p:cBhvr>
                                      <p:tavLst>
                                        <p:tav tm="0" fmla="#ppt_y+(sin(-2*pi*(1-$))*-#ppt_x+cos(-2*pi*(1-$))*(1-#ppt_y))*(1-$)">
                                          <p:val>
                                            <p:fltVal val="0"/>
                                          </p:val>
                                        </p:tav>
                                        <p:tav tm="100000">
                                          <p:val>
                                            <p:fltVal val="1"/>
                                          </p:val>
                                        </p:tav>
                                      </p:tavLst>
                                    </p:anim>
                                  </p:childTnLst>
                                </p:cTn>
                              </p:par>
                              <p:par>
                                <p:cTn id="36" presetID="15" presetClass="entr" presetSubtype="0" fill="hold" grpId="0" nodeType="withEffect">
                                  <p:stCondLst>
                                    <p:cond delay="0"/>
                                  </p:stCondLst>
                                  <p:childTnLst>
                                    <p:set>
                                      <p:cBhvr>
                                        <p:cTn id="37" dur="1" fill="hold">
                                          <p:stCondLst>
                                            <p:cond delay="0"/>
                                          </p:stCondLst>
                                        </p:cTn>
                                        <p:tgtEl>
                                          <p:spTgt spid="32771"/>
                                        </p:tgtEl>
                                        <p:attrNameLst>
                                          <p:attrName>style.visibility</p:attrName>
                                        </p:attrNameLst>
                                      </p:cBhvr>
                                      <p:to>
                                        <p:strVal val="visible"/>
                                      </p:to>
                                    </p:set>
                                    <p:anim calcmode="lin" valueType="num">
                                      <p:cBhvr>
                                        <p:cTn id="38" dur="1000" fill="hold"/>
                                        <p:tgtEl>
                                          <p:spTgt spid="32771"/>
                                        </p:tgtEl>
                                        <p:attrNameLst>
                                          <p:attrName>ppt_w</p:attrName>
                                        </p:attrNameLst>
                                      </p:cBhvr>
                                      <p:tavLst>
                                        <p:tav tm="0">
                                          <p:val>
                                            <p:fltVal val="0"/>
                                          </p:val>
                                        </p:tav>
                                        <p:tav tm="100000">
                                          <p:val>
                                            <p:strVal val="#ppt_w"/>
                                          </p:val>
                                        </p:tav>
                                      </p:tavLst>
                                    </p:anim>
                                    <p:anim calcmode="lin" valueType="num">
                                      <p:cBhvr>
                                        <p:cTn id="39" dur="1000" fill="hold"/>
                                        <p:tgtEl>
                                          <p:spTgt spid="32771"/>
                                        </p:tgtEl>
                                        <p:attrNameLst>
                                          <p:attrName>ppt_h</p:attrName>
                                        </p:attrNameLst>
                                      </p:cBhvr>
                                      <p:tavLst>
                                        <p:tav tm="0">
                                          <p:val>
                                            <p:fltVal val="0"/>
                                          </p:val>
                                        </p:tav>
                                        <p:tav tm="100000">
                                          <p:val>
                                            <p:strVal val="#ppt_h"/>
                                          </p:val>
                                        </p:tav>
                                      </p:tavLst>
                                    </p:anim>
                                    <p:anim calcmode="lin" valueType="num">
                                      <p:cBhvr>
                                        <p:cTn id="40" dur="1000" fill="hold"/>
                                        <p:tgtEl>
                                          <p:spTgt spid="32771"/>
                                        </p:tgtEl>
                                        <p:attrNameLst>
                                          <p:attrName>ppt_x</p:attrName>
                                        </p:attrNameLst>
                                      </p:cBhvr>
                                      <p:tavLst>
                                        <p:tav tm="0" fmla="#ppt_x+(cos(-2*pi*(1-$))*-#ppt_x-sin(-2*pi*(1-$))*(1-#ppt_y))*(1-$)">
                                          <p:val>
                                            <p:fltVal val="0"/>
                                          </p:val>
                                        </p:tav>
                                        <p:tav tm="100000">
                                          <p:val>
                                            <p:fltVal val="1"/>
                                          </p:val>
                                        </p:tav>
                                      </p:tavLst>
                                    </p:anim>
                                    <p:anim calcmode="lin" valueType="num">
                                      <p:cBhvr>
                                        <p:cTn id="41" dur="1000" fill="hold"/>
                                        <p:tgtEl>
                                          <p:spTgt spid="32771"/>
                                        </p:tgtEl>
                                        <p:attrNameLst>
                                          <p:attrName>ppt_y</p:attrName>
                                        </p:attrNameLst>
                                      </p:cBhvr>
                                      <p:tavLst>
                                        <p:tav tm="0" fmla="#ppt_y+(sin(-2*pi*(1-$))*-#ppt_x+cos(-2*pi*(1-$))*(1-#ppt_y))*(1-$)">
                                          <p:val>
                                            <p:fltVal val="0"/>
                                          </p:val>
                                        </p:tav>
                                        <p:tav tm="100000">
                                          <p:val>
                                            <p:fltVal val="1"/>
                                          </p:val>
                                        </p:tav>
                                      </p:tavLst>
                                    </p:anim>
                                  </p:childTnLst>
                                </p:cTn>
                              </p:par>
                              <p:par>
                                <p:cTn id="42" presetID="15" presetClass="entr" presetSubtype="0" fill="hold" grpId="0" nodeType="withEffect">
                                  <p:stCondLst>
                                    <p:cond delay="0"/>
                                  </p:stCondLst>
                                  <p:childTnLst>
                                    <p:set>
                                      <p:cBhvr>
                                        <p:cTn id="43" dur="1" fill="hold">
                                          <p:stCondLst>
                                            <p:cond delay="0"/>
                                          </p:stCondLst>
                                        </p:cTn>
                                        <p:tgtEl>
                                          <p:spTgt spid="32776"/>
                                        </p:tgtEl>
                                        <p:attrNameLst>
                                          <p:attrName>style.visibility</p:attrName>
                                        </p:attrNameLst>
                                      </p:cBhvr>
                                      <p:to>
                                        <p:strVal val="visible"/>
                                      </p:to>
                                    </p:set>
                                    <p:anim calcmode="lin" valueType="num">
                                      <p:cBhvr>
                                        <p:cTn id="44" dur="1000" fill="hold"/>
                                        <p:tgtEl>
                                          <p:spTgt spid="32776"/>
                                        </p:tgtEl>
                                        <p:attrNameLst>
                                          <p:attrName>ppt_w</p:attrName>
                                        </p:attrNameLst>
                                      </p:cBhvr>
                                      <p:tavLst>
                                        <p:tav tm="0">
                                          <p:val>
                                            <p:fltVal val="0"/>
                                          </p:val>
                                        </p:tav>
                                        <p:tav tm="100000">
                                          <p:val>
                                            <p:strVal val="#ppt_w"/>
                                          </p:val>
                                        </p:tav>
                                      </p:tavLst>
                                    </p:anim>
                                    <p:anim calcmode="lin" valueType="num">
                                      <p:cBhvr>
                                        <p:cTn id="45" dur="1000" fill="hold"/>
                                        <p:tgtEl>
                                          <p:spTgt spid="32776"/>
                                        </p:tgtEl>
                                        <p:attrNameLst>
                                          <p:attrName>ppt_h</p:attrName>
                                        </p:attrNameLst>
                                      </p:cBhvr>
                                      <p:tavLst>
                                        <p:tav tm="0">
                                          <p:val>
                                            <p:fltVal val="0"/>
                                          </p:val>
                                        </p:tav>
                                        <p:tav tm="100000">
                                          <p:val>
                                            <p:strVal val="#ppt_h"/>
                                          </p:val>
                                        </p:tav>
                                      </p:tavLst>
                                    </p:anim>
                                    <p:anim calcmode="lin" valueType="num">
                                      <p:cBhvr>
                                        <p:cTn id="46" dur="1000" fill="hold"/>
                                        <p:tgtEl>
                                          <p:spTgt spid="32776"/>
                                        </p:tgtEl>
                                        <p:attrNameLst>
                                          <p:attrName>ppt_x</p:attrName>
                                        </p:attrNameLst>
                                      </p:cBhvr>
                                      <p:tavLst>
                                        <p:tav tm="0" fmla="#ppt_x+(cos(-2*pi*(1-$))*-#ppt_x-sin(-2*pi*(1-$))*(1-#ppt_y))*(1-$)">
                                          <p:val>
                                            <p:fltVal val="0"/>
                                          </p:val>
                                        </p:tav>
                                        <p:tav tm="100000">
                                          <p:val>
                                            <p:fltVal val="1"/>
                                          </p:val>
                                        </p:tav>
                                      </p:tavLst>
                                    </p:anim>
                                    <p:anim calcmode="lin" valueType="num">
                                      <p:cBhvr>
                                        <p:cTn id="47" dur="1000" fill="hold"/>
                                        <p:tgtEl>
                                          <p:spTgt spid="32776"/>
                                        </p:tgtEl>
                                        <p:attrNameLst>
                                          <p:attrName>ppt_y</p:attrName>
                                        </p:attrNameLst>
                                      </p:cBhvr>
                                      <p:tavLst>
                                        <p:tav tm="0" fmla="#ppt_y+(sin(-2*pi*(1-$))*-#ppt_x+cos(-2*pi*(1-$))*(1-#ppt_y))*(1-$)">
                                          <p:val>
                                            <p:fltVal val="0"/>
                                          </p:val>
                                        </p:tav>
                                        <p:tav tm="100000">
                                          <p:val>
                                            <p:fltVal val="1"/>
                                          </p:val>
                                        </p:tav>
                                      </p:tavLst>
                                    </p:anim>
                                  </p:childTnLst>
                                </p:cTn>
                              </p:par>
                              <p:par>
                                <p:cTn id="48" presetID="15" presetClass="entr" presetSubtype="0" fill="hold" grpId="0" nodeType="withEffect">
                                  <p:stCondLst>
                                    <p:cond delay="0"/>
                                  </p:stCondLst>
                                  <p:childTnLst>
                                    <p:set>
                                      <p:cBhvr>
                                        <p:cTn id="49" dur="1" fill="hold">
                                          <p:stCondLst>
                                            <p:cond delay="0"/>
                                          </p:stCondLst>
                                        </p:cTn>
                                        <p:tgtEl>
                                          <p:spTgt spid="32778"/>
                                        </p:tgtEl>
                                        <p:attrNameLst>
                                          <p:attrName>style.visibility</p:attrName>
                                        </p:attrNameLst>
                                      </p:cBhvr>
                                      <p:to>
                                        <p:strVal val="visible"/>
                                      </p:to>
                                    </p:set>
                                    <p:anim calcmode="lin" valueType="num">
                                      <p:cBhvr>
                                        <p:cTn id="50" dur="1000" fill="hold"/>
                                        <p:tgtEl>
                                          <p:spTgt spid="32778"/>
                                        </p:tgtEl>
                                        <p:attrNameLst>
                                          <p:attrName>ppt_w</p:attrName>
                                        </p:attrNameLst>
                                      </p:cBhvr>
                                      <p:tavLst>
                                        <p:tav tm="0">
                                          <p:val>
                                            <p:fltVal val="0"/>
                                          </p:val>
                                        </p:tav>
                                        <p:tav tm="100000">
                                          <p:val>
                                            <p:strVal val="#ppt_w"/>
                                          </p:val>
                                        </p:tav>
                                      </p:tavLst>
                                    </p:anim>
                                    <p:anim calcmode="lin" valueType="num">
                                      <p:cBhvr>
                                        <p:cTn id="51" dur="1000" fill="hold"/>
                                        <p:tgtEl>
                                          <p:spTgt spid="32778"/>
                                        </p:tgtEl>
                                        <p:attrNameLst>
                                          <p:attrName>ppt_h</p:attrName>
                                        </p:attrNameLst>
                                      </p:cBhvr>
                                      <p:tavLst>
                                        <p:tav tm="0">
                                          <p:val>
                                            <p:fltVal val="0"/>
                                          </p:val>
                                        </p:tav>
                                        <p:tav tm="100000">
                                          <p:val>
                                            <p:strVal val="#ppt_h"/>
                                          </p:val>
                                        </p:tav>
                                      </p:tavLst>
                                    </p:anim>
                                    <p:anim calcmode="lin" valueType="num">
                                      <p:cBhvr>
                                        <p:cTn id="52" dur="1000" fill="hold"/>
                                        <p:tgtEl>
                                          <p:spTgt spid="32778"/>
                                        </p:tgtEl>
                                        <p:attrNameLst>
                                          <p:attrName>ppt_x</p:attrName>
                                        </p:attrNameLst>
                                      </p:cBhvr>
                                      <p:tavLst>
                                        <p:tav tm="0" fmla="#ppt_x+(cos(-2*pi*(1-$))*-#ppt_x-sin(-2*pi*(1-$))*(1-#ppt_y))*(1-$)">
                                          <p:val>
                                            <p:fltVal val="0"/>
                                          </p:val>
                                        </p:tav>
                                        <p:tav tm="100000">
                                          <p:val>
                                            <p:fltVal val="1"/>
                                          </p:val>
                                        </p:tav>
                                      </p:tavLst>
                                    </p:anim>
                                    <p:anim calcmode="lin" valueType="num">
                                      <p:cBhvr>
                                        <p:cTn id="53" dur="1000" fill="hold"/>
                                        <p:tgtEl>
                                          <p:spTgt spid="32778"/>
                                        </p:tgtEl>
                                        <p:attrNameLst>
                                          <p:attrName>ppt_y</p:attrName>
                                        </p:attrNameLst>
                                      </p:cBhvr>
                                      <p:tavLst>
                                        <p:tav tm="0" fmla="#ppt_y+(sin(-2*pi*(1-$))*-#ppt_x+cos(-2*pi*(1-$))*(1-#ppt_y))*(1-$)">
                                          <p:val>
                                            <p:fltVal val="0"/>
                                          </p:val>
                                        </p:tav>
                                        <p:tav tm="100000">
                                          <p:val>
                                            <p:fltVal val="1"/>
                                          </p:val>
                                        </p:tav>
                                      </p:tavLst>
                                    </p:anim>
                                  </p:childTnLst>
                                </p:cTn>
                              </p:par>
                              <p:par>
                                <p:cTn id="54" presetID="15" presetClass="entr" presetSubtype="0" fill="hold" grpId="0" nodeType="withEffect">
                                  <p:stCondLst>
                                    <p:cond delay="0"/>
                                  </p:stCondLst>
                                  <p:childTnLst>
                                    <p:set>
                                      <p:cBhvr>
                                        <p:cTn id="55" dur="1" fill="hold">
                                          <p:stCondLst>
                                            <p:cond delay="0"/>
                                          </p:stCondLst>
                                        </p:cTn>
                                        <p:tgtEl>
                                          <p:spTgt spid="32777"/>
                                        </p:tgtEl>
                                        <p:attrNameLst>
                                          <p:attrName>style.visibility</p:attrName>
                                        </p:attrNameLst>
                                      </p:cBhvr>
                                      <p:to>
                                        <p:strVal val="visible"/>
                                      </p:to>
                                    </p:set>
                                    <p:anim calcmode="lin" valueType="num">
                                      <p:cBhvr>
                                        <p:cTn id="56" dur="1000" fill="hold"/>
                                        <p:tgtEl>
                                          <p:spTgt spid="32777"/>
                                        </p:tgtEl>
                                        <p:attrNameLst>
                                          <p:attrName>ppt_w</p:attrName>
                                        </p:attrNameLst>
                                      </p:cBhvr>
                                      <p:tavLst>
                                        <p:tav tm="0">
                                          <p:val>
                                            <p:fltVal val="0"/>
                                          </p:val>
                                        </p:tav>
                                        <p:tav tm="100000">
                                          <p:val>
                                            <p:strVal val="#ppt_w"/>
                                          </p:val>
                                        </p:tav>
                                      </p:tavLst>
                                    </p:anim>
                                    <p:anim calcmode="lin" valueType="num">
                                      <p:cBhvr>
                                        <p:cTn id="57" dur="1000" fill="hold"/>
                                        <p:tgtEl>
                                          <p:spTgt spid="32777"/>
                                        </p:tgtEl>
                                        <p:attrNameLst>
                                          <p:attrName>ppt_h</p:attrName>
                                        </p:attrNameLst>
                                      </p:cBhvr>
                                      <p:tavLst>
                                        <p:tav tm="0">
                                          <p:val>
                                            <p:fltVal val="0"/>
                                          </p:val>
                                        </p:tav>
                                        <p:tav tm="100000">
                                          <p:val>
                                            <p:strVal val="#ppt_h"/>
                                          </p:val>
                                        </p:tav>
                                      </p:tavLst>
                                    </p:anim>
                                    <p:anim calcmode="lin" valueType="num">
                                      <p:cBhvr>
                                        <p:cTn id="58" dur="1000" fill="hold"/>
                                        <p:tgtEl>
                                          <p:spTgt spid="32777"/>
                                        </p:tgtEl>
                                        <p:attrNameLst>
                                          <p:attrName>ppt_x</p:attrName>
                                        </p:attrNameLst>
                                      </p:cBhvr>
                                      <p:tavLst>
                                        <p:tav tm="0" fmla="#ppt_x+(cos(-2*pi*(1-$))*-#ppt_x-sin(-2*pi*(1-$))*(1-#ppt_y))*(1-$)">
                                          <p:val>
                                            <p:fltVal val="0"/>
                                          </p:val>
                                        </p:tav>
                                        <p:tav tm="100000">
                                          <p:val>
                                            <p:fltVal val="1"/>
                                          </p:val>
                                        </p:tav>
                                      </p:tavLst>
                                    </p:anim>
                                    <p:anim calcmode="lin" valueType="num">
                                      <p:cBhvr>
                                        <p:cTn id="59" dur="1000" fill="hold"/>
                                        <p:tgtEl>
                                          <p:spTgt spid="32777"/>
                                        </p:tgtEl>
                                        <p:attrNameLst>
                                          <p:attrName>ppt_y</p:attrName>
                                        </p:attrNameLst>
                                      </p:cBhvr>
                                      <p:tavLst>
                                        <p:tav tm="0" fmla="#ppt_y+(sin(-2*pi*(1-$))*-#ppt_x+cos(-2*pi*(1-$))*(1-#ppt_y))*(1-$)">
                                          <p:val>
                                            <p:fltVal val="0"/>
                                          </p:val>
                                        </p:tav>
                                        <p:tav tm="100000">
                                          <p:val>
                                            <p:fltVal val="1"/>
                                          </p:val>
                                        </p:tav>
                                      </p:tavLst>
                                    </p:anim>
                                  </p:childTnLst>
                                </p:cTn>
                              </p:par>
                              <p:par>
                                <p:cTn id="60" presetID="15" presetClass="entr" presetSubtype="0" fill="hold" grpId="0" nodeType="withEffect">
                                  <p:stCondLst>
                                    <p:cond delay="0"/>
                                  </p:stCondLst>
                                  <p:childTnLst>
                                    <p:set>
                                      <p:cBhvr>
                                        <p:cTn id="61" dur="1" fill="hold">
                                          <p:stCondLst>
                                            <p:cond delay="0"/>
                                          </p:stCondLst>
                                        </p:cTn>
                                        <p:tgtEl>
                                          <p:spTgt spid="32779"/>
                                        </p:tgtEl>
                                        <p:attrNameLst>
                                          <p:attrName>style.visibility</p:attrName>
                                        </p:attrNameLst>
                                      </p:cBhvr>
                                      <p:to>
                                        <p:strVal val="visible"/>
                                      </p:to>
                                    </p:set>
                                    <p:anim calcmode="lin" valueType="num">
                                      <p:cBhvr>
                                        <p:cTn id="62" dur="1000" fill="hold"/>
                                        <p:tgtEl>
                                          <p:spTgt spid="32779"/>
                                        </p:tgtEl>
                                        <p:attrNameLst>
                                          <p:attrName>ppt_w</p:attrName>
                                        </p:attrNameLst>
                                      </p:cBhvr>
                                      <p:tavLst>
                                        <p:tav tm="0">
                                          <p:val>
                                            <p:fltVal val="0"/>
                                          </p:val>
                                        </p:tav>
                                        <p:tav tm="100000">
                                          <p:val>
                                            <p:strVal val="#ppt_w"/>
                                          </p:val>
                                        </p:tav>
                                      </p:tavLst>
                                    </p:anim>
                                    <p:anim calcmode="lin" valueType="num">
                                      <p:cBhvr>
                                        <p:cTn id="63" dur="1000" fill="hold"/>
                                        <p:tgtEl>
                                          <p:spTgt spid="32779"/>
                                        </p:tgtEl>
                                        <p:attrNameLst>
                                          <p:attrName>ppt_h</p:attrName>
                                        </p:attrNameLst>
                                      </p:cBhvr>
                                      <p:tavLst>
                                        <p:tav tm="0">
                                          <p:val>
                                            <p:fltVal val="0"/>
                                          </p:val>
                                        </p:tav>
                                        <p:tav tm="100000">
                                          <p:val>
                                            <p:strVal val="#ppt_h"/>
                                          </p:val>
                                        </p:tav>
                                      </p:tavLst>
                                    </p:anim>
                                    <p:anim calcmode="lin" valueType="num">
                                      <p:cBhvr>
                                        <p:cTn id="64" dur="1000" fill="hold"/>
                                        <p:tgtEl>
                                          <p:spTgt spid="32779"/>
                                        </p:tgtEl>
                                        <p:attrNameLst>
                                          <p:attrName>ppt_x</p:attrName>
                                        </p:attrNameLst>
                                      </p:cBhvr>
                                      <p:tavLst>
                                        <p:tav tm="0" fmla="#ppt_x+(cos(-2*pi*(1-$))*-#ppt_x-sin(-2*pi*(1-$))*(1-#ppt_y))*(1-$)">
                                          <p:val>
                                            <p:fltVal val="0"/>
                                          </p:val>
                                        </p:tav>
                                        <p:tav tm="100000">
                                          <p:val>
                                            <p:fltVal val="1"/>
                                          </p:val>
                                        </p:tav>
                                      </p:tavLst>
                                    </p:anim>
                                    <p:anim calcmode="lin" valueType="num">
                                      <p:cBhvr>
                                        <p:cTn id="65" dur="1000" fill="hold"/>
                                        <p:tgtEl>
                                          <p:spTgt spid="32779"/>
                                        </p:tgtEl>
                                        <p:attrNameLst>
                                          <p:attrName>ppt_y</p:attrName>
                                        </p:attrNameLst>
                                      </p:cBhvr>
                                      <p:tavLst>
                                        <p:tav tm="0" fmla="#ppt_y+(sin(-2*pi*(1-$))*-#ppt_x+cos(-2*pi*(1-$))*(1-#ppt_y))*(1-$)">
                                          <p:val>
                                            <p:fltVal val="0"/>
                                          </p:val>
                                        </p:tav>
                                        <p:tav tm="100000">
                                          <p:val>
                                            <p:fltVal val="1"/>
                                          </p:val>
                                        </p:tav>
                                      </p:tavLst>
                                    </p:anim>
                                  </p:childTnLst>
                                </p:cTn>
                              </p:par>
                            </p:childTnLst>
                          </p:cTn>
                        </p:par>
                        <p:par>
                          <p:cTn id="66" fill="hold">
                            <p:stCondLst>
                              <p:cond delay="2000"/>
                            </p:stCondLst>
                            <p:childTnLst>
                              <p:par>
                                <p:cTn id="67" presetID="22" presetClass="entr" presetSubtype="8" fill="hold" grpId="0" nodeType="afterEffect">
                                  <p:stCondLst>
                                    <p:cond delay="0"/>
                                  </p:stCondLst>
                                  <p:childTnLst>
                                    <p:set>
                                      <p:cBhvr>
                                        <p:cTn id="68" dur="1" fill="hold">
                                          <p:stCondLst>
                                            <p:cond delay="0"/>
                                          </p:stCondLst>
                                        </p:cTn>
                                        <p:tgtEl>
                                          <p:spTgt spid="32782"/>
                                        </p:tgtEl>
                                        <p:attrNameLst>
                                          <p:attrName>style.visibility</p:attrName>
                                        </p:attrNameLst>
                                      </p:cBhvr>
                                      <p:to>
                                        <p:strVal val="visible"/>
                                      </p:to>
                                    </p:set>
                                    <p:animEffect transition="in" filter="wipe(left)">
                                      <p:cBhvr>
                                        <p:cTn id="69" dur="500"/>
                                        <p:tgtEl>
                                          <p:spTgt spid="32782"/>
                                        </p:tgtEl>
                                      </p:cBhvr>
                                    </p:animEffect>
                                  </p:childTnLst>
                                </p:cTn>
                              </p:par>
                              <p:par>
                                <p:cTn id="70" presetID="22" presetClass="entr" presetSubtype="2" fill="hold" grpId="0" nodeType="withEffect">
                                  <p:stCondLst>
                                    <p:cond delay="0"/>
                                  </p:stCondLst>
                                  <p:childTnLst>
                                    <p:set>
                                      <p:cBhvr>
                                        <p:cTn id="71" dur="1" fill="hold">
                                          <p:stCondLst>
                                            <p:cond delay="0"/>
                                          </p:stCondLst>
                                        </p:cTn>
                                        <p:tgtEl>
                                          <p:spTgt spid="32783"/>
                                        </p:tgtEl>
                                        <p:attrNameLst>
                                          <p:attrName>style.visibility</p:attrName>
                                        </p:attrNameLst>
                                      </p:cBhvr>
                                      <p:to>
                                        <p:strVal val="visible"/>
                                      </p:to>
                                    </p:set>
                                    <p:animEffect transition="in" filter="wipe(right)">
                                      <p:cBhvr>
                                        <p:cTn id="72" dur="500"/>
                                        <p:tgtEl>
                                          <p:spTgt spid="32783"/>
                                        </p:tgtEl>
                                      </p:cBhvr>
                                    </p:animEffect>
                                  </p:childTnLst>
                                </p:cTn>
                              </p:par>
                            </p:childTnLst>
                          </p:cTn>
                        </p:par>
                        <p:par>
                          <p:cTn id="73" fill="hold">
                            <p:stCondLst>
                              <p:cond delay="2500"/>
                            </p:stCondLst>
                            <p:childTnLst>
                              <p:par>
                                <p:cTn id="74" presetID="12" presetClass="entr" presetSubtype="4"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 calcmode="lin" valueType="num">
                                      <p:cBhvr additive="base">
                                        <p:cTn id="76" dur="500"/>
                                        <p:tgtEl>
                                          <p:spTgt spid="16"/>
                                        </p:tgtEl>
                                        <p:attrNameLst>
                                          <p:attrName>ppt_y</p:attrName>
                                        </p:attrNameLst>
                                      </p:cBhvr>
                                      <p:tavLst>
                                        <p:tav tm="0">
                                          <p:val>
                                            <p:strVal val="#ppt_y+#ppt_h*1.125000"/>
                                          </p:val>
                                        </p:tav>
                                        <p:tav tm="100000">
                                          <p:val>
                                            <p:strVal val="#ppt_y"/>
                                          </p:val>
                                        </p:tav>
                                      </p:tavLst>
                                    </p:anim>
                                    <p:animEffect transition="in" filter="wipe(up)">
                                      <p:cBhvr>
                                        <p:cTn id="77" dur="500"/>
                                        <p:tgtEl>
                                          <p:spTgt spid="16"/>
                                        </p:tgtEl>
                                      </p:cBhvr>
                                    </p:animEffect>
                                  </p:childTnLst>
                                </p:cTn>
                              </p:par>
                              <p:par>
                                <p:cTn id="78" presetID="12" presetClass="entr" presetSubtype="1" fill="hold" grpId="0" nodeType="withEffect">
                                  <p:stCondLst>
                                    <p:cond delay="0"/>
                                  </p:stCondLst>
                                  <p:childTnLst>
                                    <p:set>
                                      <p:cBhvr>
                                        <p:cTn id="79" dur="1" fill="hold">
                                          <p:stCondLst>
                                            <p:cond delay="0"/>
                                          </p:stCondLst>
                                        </p:cTn>
                                        <p:tgtEl>
                                          <p:spTgt spid="17"/>
                                        </p:tgtEl>
                                        <p:attrNameLst>
                                          <p:attrName>style.visibility</p:attrName>
                                        </p:attrNameLst>
                                      </p:cBhvr>
                                      <p:to>
                                        <p:strVal val="visible"/>
                                      </p:to>
                                    </p:set>
                                    <p:anim calcmode="lin" valueType="num">
                                      <p:cBhvr additive="base">
                                        <p:cTn id="80" dur="500"/>
                                        <p:tgtEl>
                                          <p:spTgt spid="17"/>
                                        </p:tgtEl>
                                        <p:attrNameLst>
                                          <p:attrName>ppt_y</p:attrName>
                                        </p:attrNameLst>
                                      </p:cBhvr>
                                      <p:tavLst>
                                        <p:tav tm="0">
                                          <p:val>
                                            <p:strVal val="#ppt_y-#ppt_h*1.125000"/>
                                          </p:val>
                                        </p:tav>
                                        <p:tav tm="100000">
                                          <p:val>
                                            <p:strVal val="#ppt_y"/>
                                          </p:val>
                                        </p:tav>
                                      </p:tavLst>
                                    </p:anim>
                                    <p:animEffect transition="in" filter="wipe(down)">
                                      <p:cBhvr>
                                        <p:cTn id="81" dur="500"/>
                                        <p:tgtEl>
                                          <p:spTgt spid="17"/>
                                        </p:tgtEl>
                                      </p:cBhvr>
                                    </p:animEffect>
                                  </p:childTnLst>
                                </p:cTn>
                              </p:par>
                            </p:childTnLst>
                          </p:cTn>
                        </p:par>
                        <p:par>
                          <p:cTn id="82" fill="hold">
                            <p:stCondLst>
                              <p:cond delay="3000"/>
                            </p:stCondLst>
                            <p:childTnLst>
                              <p:par>
                                <p:cTn id="83" presetID="12" presetClass="entr" presetSubtype="4" fill="hold" grpId="0" nodeType="afterEffect">
                                  <p:stCondLst>
                                    <p:cond delay="0"/>
                                  </p:stCondLst>
                                  <p:childTnLst>
                                    <p:set>
                                      <p:cBhvr>
                                        <p:cTn id="84" dur="1" fill="hold">
                                          <p:stCondLst>
                                            <p:cond delay="0"/>
                                          </p:stCondLst>
                                        </p:cTn>
                                        <p:tgtEl>
                                          <p:spTgt spid="18"/>
                                        </p:tgtEl>
                                        <p:attrNameLst>
                                          <p:attrName>style.visibility</p:attrName>
                                        </p:attrNameLst>
                                      </p:cBhvr>
                                      <p:to>
                                        <p:strVal val="visible"/>
                                      </p:to>
                                    </p:set>
                                    <p:anim calcmode="lin" valueType="num">
                                      <p:cBhvr additive="base">
                                        <p:cTn id="85" dur="500"/>
                                        <p:tgtEl>
                                          <p:spTgt spid="18"/>
                                        </p:tgtEl>
                                        <p:attrNameLst>
                                          <p:attrName>ppt_y</p:attrName>
                                        </p:attrNameLst>
                                      </p:cBhvr>
                                      <p:tavLst>
                                        <p:tav tm="0">
                                          <p:val>
                                            <p:strVal val="#ppt_y+#ppt_h*1.125000"/>
                                          </p:val>
                                        </p:tav>
                                        <p:tav tm="100000">
                                          <p:val>
                                            <p:strVal val="#ppt_y"/>
                                          </p:val>
                                        </p:tav>
                                      </p:tavLst>
                                    </p:anim>
                                    <p:animEffect transition="in" filter="wipe(up)">
                                      <p:cBhvr>
                                        <p:cTn id="86" dur="500"/>
                                        <p:tgtEl>
                                          <p:spTgt spid="18"/>
                                        </p:tgtEl>
                                      </p:cBhvr>
                                    </p:animEffect>
                                  </p:childTnLst>
                                </p:cTn>
                              </p:par>
                              <p:par>
                                <p:cTn id="87" presetID="12" presetClass="entr" presetSubtype="1" fill="hold" grpId="0" nodeType="withEffect">
                                  <p:stCondLst>
                                    <p:cond delay="0"/>
                                  </p:stCondLst>
                                  <p:childTnLst>
                                    <p:set>
                                      <p:cBhvr>
                                        <p:cTn id="88" dur="1" fill="hold">
                                          <p:stCondLst>
                                            <p:cond delay="0"/>
                                          </p:stCondLst>
                                        </p:cTn>
                                        <p:tgtEl>
                                          <p:spTgt spid="19"/>
                                        </p:tgtEl>
                                        <p:attrNameLst>
                                          <p:attrName>style.visibility</p:attrName>
                                        </p:attrNameLst>
                                      </p:cBhvr>
                                      <p:to>
                                        <p:strVal val="visible"/>
                                      </p:to>
                                    </p:set>
                                    <p:anim calcmode="lin" valueType="num">
                                      <p:cBhvr additive="base">
                                        <p:cTn id="89" dur="500"/>
                                        <p:tgtEl>
                                          <p:spTgt spid="19"/>
                                        </p:tgtEl>
                                        <p:attrNameLst>
                                          <p:attrName>ppt_y</p:attrName>
                                        </p:attrNameLst>
                                      </p:cBhvr>
                                      <p:tavLst>
                                        <p:tav tm="0">
                                          <p:val>
                                            <p:strVal val="#ppt_y-#ppt_h*1.125000"/>
                                          </p:val>
                                        </p:tav>
                                        <p:tav tm="100000">
                                          <p:val>
                                            <p:strVal val="#ppt_y"/>
                                          </p:val>
                                        </p:tav>
                                      </p:tavLst>
                                    </p:anim>
                                    <p:animEffect transition="in" filter="wipe(down)">
                                      <p:cBhvr>
                                        <p:cTn id="90" dur="500"/>
                                        <p:tgtEl>
                                          <p:spTgt spid="19"/>
                                        </p:tgtEl>
                                      </p:cBhvr>
                                    </p:animEffect>
                                  </p:childTnLst>
                                </p:cTn>
                              </p:par>
                            </p:childTnLst>
                          </p:cTn>
                        </p:par>
                        <p:par>
                          <p:cTn id="91" fill="hold">
                            <p:stCondLst>
                              <p:cond delay="3500"/>
                            </p:stCondLst>
                            <p:childTnLst>
                              <p:par>
                                <p:cTn id="92" presetID="12" presetClass="entr" presetSubtype="4" fill="hold" grpId="0" nodeType="afterEffect">
                                  <p:stCondLst>
                                    <p:cond delay="0"/>
                                  </p:stCondLst>
                                  <p:childTnLst>
                                    <p:set>
                                      <p:cBhvr>
                                        <p:cTn id="93" dur="1" fill="hold">
                                          <p:stCondLst>
                                            <p:cond delay="0"/>
                                          </p:stCondLst>
                                        </p:cTn>
                                        <p:tgtEl>
                                          <p:spTgt spid="20"/>
                                        </p:tgtEl>
                                        <p:attrNameLst>
                                          <p:attrName>style.visibility</p:attrName>
                                        </p:attrNameLst>
                                      </p:cBhvr>
                                      <p:to>
                                        <p:strVal val="visible"/>
                                      </p:to>
                                    </p:set>
                                    <p:anim calcmode="lin" valueType="num">
                                      <p:cBhvr additive="base">
                                        <p:cTn id="94" dur="500"/>
                                        <p:tgtEl>
                                          <p:spTgt spid="20"/>
                                        </p:tgtEl>
                                        <p:attrNameLst>
                                          <p:attrName>ppt_y</p:attrName>
                                        </p:attrNameLst>
                                      </p:cBhvr>
                                      <p:tavLst>
                                        <p:tav tm="0">
                                          <p:val>
                                            <p:strVal val="#ppt_y+#ppt_h*1.125000"/>
                                          </p:val>
                                        </p:tav>
                                        <p:tav tm="100000">
                                          <p:val>
                                            <p:strVal val="#ppt_y"/>
                                          </p:val>
                                        </p:tav>
                                      </p:tavLst>
                                    </p:anim>
                                    <p:animEffect transition="in" filter="wipe(up)">
                                      <p:cBhvr>
                                        <p:cTn id="95" dur="500"/>
                                        <p:tgtEl>
                                          <p:spTgt spid="20"/>
                                        </p:tgtEl>
                                      </p:cBhvr>
                                    </p:animEffect>
                                  </p:childTnLst>
                                </p:cTn>
                              </p:par>
                              <p:par>
                                <p:cTn id="96" presetID="12" presetClass="entr" presetSubtype="1" fill="hold" grpId="0" nodeType="withEffect">
                                  <p:stCondLst>
                                    <p:cond delay="0"/>
                                  </p:stCondLst>
                                  <p:childTnLst>
                                    <p:set>
                                      <p:cBhvr>
                                        <p:cTn id="97" dur="1" fill="hold">
                                          <p:stCondLst>
                                            <p:cond delay="0"/>
                                          </p:stCondLst>
                                        </p:cTn>
                                        <p:tgtEl>
                                          <p:spTgt spid="21"/>
                                        </p:tgtEl>
                                        <p:attrNameLst>
                                          <p:attrName>style.visibility</p:attrName>
                                        </p:attrNameLst>
                                      </p:cBhvr>
                                      <p:to>
                                        <p:strVal val="visible"/>
                                      </p:to>
                                    </p:set>
                                    <p:anim calcmode="lin" valueType="num">
                                      <p:cBhvr additive="base">
                                        <p:cTn id="98" dur="500"/>
                                        <p:tgtEl>
                                          <p:spTgt spid="21"/>
                                        </p:tgtEl>
                                        <p:attrNameLst>
                                          <p:attrName>ppt_y</p:attrName>
                                        </p:attrNameLst>
                                      </p:cBhvr>
                                      <p:tavLst>
                                        <p:tav tm="0">
                                          <p:val>
                                            <p:strVal val="#ppt_y-#ppt_h*1.125000"/>
                                          </p:val>
                                        </p:tav>
                                        <p:tav tm="100000">
                                          <p:val>
                                            <p:strVal val="#ppt_y"/>
                                          </p:val>
                                        </p:tav>
                                      </p:tavLst>
                                    </p:anim>
                                    <p:animEffect transition="in" filter="wipe(down)">
                                      <p:cBhvr>
                                        <p:cTn id="99" dur="500"/>
                                        <p:tgtEl>
                                          <p:spTgt spid="21"/>
                                        </p:tgtEl>
                                      </p:cBhvr>
                                    </p:animEffect>
                                  </p:childTnLst>
                                </p:cTn>
                              </p:par>
                            </p:childTnLst>
                          </p:cTn>
                        </p:par>
                        <p:par>
                          <p:cTn id="100" fill="hold">
                            <p:stCondLst>
                              <p:cond delay="4000"/>
                            </p:stCondLst>
                            <p:childTnLst>
                              <p:par>
                                <p:cTn id="101" presetID="12" presetClass="entr" presetSubtype="4" fill="hold" grpId="0" nodeType="afterEffect">
                                  <p:stCondLst>
                                    <p:cond delay="0"/>
                                  </p:stCondLst>
                                  <p:childTnLst>
                                    <p:set>
                                      <p:cBhvr>
                                        <p:cTn id="102" dur="1" fill="hold">
                                          <p:stCondLst>
                                            <p:cond delay="0"/>
                                          </p:stCondLst>
                                        </p:cTn>
                                        <p:tgtEl>
                                          <p:spTgt spid="22"/>
                                        </p:tgtEl>
                                        <p:attrNameLst>
                                          <p:attrName>style.visibility</p:attrName>
                                        </p:attrNameLst>
                                      </p:cBhvr>
                                      <p:to>
                                        <p:strVal val="visible"/>
                                      </p:to>
                                    </p:set>
                                    <p:anim calcmode="lin" valueType="num">
                                      <p:cBhvr additive="base">
                                        <p:cTn id="103" dur="500"/>
                                        <p:tgtEl>
                                          <p:spTgt spid="22"/>
                                        </p:tgtEl>
                                        <p:attrNameLst>
                                          <p:attrName>ppt_y</p:attrName>
                                        </p:attrNameLst>
                                      </p:cBhvr>
                                      <p:tavLst>
                                        <p:tav tm="0">
                                          <p:val>
                                            <p:strVal val="#ppt_y+#ppt_h*1.125000"/>
                                          </p:val>
                                        </p:tav>
                                        <p:tav tm="100000">
                                          <p:val>
                                            <p:strVal val="#ppt_y"/>
                                          </p:val>
                                        </p:tav>
                                      </p:tavLst>
                                    </p:anim>
                                    <p:animEffect transition="in" filter="wipe(up)">
                                      <p:cBhvr>
                                        <p:cTn id="104" dur="500"/>
                                        <p:tgtEl>
                                          <p:spTgt spid="22"/>
                                        </p:tgtEl>
                                      </p:cBhvr>
                                    </p:animEffect>
                                  </p:childTnLst>
                                </p:cTn>
                              </p:par>
                              <p:par>
                                <p:cTn id="105" presetID="12" presetClass="entr" presetSubtype="1" fill="hold" grpId="0" nodeType="withEffect">
                                  <p:stCondLst>
                                    <p:cond delay="0"/>
                                  </p:stCondLst>
                                  <p:childTnLst>
                                    <p:set>
                                      <p:cBhvr>
                                        <p:cTn id="106" dur="1" fill="hold">
                                          <p:stCondLst>
                                            <p:cond delay="0"/>
                                          </p:stCondLst>
                                        </p:cTn>
                                        <p:tgtEl>
                                          <p:spTgt spid="23"/>
                                        </p:tgtEl>
                                        <p:attrNameLst>
                                          <p:attrName>style.visibility</p:attrName>
                                        </p:attrNameLst>
                                      </p:cBhvr>
                                      <p:to>
                                        <p:strVal val="visible"/>
                                      </p:to>
                                    </p:set>
                                    <p:anim calcmode="lin" valueType="num">
                                      <p:cBhvr additive="base">
                                        <p:cTn id="107" dur="500"/>
                                        <p:tgtEl>
                                          <p:spTgt spid="23"/>
                                        </p:tgtEl>
                                        <p:attrNameLst>
                                          <p:attrName>ppt_y</p:attrName>
                                        </p:attrNameLst>
                                      </p:cBhvr>
                                      <p:tavLst>
                                        <p:tav tm="0">
                                          <p:val>
                                            <p:strVal val="#ppt_y-#ppt_h*1.125000"/>
                                          </p:val>
                                        </p:tav>
                                        <p:tav tm="100000">
                                          <p:val>
                                            <p:strVal val="#ppt_y"/>
                                          </p:val>
                                        </p:tav>
                                      </p:tavLst>
                                    </p:anim>
                                    <p:animEffect transition="in" filter="wipe(down)">
                                      <p:cBhvr>
                                        <p:cTn id="10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770" grpId="0" animBg="1"/>
      <p:bldP spid="32771" grpId="0" animBg="1"/>
      <p:bldP spid="32772" grpId="0" animBg="1"/>
      <p:bldP spid="32773" grpId="0" animBg="1"/>
      <p:bldP spid="32774" grpId="0" animBg="1"/>
      <p:bldP spid="32775" grpId="0" animBg="1"/>
      <p:bldP spid="32776" grpId="0" animBg="1"/>
      <p:bldP spid="32777" grpId="0" animBg="1"/>
      <p:bldP spid="32778" grpId="0" animBg="1"/>
      <p:bldP spid="32779" grpId="0" animBg="1"/>
      <p:bldP spid="32782" grpId="0" animBg="1"/>
      <p:bldP spid="32783" grpId="0" animBg="1"/>
      <p:bldP spid="16" grpId="0"/>
      <p:bldP spid="17" grpId="0"/>
      <p:bldP spid="18" grpId="0"/>
      <p:bldP spid="19" grpId="0"/>
      <p:bldP spid="20" grpId="0"/>
      <p:bldP spid="21" grpId="0"/>
      <p:bldP spid="22" grpId="0"/>
      <p:bldP spid="23"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Freeform 68"/>
          <p:cNvSpPr/>
          <p:nvPr/>
        </p:nvSpPr>
        <p:spPr>
          <a:xfrm>
            <a:off x="2385204" y="208855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4" rIns="73814" bIns="73816"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1" name="Freeform 70"/>
          <p:cNvSpPr/>
          <p:nvPr/>
        </p:nvSpPr>
        <p:spPr>
          <a:xfrm>
            <a:off x="2385204" y="351364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72"/>
          <p:cNvSpPr/>
          <p:nvPr/>
        </p:nvSpPr>
        <p:spPr>
          <a:xfrm>
            <a:off x="2385204" y="493873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p:nvPr/>
        </p:nvSpPr>
        <p:spPr>
          <a:xfrm flipH="1">
            <a:off x="7072278" y="208855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4" rIns="73814" bIns="73816"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flipH="1">
            <a:off x="7072278" y="351364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Freeform 64"/>
          <p:cNvSpPr/>
          <p:nvPr/>
        </p:nvSpPr>
        <p:spPr>
          <a:xfrm flipH="1">
            <a:off x="7072278" y="4938733"/>
            <a:ext cx="3401269" cy="1109677"/>
          </a:xfrm>
          <a:custGeom>
            <a:avLst/>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220017" tIns="73816" rIns="73814" bIns="73814" numCol="1" spcCol="1270" anchor="ctr" anchorCtr="0">
            <a:noAutofit/>
          </a:bodyPr>
          <a:lstStyle/>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a:p>
            <a:pPr marL="321457" lvl="1" indent="-321457" defTabSz="1375123">
              <a:lnSpc>
                <a:spcPct val="120000"/>
              </a:lnSpc>
              <a:spcAft>
                <a:spcPct val="15000"/>
              </a:spcAft>
              <a:buChar char="••"/>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Left-Right Arrow 61"/>
          <p:cNvSpPr/>
          <p:nvPr/>
        </p:nvSpPr>
        <p:spPr>
          <a:xfrm>
            <a:off x="5948333" y="2441774"/>
            <a:ext cx="1018682" cy="403231"/>
          </a:xfrm>
          <a:prstGeom prst="leftRightArrow">
            <a:avLst>
              <a:gd name="adj1" fmla="val 50000"/>
              <a:gd name="adj2" fmla="val 6508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6" name="Left-Right Arrow 65"/>
          <p:cNvSpPr/>
          <p:nvPr/>
        </p:nvSpPr>
        <p:spPr>
          <a:xfrm>
            <a:off x="5948333" y="3866864"/>
            <a:ext cx="1018682" cy="403231"/>
          </a:xfrm>
          <a:prstGeom prst="leftRightArrow">
            <a:avLst>
              <a:gd name="adj1" fmla="val 50000"/>
              <a:gd name="adj2" fmla="val 6508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Left-Right Arrow 66"/>
          <p:cNvSpPr/>
          <p:nvPr/>
        </p:nvSpPr>
        <p:spPr>
          <a:xfrm>
            <a:off x="5948333" y="5291954"/>
            <a:ext cx="1018682" cy="403231"/>
          </a:xfrm>
          <a:prstGeom prst="leftRightArrow">
            <a:avLst>
              <a:gd name="adj1" fmla="val 50000"/>
              <a:gd name="adj2" fmla="val 6508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4" name="Text Placeholder 3"/>
          <p:cNvSpPr txBox="1">
            <a:spLocks/>
          </p:cNvSpPr>
          <p:nvPr/>
        </p:nvSpPr>
        <p:spPr>
          <a:xfrm>
            <a:off x="3102230" y="2293119"/>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t>
            </a: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5" name="Freeform 45"/>
          <p:cNvSpPr>
            <a:spLocks noEditPoints="1"/>
          </p:cNvSpPr>
          <p:nvPr/>
        </p:nvSpPr>
        <p:spPr bwMode="auto">
          <a:xfrm>
            <a:off x="2545177" y="2460506"/>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8" name="Text Placeholder 3"/>
          <p:cNvSpPr txBox="1">
            <a:spLocks/>
          </p:cNvSpPr>
          <p:nvPr/>
        </p:nvSpPr>
        <p:spPr>
          <a:xfrm>
            <a:off x="3102230" y="3713592"/>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9" name="Freeform 45"/>
          <p:cNvSpPr>
            <a:spLocks noEditPoints="1"/>
          </p:cNvSpPr>
          <p:nvPr/>
        </p:nvSpPr>
        <p:spPr bwMode="auto">
          <a:xfrm>
            <a:off x="2545177" y="3880979"/>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2"/>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0" name="Text Placeholder 3"/>
          <p:cNvSpPr txBox="1">
            <a:spLocks/>
          </p:cNvSpPr>
          <p:nvPr/>
        </p:nvSpPr>
        <p:spPr>
          <a:xfrm>
            <a:off x="3102230" y="5150844"/>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829">
              <a:lnSpc>
                <a:spcPct val="120000"/>
              </a:lnSpc>
              <a:spcBef>
                <a:spcPct val="20000"/>
              </a:spcBef>
              <a:defRPr/>
            </a:pPr>
            <a:r>
              <a:rPr lang="zh-CN" altLang="en-US" sz="14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1" name="Freeform 45"/>
          <p:cNvSpPr>
            <a:spLocks noEditPoints="1"/>
          </p:cNvSpPr>
          <p:nvPr/>
        </p:nvSpPr>
        <p:spPr bwMode="auto">
          <a:xfrm>
            <a:off x="2545177" y="5318231"/>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3"/>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Freeform 45"/>
          <p:cNvSpPr>
            <a:spLocks noEditPoints="1"/>
          </p:cNvSpPr>
          <p:nvPr/>
        </p:nvSpPr>
        <p:spPr bwMode="auto">
          <a:xfrm>
            <a:off x="9849513" y="2460506"/>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7" name="Text Placeholder 3"/>
          <p:cNvSpPr txBox="1">
            <a:spLocks/>
          </p:cNvSpPr>
          <p:nvPr/>
        </p:nvSpPr>
        <p:spPr>
          <a:xfrm>
            <a:off x="7388243" y="2293119"/>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0" name="Freeform 45"/>
          <p:cNvSpPr>
            <a:spLocks noEditPoints="1"/>
          </p:cNvSpPr>
          <p:nvPr/>
        </p:nvSpPr>
        <p:spPr bwMode="auto">
          <a:xfrm>
            <a:off x="9849513" y="3880979"/>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1" name="Text Placeholder 3"/>
          <p:cNvSpPr txBox="1">
            <a:spLocks/>
          </p:cNvSpPr>
          <p:nvPr/>
        </p:nvSpPr>
        <p:spPr>
          <a:xfrm>
            <a:off x="7388243" y="3713592"/>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Freeform 45"/>
          <p:cNvSpPr>
            <a:spLocks noEditPoints="1"/>
          </p:cNvSpPr>
          <p:nvPr/>
        </p:nvSpPr>
        <p:spPr bwMode="auto">
          <a:xfrm>
            <a:off x="9849513" y="5331043"/>
            <a:ext cx="437275" cy="437275"/>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chemeClr val="accent6"/>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3" name="Text Placeholder 3"/>
          <p:cNvSpPr txBox="1">
            <a:spLocks/>
          </p:cNvSpPr>
          <p:nvPr/>
        </p:nvSpPr>
        <p:spPr>
          <a:xfrm>
            <a:off x="7388243" y="5163656"/>
            <a:ext cx="2362794" cy="701731"/>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r" defTabSz="1285829">
              <a:lnSpc>
                <a:spcPct val="120000"/>
              </a:lnSpc>
              <a:spcBef>
                <a:spcPct val="20000"/>
              </a:spcBef>
              <a:defRPr/>
            </a:pPr>
            <a:r>
              <a:rPr lang="zh-CN" altLang="en-US" sz="1400" b="1"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a:r>
            <a:br>
              <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b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8" name="Rounded Rectangle 67"/>
          <p:cNvSpPr/>
          <p:nvPr/>
        </p:nvSpPr>
        <p:spPr>
          <a:xfrm>
            <a:off x="964706" y="2009070"/>
            <a:ext cx="1431664" cy="1276830"/>
          </a:xfrm>
          <a:prstGeom prst="roundRect">
            <a:avLst/>
          </a:prstGeom>
          <a:solidFill>
            <a:schemeClr val="accent1"/>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70" name="Rounded Rectangle 69"/>
          <p:cNvSpPr/>
          <p:nvPr/>
        </p:nvSpPr>
        <p:spPr>
          <a:xfrm>
            <a:off x="964706" y="3434163"/>
            <a:ext cx="1431664" cy="1276827"/>
          </a:xfrm>
          <a:prstGeom prst="roundRect">
            <a:avLst/>
          </a:prstGeom>
          <a:solidFill>
            <a:schemeClr val="accent2"/>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02</a:t>
            </a:r>
          </a:p>
        </p:txBody>
      </p:sp>
      <p:sp>
        <p:nvSpPr>
          <p:cNvPr id="72" name="Rounded Rectangle 71"/>
          <p:cNvSpPr/>
          <p:nvPr/>
        </p:nvSpPr>
        <p:spPr>
          <a:xfrm>
            <a:off x="964706" y="4859254"/>
            <a:ext cx="1431664" cy="1276827"/>
          </a:xfrm>
          <a:prstGeom prst="roundRect">
            <a:avLst/>
          </a:prstGeom>
          <a:solidFill>
            <a:schemeClr val="accent3"/>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45" name="Rounded Rectangle 44"/>
          <p:cNvSpPr/>
          <p:nvPr/>
        </p:nvSpPr>
        <p:spPr>
          <a:xfrm flipH="1">
            <a:off x="10462380" y="2009070"/>
            <a:ext cx="1431664" cy="1276830"/>
          </a:xfrm>
          <a:prstGeom prst="roundRect">
            <a:avLst/>
          </a:prstGeom>
          <a:solidFill>
            <a:schemeClr val="accent4"/>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04</a:t>
            </a:r>
          </a:p>
        </p:txBody>
      </p:sp>
      <p:sp>
        <p:nvSpPr>
          <p:cNvPr id="48" name="Rounded Rectangle 47"/>
          <p:cNvSpPr/>
          <p:nvPr/>
        </p:nvSpPr>
        <p:spPr>
          <a:xfrm flipH="1">
            <a:off x="10462380" y="3434163"/>
            <a:ext cx="1431664" cy="1276827"/>
          </a:xfrm>
          <a:prstGeom prst="roundRect">
            <a:avLst/>
          </a:prstGeom>
          <a:solidFill>
            <a:schemeClr val="accent5"/>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64" name="Rounded Rectangle 63"/>
          <p:cNvSpPr/>
          <p:nvPr/>
        </p:nvSpPr>
        <p:spPr>
          <a:xfrm flipH="1">
            <a:off x="10462380" y="4859254"/>
            <a:ext cx="1431664" cy="1276827"/>
          </a:xfrm>
          <a:prstGeom prst="roundRect">
            <a:avLst/>
          </a:prstGeom>
          <a:solidFill>
            <a:schemeClr val="accent6"/>
          </a:solidFill>
          <a:ln>
            <a:noFill/>
          </a:ln>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0" tIns="0" rIns="0" bIns="0" numCol="1" spcCol="1270" anchor="ctr" anchorCtr="0">
            <a:noAutofit/>
          </a:bodyPr>
          <a:lstStyle/>
          <a:p>
            <a:pPr algn="ctr" defTabSz="1437629">
              <a:lnSpc>
                <a:spcPct val="120000"/>
              </a:lnSpc>
              <a:spcAft>
                <a:spcPct val="35000"/>
              </a:spcAft>
            </a:pPr>
            <a:r>
              <a:rPr lang="en-US" sz="2000" dirty="0">
                <a:latin typeface="Arial" panose="020B0604020202020204" pitchFamily="34" charset="0"/>
                <a:ea typeface="微软雅黑" panose="020B0503020204020204" pitchFamily="34" charset="-122"/>
                <a:cs typeface="+mn-ea"/>
                <a:sym typeface="Arial" panose="020B0604020202020204" pitchFamily="34" charset="0"/>
              </a:rPr>
              <a:t>06</a:t>
            </a:r>
          </a:p>
        </p:txBody>
      </p:sp>
      <p:sp>
        <p:nvSpPr>
          <p:cNvPr id="29"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372974275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grpId="0" nodeType="afterEffect">
                                  <p:stCondLst>
                                    <p:cond delay="0"/>
                                  </p:stCondLst>
                                  <p:childTnLst>
                                    <p:set>
                                      <p:cBhvr>
                                        <p:cTn id="6" dur="1" fill="hold">
                                          <p:stCondLst>
                                            <p:cond delay="0"/>
                                          </p:stCondLst>
                                        </p:cTn>
                                        <p:tgtEl>
                                          <p:spTgt spid="68"/>
                                        </p:tgtEl>
                                        <p:attrNameLst>
                                          <p:attrName>style.visibility</p:attrName>
                                        </p:attrNameLst>
                                      </p:cBhvr>
                                      <p:to>
                                        <p:strVal val="visible"/>
                                      </p:to>
                                    </p:set>
                                    <p:anim calcmode="lin" valueType="num">
                                      <p:cBhvr additive="base">
                                        <p:cTn id="7" dur="500" fill="hold"/>
                                        <p:tgtEl>
                                          <p:spTgt spid="68"/>
                                        </p:tgtEl>
                                        <p:attrNameLst>
                                          <p:attrName>ppt_x</p:attrName>
                                        </p:attrNameLst>
                                      </p:cBhvr>
                                      <p:tavLst>
                                        <p:tav tm="0">
                                          <p:val>
                                            <p:strVal val="#ppt_x"/>
                                          </p:val>
                                        </p:tav>
                                        <p:tav tm="100000">
                                          <p:val>
                                            <p:strVal val="#ppt_x"/>
                                          </p:val>
                                        </p:tav>
                                      </p:tavLst>
                                    </p:anim>
                                    <p:anim calcmode="lin" valueType="num">
                                      <p:cBhvr additive="base">
                                        <p:cTn id="8" dur="500" fill="hold"/>
                                        <p:tgtEl>
                                          <p:spTgt spid="68"/>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2" presetClass="entr" presetSubtype="8" fill="hold" grpId="0" nodeType="afterEffect">
                                  <p:stCondLst>
                                    <p:cond delay="0"/>
                                  </p:stCondLst>
                                  <p:childTnLst>
                                    <p:set>
                                      <p:cBhvr>
                                        <p:cTn id="11" dur="1" fill="hold">
                                          <p:stCondLst>
                                            <p:cond delay="0"/>
                                          </p:stCondLst>
                                        </p:cTn>
                                        <p:tgtEl>
                                          <p:spTgt spid="69"/>
                                        </p:tgtEl>
                                        <p:attrNameLst>
                                          <p:attrName>style.visibility</p:attrName>
                                        </p:attrNameLst>
                                      </p:cBhvr>
                                      <p:to>
                                        <p:strVal val="visible"/>
                                      </p:to>
                                    </p:set>
                                    <p:animEffect transition="in" filter="wipe(left)">
                                      <p:cBhvr>
                                        <p:cTn id="12" dur="500"/>
                                        <p:tgtEl>
                                          <p:spTgt spid="69"/>
                                        </p:tgtEl>
                                      </p:cBhvr>
                                    </p:animEffect>
                                  </p:childTnLst>
                                </p:cTn>
                              </p:par>
                            </p:childTnLst>
                          </p:cTn>
                        </p:par>
                        <p:par>
                          <p:cTn id="13" fill="hold">
                            <p:stCondLst>
                              <p:cond delay="1000"/>
                            </p:stCondLst>
                            <p:childTnLst>
                              <p:par>
                                <p:cTn id="14" presetID="53" presetClass="entr" presetSubtype="0" fill="hold" grpId="0" nodeType="afterEffect">
                                  <p:stCondLst>
                                    <p:cond delay="0"/>
                                  </p:stCondLst>
                                  <p:childTnLst>
                                    <p:set>
                                      <p:cBhvr>
                                        <p:cTn id="15" dur="1" fill="hold">
                                          <p:stCondLst>
                                            <p:cond delay="0"/>
                                          </p:stCondLst>
                                        </p:cTn>
                                        <p:tgtEl>
                                          <p:spTgt spid="75"/>
                                        </p:tgtEl>
                                        <p:attrNameLst>
                                          <p:attrName>style.visibility</p:attrName>
                                        </p:attrNameLst>
                                      </p:cBhvr>
                                      <p:to>
                                        <p:strVal val="visible"/>
                                      </p:to>
                                    </p:set>
                                    <p:anim calcmode="lin" valueType="num">
                                      <p:cBhvr>
                                        <p:cTn id="16" dur="500" fill="hold"/>
                                        <p:tgtEl>
                                          <p:spTgt spid="75"/>
                                        </p:tgtEl>
                                        <p:attrNameLst>
                                          <p:attrName>ppt_w</p:attrName>
                                        </p:attrNameLst>
                                      </p:cBhvr>
                                      <p:tavLst>
                                        <p:tav tm="0">
                                          <p:val>
                                            <p:fltVal val="0"/>
                                          </p:val>
                                        </p:tav>
                                        <p:tav tm="100000">
                                          <p:val>
                                            <p:strVal val="#ppt_w"/>
                                          </p:val>
                                        </p:tav>
                                      </p:tavLst>
                                    </p:anim>
                                    <p:anim calcmode="lin" valueType="num">
                                      <p:cBhvr>
                                        <p:cTn id="17" dur="500" fill="hold"/>
                                        <p:tgtEl>
                                          <p:spTgt spid="75"/>
                                        </p:tgtEl>
                                        <p:attrNameLst>
                                          <p:attrName>ppt_h</p:attrName>
                                        </p:attrNameLst>
                                      </p:cBhvr>
                                      <p:tavLst>
                                        <p:tav tm="0">
                                          <p:val>
                                            <p:fltVal val="0"/>
                                          </p:val>
                                        </p:tav>
                                        <p:tav tm="100000">
                                          <p:val>
                                            <p:strVal val="#ppt_h"/>
                                          </p:val>
                                        </p:tav>
                                      </p:tavLst>
                                    </p:anim>
                                    <p:animEffect transition="in" filter="fade">
                                      <p:cBhvr>
                                        <p:cTn id="18" dur="500"/>
                                        <p:tgtEl>
                                          <p:spTgt spid="75"/>
                                        </p:tgtEl>
                                      </p:cBhvr>
                                    </p:animEffect>
                                  </p:childTnLst>
                                </p:cTn>
                              </p:par>
                            </p:childTnLst>
                          </p:cTn>
                        </p:par>
                        <p:par>
                          <p:cTn id="19" fill="hold">
                            <p:stCondLst>
                              <p:cond delay="1500"/>
                            </p:stCondLst>
                            <p:childTnLst>
                              <p:par>
                                <p:cTn id="20" presetID="22" presetClass="entr" presetSubtype="8" fill="hold" grpId="0" nodeType="afterEffect">
                                  <p:stCondLst>
                                    <p:cond delay="0"/>
                                  </p:stCondLst>
                                  <p:childTnLst>
                                    <p:set>
                                      <p:cBhvr>
                                        <p:cTn id="21" dur="1" fill="hold">
                                          <p:stCondLst>
                                            <p:cond delay="0"/>
                                          </p:stCondLst>
                                        </p:cTn>
                                        <p:tgtEl>
                                          <p:spTgt spid="74"/>
                                        </p:tgtEl>
                                        <p:attrNameLst>
                                          <p:attrName>style.visibility</p:attrName>
                                        </p:attrNameLst>
                                      </p:cBhvr>
                                      <p:to>
                                        <p:strVal val="visible"/>
                                      </p:to>
                                    </p:set>
                                    <p:animEffect transition="in" filter="wipe(left)">
                                      <p:cBhvr>
                                        <p:cTn id="22" dur="500"/>
                                        <p:tgtEl>
                                          <p:spTgt spid="74"/>
                                        </p:tgtEl>
                                      </p:cBhvr>
                                    </p:animEffect>
                                  </p:childTnLst>
                                </p:cTn>
                              </p:par>
                            </p:childTnLst>
                          </p:cTn>
                        </p:par>
                        <p:par>
                          <p:cTn id="23" fill="hold">
                            <p:stCondLst>
                              <p:cond delay="2000"/>
                            </p:stCondLst>
                            <p:childTnLst>
                              <p:par>
                                <p:cTn id="24" presetID="16" presetClass="entr" presetSubtype="37" fill="hold" grpId="0" nodeType="afterEffect">
                                  <p:stCondLst>
                                    <p:cond delay="0"/>
                                  </p:stCondLst>
                                  <p:childTnLst>
                                    <p:set>
                                      <p:cBhvr>
                                        <p:cTn id="25" dur="1" fill="hold">
                                          <p:stCondLst>
                                            <p:cond delay="0"/>
                                          </p:stCondLst>
                                        </p:cTn>
                                        <p:tgtEl>
                                          <p:spTgt spid="62"/>
                                        </p:tgtEl>
                                        <p:attrNameLst>
                                          <p:attrName>style.visibility</p:attrName>
                                        </p:attrNameLst>
                                      </p:cBhvr>
                                      <p:to>
                                        <p:strVal val="visible"/>
                                      </p:to>
                                    </p:set>
                                    <p:animEffect transition="in" filter="barn(outVertical)">
                                      <p:cBhvr>
                                        <p:cTn id="26" dur="500"/>
                                        <p:tgtEl>
                                          <p:spTgt spid="62"/>
                                        </p:tgtEl>
                                      </p:cBhvr>
                                    </p:animEffect>
                                  </p:childTnLst>
                                </p:cTn>
                              </p:par>
                            </p:childTnLst>
                          </p:cTn>
                        </p:par>
                        <p:par>
                          <p:cTn id="27" fill="hold">
                            <p:stCondLst>
                              <p:cond delay="2500"/>
                            </p:stCondLst>
                            <p:childTnLst>
                              <p:par>
                                <p:cTn id="28" presetID="2" presetClass="entr" presetSubtype="1" accel="50000" decel="50000" fill="hold" grpId="0" nodeType="afterEffect">
                                  <p:stCondLst>
                                    <p:cond delay="0"/>
                                  </p:stCondLst>
                                  <p:childTnLst>
                                    <p:set>
                                      <p:cBhvr>
                                        <p:cTn id="29" dur="1" fill="hold">
                                          <p:stCondLst>
                                            <p:cond delay="0"/>
                                          </p:stCondLst>
                                        </p:cTn>
                                        <p:tgtEl>
                                          <p:spTgt spid="45"/>
                                        </p:tgtEl>
                                        <p:attrNameLst>
                                          <p:attrName>style.visibility</p:attrName>
                                        </p:attrNameLst>
                                      </p:cBhvr>
                                      <p:to>
                                        <p:strVal val="visible"/>
                                      </p:to>
                                    </p:set>
                                    <p:anim calcmode="lin" valueType="num">
                                      <p:cBhvr additive="base">
                                        <p:cTn id="30" dur="500" fill="hold"/>
                                        <p:tgtEl>
                                          <p:spTgt spid="45"/>
                                        </p:tgtEl>
                                        <p:attrNameLst>
                                          <p:attrName>ppt_x</p:attrName>
                                        </p:attrNameLst>
                                      </p:cBhvr>
                                      <p:tavLst>
                                        <p:tav tm="0">
                                          <p:val>
                                            <p:strVal val="#ppt_x"/>
                                          </p:val>
                                        </p:tav>
                                        <p:tav tm="100000">
                                          <p:val>
                                            <p:strVal val="#ppt_x"/>
                                          </p:val>
                                        </p:tav>
                                      </p:tavLst>
                                    </p:anim>
                                    <p:anim calcmode="lin" valueType="num">
                                      <p:cBhvr additive="base">
                                        <p:cTn id="31" dur="500" fill="hold"/>
                                        <p:tgtEl>
                                          <p:spTgt spid="45"/>
                                        </p:tgtEl>
                                        <p:attrNameLst>
                                          <p:attrName>ppt_y</p:attrName>
                                        </p:attrNameLst>
                                      </p:cBhvr>
                                      <p:tavLst>
                                        <p:tav tm="0">
                                          <p:val>
                                            <p:strVal val="0-#ppt_h/2"/>
                                          </p:val>
                                        </p:tav>
                                        <p:tav tm="100000">
                                          <p:val>
                                            <p:strVal val="#ppt_y"/>
                                          </p:val>
                                        </p:tav>
                                      </p:tavLst>
                                    </p:anim>
                                  </p:childTnLst>
                                </p:cTn>
                              </p:par>
                            </p:childTnLst>
                          </p:cTn>
                        </p:par>
                        <p:par>
                          <p:cTn id="32" fill="hold">
                            <p:stCondLst>
                              <p:cond delay="3000"/>
                            </p:stCondLst>
                            <p:childTnLst>
                              <p:par>
                                <p:cTn id="33" presetID="22" presetClass="entr" presetSubtype="2" fill="hold" grpId="0" nodeType="afterEffect">
                                  <p:stCondLst>
                                    <p:cond delay="0"/>
                                  </p:stCondLst>
                                  <p:childTnLst>
                                    <p:set>
                                      <p:cBhvr>
                                        <p:cTn id="34" dur="1" fill="hold">
                                          <p:stCondLst>
                                            <p:cond delay="0"/>
                                          </p:stCondLst>
                                        </p:cTn>
                                        <p:tgtEl>
                                          <p:spTgt spid="46"/>
                                        </p:tgtEl>
                                        <p:attrNameLst>
                                          <p:attrName>style.visibility</p:attrName>
                                        </p:attrNameLst>
                                      </p:cBhvr>
                                      <p:to>
                                        <p:strVal val="visible"/>
                                      </p:to>
                                    </p:set>
                                    <p:animEffect transition="in" filter="wipe(right)">
                                      <p:cBhvr>
                                        <p:cTn id="35" dur="500"/>
                                        <p:tgtEl>
                                          <p:spTgt spid="46"/>
                                        </p:tgtEl>
                                      </p:cBhvr>
                                    </p:animEffect>
                                  </p:childTnLst>
                                </p:cTn>
                              </p:par>
                            </p:childTnLst>
                          </p:cTn>
                        </p:par>
                        <p:par>
                          <p:cTn id="36" fill="hold">
                            <p:stCondLst>
                              <p:cond delay="3500"/>
                            </p:stCondLst>
                            <p:childTnLst>
                              <p:par>
                                <p:cTn id="37" presetID="53" presetClass="entr" presetSubtype="0" fill="hold" grpId="0" nodeType="afterEffect">
                                  <p:stCondLst>
                                    <p:cond delay="0"/>
                                  </p:stCondLst>
                                  <p:childTnLst>
                                    <p:set>
                                      <p:cBhvr>
                                        <p:cTn id="38" dur="1" fill="hold">
                                          <p:stCondLst>
                                            <p:cond delay="0"/>
                                          </p:stCondLst>
                                        </p:cTn>
                                        <p:tgtEl>
                                          <p:spTgt spid="84"/>
                                        </p:tgtEl>
                                        <p:attrNameLst>
                                          <p:attrName>style.visibility</p:attrName>
                                        </p:attrNameLst>
                                      </p:cBhvr>
                                      <p:to>
                                        <p:strVal val="visible"/>
                                      </p:to>
                                    </p:set>
                                    <p:anim calcmode="lin" valueType="num">
                                      <p:cBhvr>
                                        <p:cTn id="39" dur="500" fill="hold"/>
                                        <p:tgtEl>
                                          <p:spTgt spid="84"/>
                                        </p:tgtEl>
                                        <p:attrNameLst>
                                          <p:attrName>ppt_w</p:attrName>
                                        </p:attrNameLst>
                                      </p:cBhvr>
                                      <p:tavLst>
                                        <p:tav tm="0">
                                          <p:val>
                                            <p:fltVal val="0"/>
                                          </p:val>
                                        </p:tav>
                                        <p:tav tm="100000">
                                          <p:val>
                                            <p:strVal val="#ppt_w"/>
                                          </p:val>
                                        </p:tav>
                                      </p:tavLst>
                                    </p:anim>
                                    <p:anim calcmode="lin" valueType="num">
                                      <p:cBhvr>
                                        <p:cTn id="40" dur="500" fill="hold"/>
                                        <p:tgtEl>
                                          <p:spTgt spid="84"/>
                                        </p:tgtEl>
                                        <p:attrNameLst>
                                          <p:attrName>ppt_h</p:attrName>
                                        </p:attrNameLst>
                                      </p:cBhvr>
                                      <p:tavLst>
                                        <p:tav tm="0">
                                          <p:val>
                                            <p:fltVal val="0"/>
                                          </p:val>
                                        </p:tav>
                                        <p:tav tm="100000">
                                          <p:val>
                                            <p:strVal val="#ppt_h"/>
                                          </p:val>
                                        </p:tav>
                                      </p:tavLst>
                                    </p:anim>
                                    <p:animEffect transition="in" filter="fade">
                                      <p:cBhvr>
                                        <p:cTn id="41" dur="500"/>
                                        <p:tgtEl>
                                          <p:spTgt spid="84"/>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87"/>
                                        </p:tgtEl>
                                        <p:attrNameLst>
                                          <p:attrName>style.visibility</p:attrName>
                                        </p:attrNameLst>
                                      </p:cBhvr>
                                      <p:to>
                                        <p:strVal val="visible"/>
                                      </p:to>
                                    </p:set>
                                    <p:animEffect transition="in" filter="wipe(right)">
                                      <p:cBhvr>
                                        <p:cTn id="45" dur="500"/>
                                        <p:tgtEl>
                                          <p:spTgt spid="87"/>
                                        </p:tgtEl>
                                      </p:cBhvr>
                                    </p:animEffect>
                                  </p:childTnLst>
                                </p:cTn>
                              </p:par>
                            </p:childTnLst>
                          </p:cTn>
                        </p:par>
                        <p:par>
                          <p:cTn id="46" fill="hold">
                            <p:stCondLst>
                              <p:cond delay="4500"/>
                            </p:stCondLst>
                            <p:childTnLst>
                              <p:par>
                                <p:cTn id="47" presetID="2" presetClass="entr" presetSubtype="1" accel="50000" decel="50000" fill="hold" grpId="0" nodeType="afterEffect">
                                  <p:stCondLst>
                                    <p:cond delay="0"/>
                                  </p:stCondLst>
                                  <p:childTnLst>
                                    <p:set>
                                      <p:cBhvr>
                                        <p:cTn id="48" dur="1" fill="hold">
                                          <p:stCondLst>
                                            <p:cond delay="0"/>
                                          </p:stCondLst>
                                        </p:cTn>
                                        <p:tgtEl>
                                          <p:spTgt spid="70"/>
                                        </p:tgtEl>
                                        <p:attrNameLst>
                                          <p:attrName>style.visibility</p:attrName>
                                        </p:attrNameLst>
                                      </p:cBhvr>
                                      <p:to>
                                        <p:strVal val="visible"/>
                                      </p:to>
                                    </p:set>
                                    <p:anim calcmode="lin" valueType="num">
                                      <p:cBhvr additive="base">
                                        <p:cTn id="49" dur="500" fill="hold"/>
                                        <p:tgtEl>
                                          <p:spTgt spid="70"/>
                                        </p:tgtEl>
                                        <p:attrNameLst>
                                          <p:attrName>ppt_x</p:attrName>
                                        </p:attrNameLst>
                                      </p:cBhvr>
                                      <p:tavLst>
                                        <p:tav tm="0">
                                          <p:val>
                                            <p:strVal val="#ppt_x"/>
                                          </p:val>
                                        </p:tav>
                                        <p:tav tm="100000">
                                          <p:val>
                                            <p:strVal val="#ppt_x"/>
                                          </p:val>
                                        </p:tav>
                                      </p:tavLst>
                                    </p:anim>
                                    <p:anim calcmode="lin" valueType="num">
                                      <p:cBhvr additive="base">
                                        <p:cTn id="50" dur="500" fill="hold"/>
                                        <p:tgtEl>
                                          <p:spTgt spid="70"/>
                                        </p:tgtEl>
                                        <p:attrNameLst>
                                          <p:attrName>ppt_y</p:attrName>
                                        </p:attrNameLst>
                                      </p:cBhvr>
                                      <p:tavLst>
                                        <p:tav tm="0">
                                          <p:val>
                                            <p:strVal val="0-#ppt_h/2"/>
                                          </p:val>
                                        </p:tav>
                                        <p:tav tm="100000">
                                          <p:val>
                                            <p:strVal val="#ppt_y"/>
                                          </p:val>
                                        </p:tav>
                                      </p:tavLst>
                                    </p:anim>
                                  </p:childTnLst>
                                </p:cTn>
                              </p:par>
                            </p:childTnLst>
                          </p:cTn>
                        </p:par>
                        <p:par>
                          <p:cTn id="51" fill="hold">
                            <p:stCondLst>
                              <p:cond delay="5000"/>
                            </p:stCondLst>
                            <p:childTnLst>
                              <p:par>
                                <p:cTn id="52" presetID="22" presetClass="entr" presetSubtype="8" fill="hold" grpId="0" nodeType="afterEffect">
                                  <p:stCondLst>
                                    <p:cond delay="0"/>
                                  </p:stCondLst>
                                  <p:childTnLst>
                                    <p:set>
                                      <p:cBhvr>
                                        <p:cTn id="53" dur="1" fill="hold">
                                          <p:stCondLst>
                                            <p:cond delay="0"/>
                                          </p:stCondLst>
                                        </p:cTn>
                                        <p:tgtEl>
                                          <p:spTgt spid="71"/>
                                        </p:tgtEl>
                                        <p:attrNameLst>
                                          <p:attrName>style.visibility</p:attrName>
                                        </p:attrNameLst>
                                      </p:cBhvr>
                                      <p:to>
                                        <p:strVal val="visible"/>
                                      </p:to>
                                    </p:set>
                                    <p:animEffect transition="in" filter="wipe(left)">
                                      <p:cBhvr>
                                        <p:cTn id="54" dur="500"/>
                                        <p:tgtEl>
                                          <p:spTgt spid="71"/>
                                        </p:tgtEl>
                                      </p:cBhvr>
                                    </p:animEffect>
                                  </p:childTnLst>
                                </p:cTn>
                              </p:par>
                            </p:childTnLst>
                          </p:cTn>
                        </p:par>
                        <p:par>
                          <p:cTn id="55" fill="hold">
                            <p:stCondLst>
                              <p:cond delay="5500"/>
                            </p:stCondLst>
                            <p:childTnLst>
                              <p:par>
                                <p:cTn id="56" presetID="53" presetClass="entr" presetSubtype="0" fill="hold" grpId="0" nodeType="afterEffect">
                                  <p:stCondLst>
                                    <p:cond delay="0"/>
                                  </p:stCondLst>
                                  <p:childTnLst>
                                    <p:set>
                                      <p:cBhvr>
                                        <p:cTn id="57" dur="1" fill="hold">
                                          <p:stCondLst>
                                            <p:cond delay="0"/>
                                          </p:stCondLst>
                                        </p:cTn>
                                        <p:tgtEl>
                                          <p:spTgt spid="79"/>
                                        </p:tgtEl>
                                        <p:attrNameLst>
                                          <p:attrName>style.visibility</p:attrName>
                                        </p:attrNameLst>
                                      </p:cBhvr>
                                      <p:to>
                                        <p:strVal val="visible"/>
                                      </p:to>
                                    </p:set>
                                    <p:anim calcmode="lin" valueType="num">
                                      <p:cBhvr>
                                        <p:cTn id="58" dur="500" fill="hold"/>
                                        <p:tgtEl>
                                          <p:spTgt spid="79"/>
                                        </p:tgtEl>
                                        <p:attrNameLst>
                                          <p:attrName>ppt_w</p:attrName>
                                        </p:attrNameLst>
                                      </p:cBhvr>
                                      <p:tavLst>
                                        <p:tav tm="0">
                                          <p:val>
                                            <p:fltVal val="0"/>
                                          </p:val>
                                        </p:tav>
                                        <p:tav tm="100000">
                                          <p:val>
                                            <p:strVal val="#ppt_w"/>
                                          </p:val>
                                        </p:tav>
                                      </p:tavLst>
                                    </p:anim>
                                    <p:anim calcmode="lin" valueType="num">
                                      <p:cBhvr>
                                        <p:cTn id="59" dur="500" fill="hold"/>
                                        <p:tgtEl>
                                          <p:spTgt spid="79"/>
                                        </p:tgtEl>
                                        <p:attrNameLst>
                                          <p:attrName>ppt_h</p:attrName>
                                        </p:attrNameLst>
                                      </p:cBhvr>
                                      <p:tavLst>
                                        <p:tav tm="0">
                                          <p:val>
                                            <p:fltVal val="0"/>
                                          </p:val>
                                        </p:tav>
                                        <p:tav tm="100000">
                                          <p:val>
                                            <p:strVal val="#ppt_h"/>
                                          </p:val>
                                        </p:tav>
                                      </p:tavLst>
                                    </p:anim>
                                    <p:animEffect transition="in" filter="fade">
                                      <p:cBhvr>
                                        <p:cTn id="60" dur="500"/>
                                        <p:tgtEl>
                                          <p:spTgt spid="79"/>
                                        </p:tgtEl>
                                      </p:cBhvr>
                                    </p:animEffect>
                                  </p:childTnLst>
                                </p:cTn>
                              </p:par>
                            </p:childTnLst>
                          </p:cTn>
                        </p:par>
                        <p:par>
                          <p:cTn id="61" fill="hold">
                            <p:stCondLst>
                              <p:cond delay="6000"/>
                            </p:stCondLst>
                            <p:childTnLst>
                              <p:par>
                                <p:cTn id="62" presetID="22" presetClass="entr" presetSubtype="8" fill="hold" grpId="0" nodeType="afterEffect">
                                  <p:stCondLst>
                                    <p:cond delay="0"/>
                                  </p:stCondLst>
                                  <p:childTnLst>
                                    <p:set>
                                      <p:cBhvr>
                                        <p:cTn id="63" dur="1" fill="hold">
                                          <p:stCondLst>
                                            <p:cond delay="0"/>
                                          </p:stCondLst>
                                        </p:cTn>
                                        <p:tgtEl>
                                          <p:spTgt spid="78"/>
                                        </p:tgtEl>
                                        <p:attrNameLst>
                                          <p:attrName>style.visibility</p:attrName>
                                        </p:attrNameLst>
                                      </p:cBhvr>
                                      <p:to>
                                        <p:strVal val="visible"/>
                                      </p:to>
                                    </p:set>
                                    <p:animEffect transition="in" filter="wipe(left)">
                                      <p:cBhvr>
                                        <p:cTn id="64" dur="500"/>
                                        <p:tgtEl>
                                          <p:spTgt spid="78"/>
                                        </p:tgtEl>
                                      </p:cBhvr>
                                    </p:animEffect>
                                  </p:childTnLst>
                                </p:cTn>
                              </p:par>
                            </p:childTnLst>
                          </p:cTn>
                        </p:par>
                        <p:par>
                          <p:cTn id="65" fill="hold">
                            <p:stCondLst>
                              <p:cond delay="6500"/>
                            </p:stCondLst>
                            <p:childTnLst>
                              <p:par>
                                <p:cTn id="66" presetID="16" presetClass="entr" presetSubtype="37" fill="hold" grpId="0" nodeType="afterEffect">
                                  <p:stCondLst>
                                    <p:cond delay="0"/>
                                  </p:stCondLst>
                                  <p:childTnLst>
                                    <p:set>
                                      <p:cBhvr>
                                        <p:cTn id="67" dur="1" fill="hold">
                                          <p:stCondLst>
                                            <p:cond delay="0"/>
                                          </p:stCondLst>
                                        </p:cTn>
                                        <p:tgtEl>
                                          <p:spTgt spid="66"/>
                                        </p:tgtEl>
                                        <p:attrNameLst>
                                          <p:attrName>style.visibility</p:attrName>
                                        </p:attrNameLst>
                                      </p:cBhvr>
                                      <p:to>
                                        <p:strVal val="visible"/>
                                      </p:to>
                                    </p:set>
                                    <p:animEffect transition="in" filter="barn(outVertical)">
                                      <p:cBhvr>
                                        <p:cTn id="68" dur="500"/>
                                        <p:tgtEl>
                                          <p:spTgt spid="66"/>
                                        </p:tgtEl>
                                      </p:cBhvr>
                                    </p:animEffect>
                                  </p:childTnLst>
                                </p:cTn>
                              </p:par>
                            </p:childTnLst>
                          </p:cTn>
                        </p:par>
                        <p:par>
                          <p:cTn id="69" fill="hold">
                            <p:stCondLst>
                              <p:cond delay="7000"/>
                            </p:stCondLst>
                            <p:childTnLst>
                              <p:par>
                                <p:cTn id="70" presetID="2" presetClass="entr" presetSubtype="1" accel="50000" decel="50000" fill="hold" grpId="0" nodeType="afterEffect">
                                  <p:stCondLst>
                                    <p:cond delay="0"/>
                                  </p:stCondLst>
                                  <p:childTnLst>
                                    <p:set>
                                      <p:cBhvr>
                                        <p:cTn id="71" dur="1" fill="hold">
                                          <p:stCondLst>
                                            <p:cond delay="0"/>
                                          </p:stCondLst>
                                        </p:cTn>
                                        <p:tgtEl>
                                          <p:spTgt spid="48"/>
                                        </p:tgtEl>
                                        <p:attrNameLst>
                                          <p:attrName>style.visibility</p:attrName>
                                        </p:attrNameLst>
                                      </p:cBhvr>
                                      <p:to>
                                        <p:strVal val="visible"/>
                                      </p:to>
                                    </p:set>
                                    <p:anim calcmode="lin" valueType="num">
                                      <p:cBhvr additive="base">
                                        <p:cTn id="72" dur="500" fill="hold"/>
                                        <p:tgtEl>
                                          <p:spTgt spid="48"/>
                                        </p:tgtEl>
                                        <p:attrNameLst>
                                          <p:attrName>ppt_x</p:attrName>
                                        </p:attrNameLst>
                                      </p:cBhvr>
                                      <p:tavLst>
                                        <p:tav tm="0">
                                          <p:val>
                                            <p:strVal val="#ppt_x"/>
                                          </p:val>
                                        </p:tav>
                                        <p:tav tm="100000">
                                          <p:val>
                                            <p:strVal val="#ppt_x"/>
                                          </p:val>
                                        </p:tav>
                                      </p:tavLst>
                                    </p:anim>
                                    <p:anim calcmode="lin" valueType="num">
                                      <p:cBhvr additive="base">
                                        <p:cTn id="73" dur="500" fill="hold"/>
                                        <p:tgtEl>
                                          <p:spTgt spid="48"/>
                                        </p:tgtEl>
                                        <p:attrNameLst>
                                          <p:attrName>ppt_y</p:attrName>
                                        </p:attrNameLst>
                                      </p:cBhvr>
                                      <p:tavLst>
                                        <p:tav tm="0">
                                          <p:val>
                                            <p:strVal val="0-#ppt_h/2"/>
                                          </p:val>
                                        </p:tav>
                                        <p:tav tm="100000">
                                          <p:val>
                                            <p:strVal val="#ppt_y"/>
                                          </p:val>
                                        </p:tav>
                                      </p:tavLst>
                                    </p:anim>
                                  </p:childTnLst>
                                </p:cTn>
                              </p:par>
                            </p:childTnLst>
                          </p:cTn>
                        </p:par>
                        <p:par>
                          <p:cTn id="74" fill="hold">
                            <p:stCondLst>
                              <p:cond delay="7500"/>
                            </p:stCondLst>
                            <p:childTnLst>
                              <p:par>
                                <p:cTn id="75" presetID="22" presetClass="entr" presetSubtype="2" fill="hold" grpId="0" nodeType="afterEffect">
                                  <p:stCondLst>
                                    <p:cond delay="0"/>
                                  </p:stCondLst>
                                  <p:childTnLst>
                                    <p:set>
                                      <p:cBhvr>
                                        <p:cTn id="76" dur="1" fill="hold">
                                          <p:stCondLst>
                                            <p:cond delay="0"/>
                                          </p:stCondLst>
                                        </p:cTn>
                                        <p:tgtEl>
                                          <p:spTgt spid="63"/>
                                        </p:tgtEl>
                                        <p:attrNameLst>
                                          <p:attrName>style.visibility</p:attrName>
                                        </p:attrNameLst>
                                      </p:cBhvr>
                                      <p:to>
                                        <p:strVal val="visible"/>
                                      </p:to>
                                    </p:set>
                                    <p:animEffect transition="in" filter="wipe(right)">
                                      <p:cBhvr>
                                        <p:cTn id="77" dur="500"/>
                                        <p:tgtEl>
                                          <p:spTgt spid="63"/>
                                        </p:tgtEl>
                                      </p:cBhvr>
                                    </p:animEffect>
                                  </p:childTnLst>
                                </p:cTn>
                              </p:par>
                            </p:childTnLst>
                          </p:cTn>
                        </p:par>
                        <p:par>
                          <p:cTn id="78" fill="hold">
                            <p:stCondLst>
                              <p:cond delay="8000"/>
                            </p:stCondLst>
                            <p:childTnLst>
                              <p:par>
                                <p:cTn id="79" presetID="53" presetClass="entr" presetSubtype="0" fill="hold" grpId="0" nodeType="afterEffect">
                                  <p:stCondLst>
                                    <p:cond delay="0"/>
                                  </p:stCondLst>
                                  <p:childTnLst>
                                    <p:set>
                                      <p:cBhvr>
                                        <p:cTn id="80" dur="1" fill="hold">
                                          <p:stCondLst>
                                            <p:cond delay="0"/>
                                          </p:stCondLst>
                                        </p:cTn>
                                        <p:tgtEl>
                                          <p:spTgt spid="90"/>
                                        </p:tgtEl>
                                        <p:attrNameLst>
                                          <p:attrName>style.visibility</p:attrName>
                                        </p:attrNameLst>
                                      </p:cBhvr>
                                      <p:to>
                                        <p:strVal val="visible"/>
                                      </p:to>
                                    </p:set>
                                    <p:anim calcmode="lin" valueType="num">
                                      <p:cBhvr>
                                        <p:cTn id="81" dur="500" fill="hold"/>
                                        <p:tgtEl>
                                          <p:spTgt spid="90"/>
                                        </p:tgtEl>
                                        <p:attrNameLst>
                                          <p:attrName>ppt_w</p:attrName>
                                        </p:attrNameLst>
                                      </p:cBhvr>
                                      <p:tavLst>
                                        <p:tav tm="0">
                                          <p:val>
                                            <p:fltVal val="0"/>
                                          </p:val>
                                        </p:tav>
                                        <p:tav tm="100000">
                                          <p:val>
                                            <p:strVal val="#ppt_w"/>
                                          </p:val>
                                        </p:tav>
                                      </p:tavLst>
                                    </p:anim>
                                    <p:anim calcmode="lin" valueType="num">
                                      <p:cBhvr>
                                        <p:cTn id="82" dur="500" fill="hold"/>
                                        <p:tgtEl>
                                          <p:spTgt spid="90"/>
                                        </p:tgtEl>
                                        <p:attrNameLst>
                                          <p:attrName>ppt_h</p:attrName>
                                        </p:attrNameLst>
                                      </p:cBhvr>
                                      <p:tavLst>
                                        <p:tav tm="0">
                                          <p:val>
                                            <p:fltVal val="0"/>
                                          </p:val>
                                        </p:tav>
                                        <p:tav tm="100000">
                                          <p:val>
                                            <p:strVal val="#ppt_h"/>
                                          </p:val>
                                        </p:tav>
                                      </p:tavLst>
                                    </p:anim>
                                    <p:animEffect transition="in" filter="fade">
                                      <p:cBhvr>
                                        <p:cTn id="83" dur="500"/>
                                        <p:tgtEl>
                                          <p:spTgt spid="90"/>
                                        </p:tgtEl>
                                      </p:cBhvr>
                                    </p:animEffect>
                                  </p:childTnLst>
                                </p:cTn>
                              </p:par>
                            </p:childTnLst>
                          </p:cTn>
                        </p:par>
                        <p:par>
                          <p:cTn id="84" fill="hold">
                            <p:stCondLst>
                              <p:cond delay="8500"/>
                            </p:stCondLst>
                            <p:childTnLst>
                              <p:par>
                                <p:cTn id="85" presetID="22" presetClass="entr" presetSubtype="2" fill="hold" grpId="0" nodeType="afterEffect">
                                  <p:stCondLst>
                                    <p:cond delay="0"/>
                                  </p:stCondLst>
                                  <p:childTnLst>
                                    <p:set>
                                      <p:cBhvr>
                                        <p:cTn id="86" dur="1" fill="hold">
                                          <p:stCondLst>
                                            <p:cond delay="0"/>
                                          </p:stCondLst>
                                        </p:cTn>
                                        <p:tgtEl>
                                          <p:spTgt spid="91"/>
                                        </p:tgtEl>
                                        <p:attrNameLst>
                                          <p:attrName>style.visibility</p:attrName>
                                        </p:attrNameLst>
                                      </p:cBhvr>
                                      <p:to>
                                        <p:strVal val="visible"/>
                                      </p:to>
                                    </p:set>
                                    <p:animEffect transition="in" filter="wipe(right)">
                                      <p:cBhvr>
                                        <p:cTn id="87" dur="500"/>
                                        <p:tgtEl>
                                          <p:spTgt spid="91"/>
                                        </p:tgtEl>
                                      </p:cBhvr>
                                    </p:animEffect>
                                  </p:childTnLst>
                                </p:cTn>
                              </p:par>
                            </p:childTnLst>
                          </p:cTn>
                        </p:par>
                        <p:par>
                          <p:cTn id="88" fill="hold">
                            <p:stCondLst>
                              <p:cond delay="9000"/>
                            </p:stCondLst>
                            <p:childTnLst>
                              <p:par>
                                <p:cTn id="89" presetID="2" presetClass="entr" presetSubtype="1" accel="50000" decel="50000" fill="hold" grpId="0" nodeType="afterEffect">
                                  <p:stCondLst>
                                    <p:cond delay="0"/>
                                  </p:stCondLst>
                                  <p:childTnLst>
                                    <p:set>
                                      <p:cBhvr>
                                        <p:cTn id="90" dur="1" fill="hold">
                                          <p:stCondLst>
                                            <p:cond delay="0"/>
                                          </p:stCondLst>
                                        </p:cTn>
                                        <p:tgtEl>
                                          <p:spTgt spid="72"/>
                                        </p:tgtEl>
                                        <p:attrNameLst>
                                          <p:attrName>style.visibility</p:attrName>
                                        </p:attrNameLst>
                                      </p:cBhvr>
                                      <p:to>
                                        <p:strVal val="visible"/>
                                      </p:to>
                                    </p:set>
                                    <p:anim calcmode="lin" valueType="num">
                                      <p:cBhvr additive="base">
                                        <p:cTn id="91" dur="500" fill="hold"/>
                                        <p:tgtEl>
                                          <p:spTgt spid="72"/>
                                        </p:tgtEl>
                                        <p:attrNameLst>
                                          <p:attrName>ppt_x</p:attrName>
                                        </p:attrNameLst>
                                      </p:cBhvr>
                                      <p:tavLst>
                                        <p:tav tm="0">
                                          <p:val>
                                            <p:strVal val="#ppt_x"/>
                                          </p:val>
                                        </p:tav>
                                        <p:tav tm="100000">
                                          <p:val>
                                            <p:strVal val="#ppt_x"/>
                                          </p:val>
                                        </p:tav>
                                      </p:tavLst>
                                    </p:anim>
                                    <p:anim calcmode="lin" valueType="num">
                                      <p:cBhvr additive="base">
                                        <p:cTn id="92" dur="500" fill="hold"/>
                                        <p:tgtEl>
                                          <p:spTgt spid="72"/>
                                        </p:tgtEl>
                                        <p:attrNameLst>
                                          <p:attrName>ppt_y</p:attrName>
                                        </p:attrNameLst>
                                      </p:cBhvr>
                                      <p:tavLst>
                                        <p:tav tm="0">
                                          <p:val>
                                            <p:strVal val="0-#ppt_h/2"/>
                                          </p:val>
                                        </p:tav>
                                        <p:tav tm="100000">
                                          <p:val>
                                            <p:strVal val="#ppt_y"/>
                                          </p:val>
                                        </p:tav>
                                      </p:tavLst>
                                    </p:anim>
                                  </p:childTnLst>
                                </p:cTn>
                              </p:par>
                            </p:childTnLst>
                          </p:cTn>
                        </p:par>
                        <p:par>
                          <p:cTn id="93" fill="hold">
                            <p:stCondLst>
                              <p:cond delay="9500"/>
                            </p:stCondLst>
                            <p:childTnLst>
                              <p:par>
                                <p:cTn id="94" presetID="22" presetClass="entr" presetSubtype="8" fill="hold" grpId="0" nodeType="afterEffect">
                                  <p:stCondLst>
                                    <p:cond delay="0"/>
                                  </p:stCondLst>
                                  <p:childTnLst>
                                    <p:set>
                                      <p:cBhvr>
                                        <p:cTn id="95" dur="1" fill="hold">
                                          <p:stCondLst>
                                            <p:cond delay="0"/>
                                          </p:stCondLst>
                                        </p:cTn>
                                        <p:tgtEl>
                                          <p:spTgt spid="73"/>
                                        </p:tgtEl>
                                        <p:attrNameLst>
                                          <p:attrName>style.visibility</p:attrName>
                                        </p:attrNameLst>
                                      </p:cBhvr>
                                      <p:to>
                                        <p:strVal val="visible"/>
                                      </p:to>
                                    </p:set>
                                    <p:animEffect transition="in" filter="wipe(left)">
                                      <p:cBhvr>
                                        <p:cTn id="96" dur="500"/>
                                        <p:tgtEl>
                                          <p:spTgt spid="73"/>
                                        </p:tgtEl>
                                      </p:cBhvr>
                                    </p:animEffect>
                                  </p:childTnLst>
                                </p:cTn>
                              </p:par>
                            </p:childTnLst>
                          </p:cTn>
                        </p:par>
                        <p:par>
                          <p:cTn id="97" fill="hold">
                            <p:stCondLst>
                              <p:cond delay="10000"/>
                            </p:stCondLst>
                            <p:childTnLst>
                              <p:par>
                                <p:cTn id="98" presetID="53" presetClass="entr" presetSubtype="0" fill="hold" grpId="0" nodeType="afterEffect">
                                  <p:stCondLst>
                                    <p:cond delay="0"/>
                                  </p:stCondLst>
                                  <p:childTnLst>
                                    <p:set>
                                      <p:cBhvr>
                                        <p:cTn id="99" dur="1" fill="hold">
                                          <p:stCondLst>
                                            <p:cond delay="0"/>
                                          </p:stCondLst>
                                        </p:cTn>
                                        <p:tgtEl>
                                          <p:spTgt spid="81"/>
                                        </p:tgtEl>
                                        <p:attrNameLst>
                                          <p:attrName>style.visibility</p:attrName>
                                        </p:attrNameLst>
                                      </p:cBhvr>
                                      <p:to>
                                        <p:strVal val="visible"/>
                                      </p:to>
                                    </p:set>
                                    <p:anim calcmode="lin" valueType="num">
                                      <p:cBhvr>
                                        <p:cTn id="100" dur="500" fill="hold"/>
                                        <p:tgtEl>
                                          <p:spTgt spid="81"/>
                                        </p:tgtEl>
                                        <p:attrNameLst>
                                          <p:attrName>ppt_w</p:attrName>
                                        </p:attrNameLst>
                                      </p:cBhvr>
                                      <p:tavLst>
                                        <p:tav tm="0">
                                          <p:val>
                                            <p:fltVal val="0"/>
                                          </p:val>
                                        </p:tav>
                                        <p:tav tm="100000">
                                          <p:val>
                                            <p:strVal val="#ppt_w"/>
                                          </p:val>
                                        </p:tav>
                                      </p:tavLst>
                                    </p:anim>
                                    <p:anim calcmode="lin" valueType="num">
                                      <p:cBhvr>
                                        <p:cTn id="101" dur="500" fill="hold"/>
                                        <p:tgtEl>
                                          <p:spTgt spid="81"/>
                                        </p:tgtEl>
                                        <p:attrNameLst>
                                          <p:attrName>ppt_h</p:attrName>
                                        </p:attrNameLst>
                                      </p:cBhvr>
                                      <p:tavLst>
                                        <p:tav tm="0">
                                          <p:val>
                                            <p:fltVal val="0"/>
                                          </p:val>
                                        </p:tav>
                                        <p:tav tm="100000">
                                          <p:val>
                                            <p:strVal val="#ppt_h"/>
                                          </p:val>
                                        </p:tav>
                                      </p:tavLst>
                                    </p:anim>
                                    <p:animEffect transition="in" filter="fade">
                                      <p:cBhvr>
                                        <p:cTn id="102" dur="500"/>
                                        <p:tgtEl>
                                          <p:spTgt spid="81"/>
                                        </p:tgtEl>
                                      </p:cBhvr>
                                    </p:animEffect>
                                  </p:childTnLst>
                                </p:cTn>
                              </p:par>
                            </p:childTnLst>
                          </p:cTn>
                        </p:par>
                        <p:par>
                          <p:cTn id="103" fill="hold">
                            <p:stCondLst>
                              <p:cond delay="10500"/>
                            </p:stCondLst>
                            <p:childTnLst>
                              <p:par>
                                <p:cTn id="104" presetID="22" presetClass="entr" presetSubtype="8" fill="hold" grpId="0" nodeType="afterEffect">
                                  <p:stCondLst>
                                    <p:cond delay="0"/>
                                  </p:stCondLst>
                                  <p:childTnLst>
                                    <p:set>
                                      <p:cBhvr>
                                        <p:cTn id="105" dur="1" fill="hold">
                                          <p:stCondLst>
                                            <p:cond delay="0"/>
                                          </p:stCondLst>
                                        </p:cTn>
                                        <p:tgtEl>
                                          <p:spTgt spid="80"/>
                                        </p:tgtEl>
                                        <p:attrNameLst>
                                          <p:attrName>style.visibility</p:attrName>
                                        </p:attrNameLst>
                                      </p:cBhvr>
                                      <p:to>
                                        <p:strVal val="visible"/>
                                      </p:to>
                                    </p:set>
                                    <p:animEffect transition="in" filter="wipe(left)">
                                      <p:cBhvr>
                                        <p:cTn id="106" dur="500"/>
                                        <p:tgtEl>
                                          <p:spTgt spid="80"/>
                                        </p:tgtEl>
                                      </p:cBhvr>
                                    </p:animEffect>
                                  </p:childTnLst>
                                </p:cTn>
                              </p:par>
                            </p:childTnLst>
                          </p:cTn>
                        </p:par>
                        <p:par>
                          <p:cTn id="107" fill="hold">
                            <p:stCondLst>
                              <p:cond delay="11000"/>
                            </p:stCondLst>
                            <p:childTnLst>
                              <p:par>
                                <p:cTn id="108" presetID="16" presetClass="entr" presetSubtype="37" fill="hold" grpId="0" nodeType="afterEffect">
                                  <p:stCondLst>
                                    <p:cond delay="0"/>
                                  </p:stCondLst>
                                  <p:childTnLst>
                                    <p:set>
                                      <p:cBhvr>
                                        <p:cTn id="109" dur="1" fill="hold">
                                          <p:stCondLst>
                                            <p:cond delay="0"/>
                                          </p:stCondLst>
                                        </p:cTn>
                                        <p:tgtEl>
                                          <p:spTgt spid="67"/>
                                        </p:tgtEl>
                                        <p:attrNameLst>
                                          <p:attrName>style.visibility</p:attrName>
                                        </p:attrNameLst>
                                      </p:cBhvr>
                                      <p:to>
                                        <p:strVal val="visible"/>
                                      </p:to>
                                    </p:set>
                                    <p:animEffect transition="in" filter="barn(outVertical)">
                                      <p:cBhvr>
                                        <p:cTn id="110" dur="500"/>
                                        <p:tgtEl>
                                          <p:spTgt spid="67"/>
                                        </p:tgtEl>
                                      </p:cBhvr>
                                    </p:animEffect>
                                  </p:childTnLst>
                                </p:cTn>
                              </p:par>
                            </p:childTnLst>
                          </p:cTn>
                        </p:par>
                        <p:par>
                          <p:cTn id="111" fill="hold">
                            <p:stCondLst>
                              <p:cond delay="11500"/>
                            </p:stCondLst>
                            <p:childTnLst>
                              <p:par>
                                <p:cTn id="112" presetID="2" presetClass="entr" presetSubtype="1" accel="50000" decel="50000" fill="hold" grpId="0" nodeType="afterEffect">
                                  <p:stCondLst>
                                    <p:cond delay="0"/>
                                  </p:stCondLst>
                                  <p:childTnLst>
                                    <p:set>
                                      <p:cBhvr>
                                        <p:cTn id="113" dur="1" fill="hold">
                                          <p:stCondLst>
                                            <p:cond delay="0"/>
                                          </p:stCondLst>
                                        </p:cTn>
                                        <p:tgtEl>
                                          <p:spTgt spid="64"/>
                                        </p:tgtEl>
                                        <p:attrNameLst>
                                          <p:attrName>style.visibility</p:attrName>
                                        </p:attrNameLst>
                                      </p:cBhvr>
                                      <p:to>
                                        <p:strVal val="visible"/>
                                      </p:to>
                                    </p:set>
                                    <p:anim calcmode="lin" valueType="num">
                                      <p:cBhvr additive="base">
                                        <p:cTn id="114" dur="500" fill="hold"/>
                                        <p:tgtEl>
                                          <p:spTgt spid="64"/>
                                        </p:tgtEl>
                                        <p:attrNameLst>
                                          <p:attrName>ppt_x</p:attrName>
                                        </p:attrNameLst>
                                      </p:cBhvr>
                                      <p:tavLst>
                                        <p:tav tm="0">
                                          <p:val>
                                            <p:strVal val="#ppt_x"/>
                                          </p:val>
                                        </p:tav>
                                        <p:tav tm="100000">
                                          <p:val>
                                            <p:strVal val="#ppt_x"/>
                                          </p:val>
                                        </p:tav>
                                      </p:tavLst>
                                    </p:anim>
                                    <p:anim calcmode="lin" valueType="num">
                                      <p:cBhvr additive="base">
                                        <p:cTn id="115" dur="500" fill="hold"/>
                                        <p:tgtEl>
                                          <p:spTgt spid="64"/>
                                        </p:tgtEl>
                                        <p:attrNameLst>
                                          <p:attrName>ppt_y</p:attrName>
                                        </p:attrNameLst>
                                      </p:cBhvr>
                                      <p:tavLst>
                                        <p:tav tm="0">
                                          <p:val>
                                            <p:strVal val="0-#ppt_h/2"/>
                                          </p:val>
                                        </p:tav>
                                        <p:tav tm="100000">
                                          <p:val>
                                            <p:strVal val="#ppt_y"/>
                                          </p:val>
                                        </p:tav>
                                      </p:tavLst>
                                    </p:anim>
                                  </p:childTnLst>
                                </p:cTn>
                              </p:par>
                            </p:childTnLst>
                          </p:cTn>
                        </p:par>
                        <p:par>
                          <p:cTn id="116" fill="hold">
                            <p:stCondLst>
                              <p:cond delay="12000"/>
                            </p:stCondLst>
                            <p:childTnLst>
                              <p:par>
                                <p:cTn id="117" presetID="22" presetClass="entr" presetSubtype="2" fill="hold" grpId="0" nodeType="afterEffect">
                                  <p:stCondLst>
                                    <p:cond delay="0"/>
                                  </p:stCondLst>
                                  <p:childTnLst>
                                    <p:set>
                                      <p:cBhvr>
                                        <p:cTn id="118" dur="1" fill="hold">
                                          <p:stCondLst>
                                            <p:cond delay="0"/>
                                          </p:stCondLst>
                                        </p:cTn>
                                        <p:tgtEl>
                                          <p:spTgt spid="65"/>
                                        </p:tgtEl>
                                        <p:attrNameLst>
                                          <p:attrName>style.visibility</p:attrName>
                                        </p:attrNameLst>
                                      </p:cBhvr>
                                      <p:to>
                                        <p:strVal val="visible"/>
                                      </p:to>
                                    </p:set>
                                    <p:animEffect transition="in" filter="wipe(right)">
                                      <p:cBhvr>
                                        <p:cTn id="119" dur="500"/>
                                        <p:tgtEl>
                                          <p:spTgt spid="65"/>
                                        </p:tgtEl>
                                      </p:cBhvr>
                                    </p:animEffect>
                                  </p:childTnLst>
                                </p:cTn>
                              </p:par>
                            </p:childTnLst>
                          </p:cTn>
                        </p:par>
                        <p:par>
                          <p:cTn id="120" fill="hold">
                            <p:stCondLst>
                              <p:cond delay="12500"/>
                            </p:stCondLst>
                            <p:childTnLst>
                              <p:par>
                                <p:cTn id="121" presetID="53" presetClass="entr" presetSubtype="0" fill="hold" grpId="0" nodeType="afterEffect">
                                  <p:stCondLst>
                                    <p:cond delay="0"/>
                                  </p:stCondLst>
                                  <p:childTnLst>
                                    <p:set>
                                      <p:cBhvr>
                                        <p:cTn id="122" dur="1" fill="hold">
                                          <p:stCondLst>
                                            <p:cond delay="0"/>
                                          </p:stCondLst>
                                        </p:cTn>
                                        <p:tgtEl>
                                          <p:spTgt spid="92"/>
                                        </p:tgtEl>
                                        <p:attrNameLst>
                                          <p:attrName>style.visibility</p:attrName>
                                        </p:attrNameLst>
                                      </p:cBhvr>
                                      <p:to>
                                        <p:strVal val="visible"/>
                                      </p:to>
                                    </p:set>
                                    <p:anim calcmode="lin" valueType="num">
                                      <p:cBhvr>
                                        <p:cTn id="123" dur="500" fill="hold"/>
                                        <p:tgtEl>
                                          <p:spTgt spid="92"/>
                                        </p:tgtEl>
                                        <p:attrNameLst>
                                          <p:attrName>ppt_w</p:attrName>
                                        </p:attrNameLst>
                                      </p:cBhvr>
                                      <p:tavLst>
                                        <p:tav tm="0">
                                          <p:val>
                                            <p:fltVal val="0"/>
                                          </p:val>
                                        </p:tav>
                                        <p:tav tm="100000">
                                          <p:val>
                                            <p:strVal val="#ppt_w"/>
                                          </p:val>
                                        </p:tav>
                                      </p:tavLst>
                                    </p:anim>
                                    <p:anim calcmode="lin" valueType="num">
                                      <p:cBhvr>
                                        <p:cTn id="124" dur="500" fill="hold"/>
                                        <p:tgtEl>
                                          <p:spTgt spid="92"/>
                                        </p:tgtEl>
                                        <p:attrNameLst>
                                          <p:attrName>ppt_h</p:attrName>
                                        </p:attrNameLst>
                                      </p:cBhvr>
                                      <p:tavLst>
                                        <p:tav tm="0">
                                          <p:val>
                                            <p:fltVal val="0"/>
                                          </p:val>
                                        </p:tav>
                                        <p:tav tm="100000">
                                          <p:val>
                                            <p:strVal val="#ppt_h"/>
                                          </p:val>
                                        </p:tav>
                                      </p:tavLst>
                                    </p:anim>
                                    <p:animEffect transition="in" filter="fade">
                                      <p:cBhvr>
                                        <p:cTn id="125" dur="500"/>
                                        <p:tgtEl>
                                          <p:spTgt spid="92"/>
                                        </p:tgtEl>
                                      </p:cBhvr>
                                    </p:animEffect>
                                  </p:childTnLst>
                                </p:cTn>
                              </p:par>
                            </p:childTnLst>
                          </p:cTn>
                        </p:par>
                        <p:par>
                          <p:cTn id="126" fill="hold">
                            <p:stCondLst>
                              <p:cond delay="13000"/>
                            </p:stCondLst>
                            <p:childTnLst>
                              <p:par>
                                <p:cTn id="127" presetID="22" presetClass="entr" presetSubtype="2" fill="hold" grpId="0" nodeType="afterEffect">
                                  <p:stCondLst>
                                    <p:cond delay="0"/>
                                  </p:stCondLst>
                                  <p:childTnLst>
                                    <p:set>
                                      <p:cBhvr>
                                        <p:cTn id="128" dur="1" fill="hold">
                                          <p:stCondLst>
                                            <p:cond delay="0"/>
                                          </p:stCondLst>
                                        </p:cTn>
                                        <p:tgtEl>
                                          <p:spTgt spid="93"/>
                                        </p:tgtEl>
                                        <p:attrNameLst>
                                          <p:attrName>style.visibility</p:attrName>
                                        </p:attrNameLst>
                                      </p:cBhvr>
                                      <p:to>
                                        <p:strVal val="visible"/>
                                      </p:to>
                                    </p:set>
                                    <p:animEffect transition="in" filter="wipe(right)">
                                      <p:cBhvr>
                                        <p:cTn id="129" dur="500"/>
                                        <p:tgtEl>
                                          <p:spTgt spid="9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9" grpId="0" animBg="1"/>
      <p:bldP spid="71" grpId="0" animBg="1"/>
      <p:bldP spid="73" grpId="0" animBg="1"/>
      <p:bldP spid="46" grpId="0" animBg="1"/>
      <p:bldP spid="63" grpId="0" animBg="1"/>
      <p:bldP spid="65" grpId="0" animBg="1"/>
      <p:bldP spid="62" grpId="0" animBg="1"/>
      <p:bldP spid="66" grpId="0" animBg="1"/>
      <p:bldP spid="67" grpId="0" animBg="1"/>
      <p:bldP spid="74" grpId="0"/>
      <p:bldP spid="75" grpId="0" animBg="1"/>
      <p:bldP spid="78" grpId="0"/>
      <p:bldP spid="79" grpId="0" animBg="1"/>
      <p:bldP spid="80" grpId="0"/>
      <p:bldP spid="81" grpId="0" animBg="1"/>
      <p:bldP spid="84" grpId="0" animBg="1"/>
      <p:bldP spid="87" grpId="0"/>
      <p:bldP spid="90" grpId="0" animBg="1"/>
      <p:bldP spid="91" grpId="0"/>
      <p:bldP spid="92" grpId="0" animBg="1"/>
      <p:bldP spid="93" grpId="0"/>
      <p:bldP spid="68" grpId="0" animBg="1"/>
      <p:bldP spid="70" grpId="0" animBg="1"/>
      <p:bldP spid="72" grpId="0" animBg="1"/>
      <p:bldP spid="45" grpId="0" animBg="1"/>
      <p:bldP spid="48" grpId="0" animBg="1"/>
      <p:bldP spid="6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成功项目展示</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03</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54475117"/>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812800" y="1374769"/>
            <a:ext cx="5579623"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p:nvPr/>
        </p:nvSpPr>
        <p:spPr>
          <a:xfrm>
            <a:off x="812800" y="4511230"/>
            <a:ext cx="5579623" cy="12992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7" name="Rectangle 6"/>
          <p:cNvSpPr/>
          <p:nvPr/>
        </p:nvSpPr>
        <p:spPr>
          <a:xfrm>
            <a:off x="6471167" y="1374769"/>
            <a:ext cx="5574784" cy="3069997"/>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8" name="Rectangle 7"/>
          <p:cNvSpPr/>
          <p:nvPr/>
        </p:nvSpPr>
        <p:spPr>
          <a:xfrm>
            <a:off x="6464973" y="4511227"/>
            <a:ext cx="5580588" cy="130382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4" name="TextBox 13"/>
          <p:cNvSpPr txBox="1"/>
          <p:nvPr/>
        </p:nvSpPr>
        <p:spPr>
          <a:xfrm>
            <a:off x="812800" y="5985566"/>
            <a:ext cx="11233149" cy="369332"/>
          </a:xfrm>
          <a:prstGeom prst="rect">
            <a:avLst/>
          </a:prstGeom>
          <a:noFill/>
        </p:spPr>
        <p:txBody>
          <a:bodyPr wrap="square" lIns="0" tIns="0" rIns="0" bIns="0" numCol="1" spcCol="36000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9" name="TextBox 15"/>
          <p:cNvSpPr txBox="1"/>
          <p:nvPr/>
        </p:nvSpPr>
        <p:spPr>
          <a:xfrm>
            <a:off x="1130938" y="5063856"/>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0" name="TextBox 16"/>
          <p:cNvSpPr txBox="1"/>
          <p:nvPr/>
        </p:nvSpPr>
        <p:spPr>
          <a:xfrm>
            <a:off x="1130938" y="4743125"/>
            <a:ext cx="1615827" cy="215444"/>
          </a:xfrm>
          <a:prstGeom prst="rect">
            <a:avLst/>
          </a:prstGeom>
          <a:noFill/>
        </p:spPr>
        <p:txBody>
          <a:bodyPr wrap="none" lIns="0" tIns="0" rIns="0" bIns="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5"/>
          <p:cNvSpPr txBox="1"/>
          <p:nvPr/>
        </p:nvSpPr>
        <p:spPr>
          <a:xfrm>
            <a:off x="6861423" y="5068779"/>
            <a:ext cx="4896544" cy="553998"/>
          </a:xfrm>
          <a:prstGeom prst="rect">
            <a:avLst/>
          </a:prstGeom>
          <a:noFill/>
        </p:spPr>
        <p:txBody>
          <a:bodyPr wrap="square" lIns="0" tIns="0" rIns="0" bIns="0" rtlCol="0">
            <a:spAutoFit/>
          </a:bodyPr>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2" name="TextBox 16"/>
          <p:cNvSpPr txBox="1"/>
          <p:nvPr/>
        </p:nvSpPr>
        <p:spPr>
          <a:xfrm>
            <a:off x="6861423" y="4748048"/>
            <a:ext cx="1615827" cy="215444"/>
          </a:xfrm>
          <a:prstGeom prst="rect">
            <a:avLst/>
          </a:prstGeom>
          <a:noFill/>
        </p:spPr>
        <p:txBody>
          <a:bodyPr wrap="none" lIns="0" tIns="0" rIns="0" bIns="0" rtlCol="0">
            <a:spAutoFit/>
          </a:bodyPr>
          <a:lstStyle/>
          <a:p>
            <a:r>
              <a:rPr lang="zh-CN" altLang="en-US" sz="14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3"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4061777713"/>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500"/>
                                  </p:stCondLst>
                                  <p:childTnLst>
                                    <p:set>
                                      <p:cBhvr>
                                        <p:cTn id="14" dur="1" fill="hold">
                                          <p:stCondLst>
                                            <p:cond delay="0"/>
                                          </p:stCondLst>
                                        </p:cTn>
                                        <p:tgtEl>
                                          <p:spTgt spid="7"/>
                                        </p:tgtEl>
                                        <p:attrNameLst>
                                          <p:attrName>style.visibility</p:attrName>
                                        </p:attrNameLst>
                                      </p:cBhvr>
                                      <p:to>
                                        <p:strVal val="visible"/>
                                      </p:to>
                                    </p:set>
                                    <p:anim calcmode="lin" valueType="num">
                                      <p:cBhvr additive="base">
                                        <p:cTn id="15" dur="500" fill="hold"/>
                                        <p:tgtEl>
                                          <p:spTgt spid="7"/>
                                        </p:tgtEl>
                                        <p:attrNameLst>
                                          <p:attrName>ppt_x</p:attrName>
                                        </p:attrNameLst>
                                      </p:cBhvr>
                                      <p:tavLst>
                                        <p:tav tm="0">
                                          <p:val>
                                            <p:strVal val="0-#ppt_w/2"/>
                                          </p:val>
                                        </p:tav>
                                        <p:tav tm="100000">
                                          <p:val>
                                            <p:strVal val="#ppt_x"/>
                                          </p:val>
                                        </p:tav>
                                      </p:tavLst>
                                    </p:anim>
                                    <p:anim calcmode="lin" valueType="num">
                                      <p:cBhvr additive="base">
                                        <p:cTn id="16" dur="500" fill="hold"/>
                                        <p:tgtEl>
                                          <p:spTgt spid="7"/>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50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0-#ppt_w/2"/>
                                          </p:val>
                                        </p:tav>
                                        <p:tav tm="100000">
                                          <p:val>
                                            <p:strVal val="#ppt_x"/>
                                          </p:val>
                                        </p:tav>
                                      </p:tavLst>
                                    </p:anim>
                                    <p:anim calcmode="lin" valueType="num">
                                      <p:cBhvr additive="base">
                                        <p:cTn id="20" dur="500" fill="hold"/>
                                        <p:tgtEl>
                                          <p:spTgt spid="8"/>
                                        </p:tgtEl>
                                        <p:attrNameLst>
                                          <p:attrName>ppt_y</p:attrName>
                                        </p:attrNameLst>
                                      </p:cBhvr>
                                      <p:tavLst>
                                        <p:tav tm="0">
                                          <p:val>
                                            <p:strVal val="#ppt_y"/>
                                          </p:val>
                                        </p:tav>
                                        <p:tav tm="100000">
                                          <p:val>
                                            <p:strVal val="#ppt_y"/>
                                          </p:val>
                                        </p:tav>
                                      </p:tavLst>
                                    </p:anim>
                                  </p:childTnLst>
                                </p:cTn>
                              </p:par>
                            </p:childTnLst>
                          </p:cTn>
                        </p:par>
                        <p:par>
                          <p:cTn id="21" fill="hold">
                            <p:stCondLst>
                              <p:cond delay="1000"/>
                            </p:stCondLst>
                            <p:childTnLst>
                              <p:par>
                                <p:cTn id="22" presetID="2" presetClass="entr" presetSubtype="4" fill="hold" grpId="0" nodeType="after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1000" fill="hold"/>
                                        <p:tgtEl>
                                          <p:spTgt spid="14"/>
                                        </p:tgtEl>
                                        <p:attrNameLst>
                                          <p:attrName>ppt_x</p:attrName>
                                        </p:attrNameLst>
                                      </p:cBhvr>
                                      <p:tavLst>
                                        <p:tav tm="0">
                                          <p:val>
                                            <p:strVal val="#ppt_x"/>
                                          </p:val>
                                        </p:tav>
                                        <p:tav tm="100000">
                                          <p:val>
                                            <p:strVal val="#ppt_x"/>
                                          </p:val>
                                        </p:tav>
                                      </p:tavLst>
                                    </p:anim>
                                    <p:anim calcmode="lin" valueType="num">
                                      <p:cBhvr additive="base">
                                        <p:cTn id="25" dur="1000" fill="hold"/>
                                        <p:tgtEl>
                                          <p:spTgt spid="14"/>
                                        </p:tgtEl>
                                        <p:attrNameLst>
                                          <p:attrName>ppt_y</p:attrName>
                                        </p:attrNameLst>
                                      </p:cBhvr>
                                      <p:tavLst>
                                        <p:tav tm="0">
                                          <p:val>
                                            <p:strVal val="1+#ppt_h/2"/>
                                          </p:val>
                                        </p:tav>
                                        <p:tav tm="100000">
                                          <p:val>
                                            <p:strVal val="#ppt_y"/>
                                          </p:val>
                                        </p:tav>
                                      </p:tavLst>
                                    </p:anim>
                                  </p:childTnLst>
                                </p:cTn>
                              </p:par>
                            </p:childTnLst>
                          </p:cTn>
                        </p:par>
                        <p:par>
                          <p:cTn id="26" fill="hold">
                            <p:stCondLst>
                              <p:cond delay="2000"/>
                            </p:stCondLst>
                            <p:childTnLst>
                              <p:par>
                                <p:cTn id="27" presetID="17" presetClass="entr" presetSubtype="1" fill="hold" grpId="0" nodeType="afterEffect">
                                  <p:stCondLst>
                                    <p:cond delay="0"/>
                                  </p:stCondLst>
                                  <p:iterate type="lt">
                                    <p:tmPct val="40000"/>
                                  </p:iterate>
                                  <p:childTnLst>
                                    <p:set>
                                      <p:cBhvr>
                                        <p:cTn id="28" dur="1" fill="hold">
                                          <p:stCondLst>
                                            <p:cond delay="0"/>
                                          </p:stCondLst>
                                        </p:cTn>
                                        <p:tgtEl>
                                          <p:spTgt spid="10"/>
                                        </p:tgtEl>
                                        <p:attrNameLst>
                                          <p:attrName>style.visibility</p:attrName>
                                        </p:attrNameLst>
                                      </p:cBhvr>
                                      <p:to>
                                        <p:strVal val="visible"/>
                                      </p:to>
                                    </p:set>
                                    <p:anim calcmode="lin" valueType="num">
                                      <p:cBhvr>
                                        <p:cTn id="29" dur="250" fill="hold"/>
                                        <p:tgtEl>
                                          <p:spTgt spid="10"/>
                                        </p:tgtEl>
                                        <p:attrNameLst>
                                          <p:attrName>ppt_x</p:attrName>
                                        </p:attrNameLst>
                                      </p:cBhvr>
                                      <p:tavLst>
                                        <p:tav tm="0">
                                          <p:val>
                                            <p:strVal val="#ppt_x"/>
                                          </p:val>
                                        </p:tav>
                                        <p:tav tm="100000">
                                          <p:val>
                                            <p:strVal val="#ppt_x"/>
                                          </p:val>
                                        </p:tav>
                                      </p:tavLst>
                                    </p:anim>
                                    <p:anim calcmode="lin" valueType="num">
                                      <p:cBhvr>
                                        <p:cTn id="30" dur="250" fill="hold"/>
                                        <p:tgtEl>
                                          <p:spTgt spid="10"/>
                                        </p:tgtEl>
                                        <p:attrNameLst>
                                          <p:attrName>ppt_y</p:attrName>
                                        </p:attrNameLst>
                                      </p:cBhvr>
                                      <p:tavLst>
                                        <p:tav tm="0">
                                          <p:val>
                                            <p:strVal val="#ppt_y-#ppt_h/2"/>
                                          </p:val>
                                        </p:tav>
                                        <p:tav tm="100000">
                                          <p:val>
                                            <p:strVal val="#ppt_y"/>
                                          </p:val>
                                        </p:tav>
                                      </p:tavLst>
                                    </p:anim>
                                    <p:anim calcmode="lin" valueType="num">
                                      <p:cBhvr>
                                        <p:cTn id="31" dur="250" fill="hold"/>
                                        <p:tgtEl>
                                          <p:spTgt spid="10"/>
                                        </p:tgtEl>
                                        <p:attrNameLst>
                                          <p:attrName>ppt_w</p:attrName>
                                        </p:attrNameLst>
                                      </p:cBhvr>
                                      <p:tavLst>
                                        <p:tav tm="0">
                                          <p:val>
                                            <p:strVal val="#ppt_w"/>
                                          </p:val>
                                        </p:tav>
                                        <p:tav tm="100000">
                                          <p:val>
                                            <p:strVal val="#ppt_w"/>
                                          </p:val>
                                        </p:tav>
                                      </p:tavLst>
                                    </p:anim>
                                    <p:anim calcmode="lin" valueType="num">
                                      <p:cBhvr>
                                        <p:cTn id="32" dur="250" fill="hold"/>
                                        <p:tgtEl>
                                          <p:spTgt spid="10"/>
                                        </p:tgtEl>
                                        <p:attrNameLst>
                                          <p:attrName>ppt_h</p:attrName>
                                        </p:attrNameLst>
                                      </p:cBhvr>
                                      <p:tavLst>
                                        <p:tav tm="0">
                                          <p:val>
                                            <p:fltVal val="0"/>
                                          </p:val>
                                        </p:tav>
                                        <p:tav tm="100000">
                                          <p:val>
                                            <p:strVal val="#ppt_h"/>
                                          </p:val>
                                        </p:tav>
                                      </p:tavLst>
                                    </p:anim>
                                  </p:childTnLst>
                                </p:cTn>
                              </p:par>
                            </p:childTnLst>
                          </p:cTn>
                        </p:par>
                        <p:par>
                          <p:cTn id="33" fill="hold">
                            <p:stCondLst>
                              <p:cond delay="3050"/>
                            </p:stCondLst>
                            <p:childTnLst>
                              <p:par>
                                <p:cTn id="34" presetID="22" presetClass="entr" presetSubtype="8" fill="hold" grpId="0" nodeType="afterEffect">
                                  <p:stCondLst>
                                    <p:cond delay="0"/>
                                  </p:stCondLst>
                                  <p:childTnLst>
                                    <p:set>
                                      <p:cBhvr>
                                        <p:cTn id="35" dur="1" fill="hold">
                                          <p:stCondLst>
                                            <p:cond delay="0"/>
                                          </p:stCondLst>
                                        </p:cTn>
                                        <p:tgtEl>
                                          <p:spTgt spid="9"/>
                                        </p:tgtEl>
                                        <p:attrNameLst>
                                          <p:attrName>style.visibility</p:attrName>
                                        </p:attrNameLst>
                                      </p:cBhvr>
                                      <p:to>
                                        <p:strVal val="visible"/>
                                      </p:to>
                                    </p:set>
                                    <p:animEffect transition="in" filter="wipe(left)">
                                      <p:cBhvr>
                                        <p:cTn id="36" dur="500"/>
                                        <p:tgtEl>
                                          <p:spTgt spid="9"/>
                                        </p:tgtEl>
                                      </p:cBhvr>
                                    </p:animEffect>
                                  </p:childTnLst>
                                </p:cTn>
                              </p:par>
                            </p:childTnLst>
                          </p:cTn>
                        </p:par>
                        <p:par>
                          <p:cTn id="37" fill="hold">
                            <p:stCondLst>
                              <p:cond delay="3550"/>
                            </p:stCondLst>
                            <p:childTnLst>
                              <p:par>
                                <p:cTn id="38" presetID="17" presetClass="entr" presetSubtype="1" fill="hold" grpId="0" nodeType="afterEffect">
                                  <p:stCondLst>
                                    <p:cond delay="0"/>
                                  </p:stCondLst>
                                  <p:iterate type="lt">
                                    <p:tmPct val="40000"/>
                                  </p:iterate>
                                  <p:childTnLst>
                                    <p:set>
                                      <p:cBhvr>
                                        <p:cTn id="39" dur="1" fill="hold">
                                          <p:stCondLst>
                                            <p:cond delay="0"/>
                                          </p:stCondLst>
                                        </p:cTn>
                                        <p:tgtEl>
                                          <p:spTgt spid="12"/>
                                        </p:tgtEl>
                                        <p:attrNameLst>
                                          <p:attrName>style.visibility</p:attrName>
                                        </p:attrNameLst>
                                      </p:cBhvr>
                                      <p:to>
                                        <p:strVal val="visible"/>
                                      </p:to>
                                    </p:set>
                                    <p:anim calcmode="lin" valueType="num">
                                      <p:cBhvr>
                                        <p:cTn id="40" dur="250" fill="hold"/>
                                        <p:tgtEl>
                                          <p:spTgt spid="12"/>
                                        </p:tgtEl>
                                        <p:attrNameLst>
                                          <p:attrName>ppt_x</p:attrName>
                                        </p:attrNameLst>
                                      </p:cBhvr>
                                      <p:tavLst>
                                        <p:tav tm="0">
                                          <p:val>
                                            <p:strVal val="#ppt_x"/>
                                          </p:val>
                                        </p:tav>
                                        <p:tav tm="100000">
                                          <p:val>
                                            <p:strVal val="#ppt_x"/>
                                          </p:val>
                                        </p:tav>
                                      </p:tavLst>
                                    </p:anim>
                                    <p:anim calcmode="lin" valueType="num">
                                      <p:cBhvr>
                                        <p:cTn id="41" dur="250" fill="hold"/>
                                        <p:tgtEl>
                                          <p:spTgt spid="12"/>
                                        </p:tgtEl>
                                        <p:attrNameLst>
                                          <p:attrName>ppt_y</p:attrName>
                                        </p:attrNameLst>
                                      </p:cBhvr>
                                      <p:tavLst>
                                        <p:tav tm="0">
                                          <p:val>
                                            <p:strVal val="#ppt_y-#ppt_h/2"/>
                                          </p:val>
                                        </p:tav>
                                        <p:tav tm="100000">
                                          <p:val>
                                            <p:strVal val="#ppt_y"/>
                                          </p:val>
                                        </p:tav>
                                      </p:tavLst>
                                    </p:anim>
                                    <p:anim calcmode="lin" valueType="num">
                                      <p:cBhvr>
                                        <p:cTn id="42" dur="250" fill="hold"/>
                                        <p:tgtEl>
                                          <p:spTgt spid="12"/>
                                        </p:tgtEl>
                                        <p:attrNameLst>
                                          <p:attrName>ppt_w</p:attrName>
                                        </p:attrNameLst>
                                      </p:cBhvr>
                                      <p:tavLst>
                                        <p:tav tm="0">
                                          <p:val>
                                            <p:strVal val="#ppt_w"/>
                                          </p:val>
                                        </p:tav>
                                        <p:tav tm="100000">
                                          <p:val>
                                            <p:strVal val="#ppt_w"/>
                                          </p:val>
                                        </p:tav>
                                      </p:tavLst>
                                    </p:anim>
                                    <p:anim calcmode="lin" valueType="num">
                                      <p:cBhvr>
                                        <p:cTn id="43" dur="250" fill="hold"/>
                                        <p:tgtEl>
                                          <p:spTgt spid="12"/>
                                        </p:tgtEl>
                                        <p:attrNameLst>
                                          <p:attrName>ppt_h</p:attrName>
                                        </p:attrNameLst>
                                      </p:cBhvr>
                                      <p:tavLst>
                                        <p:tav tm="0">
                                          <p:val>
                                            <p:fltVal val="0"/>
                                          </p:val>
                                        </p:tav>
                                        <p:tav tm="100000">
                                          <p:val>
                                            <p:strVal val="#ppt_h"/>
                                          </p:val>
                                        </p:tav>
                                      </p:tavLst>
                                    </p:anim>
                                  </p:childTnLst>
                                </p:cTn>
                              </p:par>
                            </p:childTnLst>
                          </p:cTn>
                        </p:par>
                        <p:par>
                          <p:cTn id="44" fill="hold">
                            <p:stCondLst>
                              <p:cond delay="4600"/>
                            </p:stCondLst>
                            <p:childTnLst>
                              <p:par>
                                <p:cTn id="45" presetID="22" presetClass="entr" presetSubtype="8" fill="hold" grpId="0" nodeType="after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left)">
                                      <p:cBhvr>
                                        <p:cTn id="4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14" grpId="0"/>
      <p:bldP spid="9" grpId="0"/>
      <p:bldP spid="10" grpId="0"/>
      <p:bldP spid="11" grpId="0"/>
      <p:bldP spid="1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2840835" y="2344933"/>
            <a:ext cx="3695028" cy="3695028"/>
            <a:chOff x="6240781" y="1363135"/>
            <a:chExt cx="4963584" cy="4963584"/>
          </a:xfrm>
        </p:grpSpPr>
        <p:grpSp>
          <p:nvGrpSpPr>
            <p:cNvPr id="13" name="Group 12"/>
            <p:cNvGrpSpPr/>
            <p:nvPr userDrawn="1"/>
          </p:nvGrpSpPr>
          <p:grpSpPr>
            <a:xfrm>
              <a:off x="6240781" y="1363135"/>
              <a:ext cx="3255433" cy="2434167"/>
              <a:chOff x="4657725" y="946151"/>
              <a:chExt cx="2441575" cy="1825625"/>
            </a:xfrm>
          </p:grpSpPr>
          <p:sp>
            <p:nvSpPr>
              <p:cNvPr id="27" name="Freeform 26"/>
              <p:cNvSpPr>
                <a:spLocks/>
              </p:cNvSpPr>
              <p:nvPr/>
            </p:nvSpPr>
            <p:spPr bwMode="auto">
              <a:xfrm>
                <a:off x="5953125" y="2046288"/>
                <a:ext cx="1146175" cy="593725"/>
              </a:xfrm>
              <a:custGeom>
                <a:avLst/>
                <a:gdLst>
                  <a:gd name="T0" fmla="*/ 849 w 904"/>
                  <a:gd name="T1" fmla="*/ 0 h 468"/>
                  <a:gd name="T2" fmla="*/ 873 w 904"/>
                  <a:gd name="T3" fmla="*/ 58 h 468"/>
                  <a:gd name="T4" fmla="*/ 507 w 904"/>
                  <a:gd name="T5" fmla="*/ 436 h 468"/>
                  <a:gd name="T6" fmla="*/ 396 w 904"/>
                  <a:gd name="T7" fmla="*/ 436 h 468"/>
                  <a:gd name="T8" fmla="*/ 30 w 904"/>
                  <a:gd name="T9" fmla="*/ 58 h 468"/>
                  <a:gd name="T10" fmla="*/ 55 w 904"/>
                  <a:gd name="T11" fmla="*/ 0 h 468"/>
                  <a:gd name="T12" fmla="*/ 849 w 904"/>
                  <a:gd name="T13" fmla="*/ 0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849" y="0"/>
                    </a:moveTo>
                    <a:cubicBezTo>
                      <a:pt x="893" y="0"/>
                      <a:pt x="904" y="26"/>
                      <a:pt x="873" y="58"/>
                    </a:cubicBezTo>
                    <a:cubicBezTo>
                      <a:pt x="507" y="436"/>
                      <a:pt x="507" y="436"/>
                      <a:pt x="507" y="436"/>
                    </a:cubicBezTo>
                    <a:cubicBezTo>
                      <a:pt x="477" y="468"/>
                      <a:pt x="427" y="468"/>
                      <a:pt x="396" y="436"/>
                    </a:cubicBezTo>
                    <a:cubicBezTo>
                      <a:pt x="30" y="58"/>
                      <a:pt x="30" y="58"/>
                      <a:pt x="30" y="58"/>
                    </a:cubicBezTo>
                    <a:cubicBezTo>
                      <a:pt x="0" y="26"/>
                      <a:pt x="11" y="0"/>
                      <a:pt x="55" y="0"/>
                    </a:cubicBezTo>
                    <a:lnTo>
                      <a:pt x="849" y="0"/>
                    </a:ln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4657725" y="946151"/>
                <a:ext cx="2151063" cy="1825625"/>
              </a:xfrm>
              <a:custGeom>
                <a:avLst/>
                <a:gdLst>
                  <a:gd name="T0" fmla="*/ 848 w 1696"/>
                  <a:gd name="T1" fmla="*/ 0 h 1440"/>
                  <a:gd name="T2" fmla="*/ 0 w 1696"/>
                  <a:gd name="T3" fmla="*/ 848 h 1440"/>
                  <a:gd name="T4" fmla="*/ 241 w 1696"/>
                  <a:gd name="T5" fmla="*/ 1440 h 1440"/>
                  <a:gd name="T6" fmla="*/ 718 w 1696"/>
                  <a:gd name="T7" fmla="*/ 1209 h 1440"/>
                  <a:gd name="T8" fmla="*/ 464 w 1696"/>
                  <a:gd name="T9" fmla="*/ 848 h 1440"/>
                  <a:gd name="T10" fmla="*/ 848 w 1696"/>
                  <a:gd name="T11" fmla="*/ 464 h 1440"/>
                  <a:gd name="T12" fmla="*/ 1232 w 1696"/>
                  <a:gd name="T13" fmla="*/ 848 h 1440"/>
                  <a:gd name="T14" fmla="*/ 1213 w 1696"/>
                  <a:gd name="T15" fmla="*/ 966 h 1440"/>
                  <a:gd name="T16" fmla="*/ 1293 w 1696"/>
                  <a:gd name="T17" fmla="*/ 966 h 1440"/>
                  <a:gd name="T18" fmla="*/ 1293 w 1696"/>
                  <a:gd name="T19" fmla="*/ 1062 h 1440"/>
                  <a:gd name="T20" fmla="*/ 1669 w 1696"/>
                  <a:gd name="T21" fmla="*/ 1062 h 1440"/>
                  <a:gd name="T22" fmla="*/ 1696 w 1696"/>
                  <a:gd name="T23" fmla="*/ 848 h 1440"/>
                  <a:gd name="T24" fmla="*/ 848 w 1696"/>
                  <a:gd name="T25" fmla="*/ 0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696" h="1440">
                    <a:moveTo>
                      <a:pt x="848" y="0"/>
                    </a:moveTo>
                    <a:cubicBezTo>
                      <a:pt x="380" y="0"/>
                      <a:pt x="0" y="380"/>
                      <a:pt x="0" y="848"/>
                    </a:cubicBezTo>
                    <a:cubicBezTo>
                      <a:pt x="0" y="1078"/>
                      <a:pt x="92" y="1287"/>
                      <a:pt x="241" y="1440"/>
                    </a:cubicBezTo>
                    <a:cubicBezTo>
                      <a:pt x="374" y="1315"/>
                      <a:pt x="540" y="1235"/>
                      <a:pt x="718" y="1209"/>
                    </a:cubicBezTo>
                    <a:cubicBezTo>
                      <a:pt x="570" y="1156"/>
                      <a:pt x="464" y="1014"/>
                      <a:pt x="464" y="848"/>
                    </a:cubicBezTo>
                    <a:cubicBezTo>
                      <a:pt x="464" y="636"/>
                      <a:pt x="636" y="464"/>
                      <a:pt x="848" y="464"/>
                    </a:cubicBezTo>
                    <a:cubicBezTo>
                      <a:pt x="1060" y="464"/>
                      <a:pt x="1232" y="636"/>
                      <a:pt x="1232" y="848"/>
                    </a:cubicBezTo>
                    <a:cubicBezTo>
                      <a:pt x="1232" y="889"/>
                      <a:pt x="1225" y="929"/>
                      <a:pt x="1213" y="966"/>
                    </a:cubicBezTo>
                    <a:cubicBezTo>
                      <a:pt x="1293" y="966"/>
                      <a:pt x="1293" y="966"/>
                      <a:pt x="1293" y="966"/>
                    </a:cubicBezTo>
                    <a:cubicBezTo>
                      <a:pt x="1293" y="1062"/>
                      <a:pt x="1293" y="1062"/>
                      <a:pt x="1293" y="1062"/>
                    </a:cubicBezTo>
                    <a:cubicBezTo>
                      <a:pt x="1669" y="1062"/>
                      <a:pt x="1669" y="1062"/>
                      <a:pt x="1669" y="1062"/>
                    </a:cubicBezTo>
                    <a:cubicBezTo>
                      <a:pt x="1687" y="994"/>
                      <a:pt x="1696" y="922"/>
                      <a:pt x="1696" y="848"/>
                    </a:cubicBezTo>
                    <a:cubicBezTo>
                      <a:pt x="1696" y="380"/>
                      <a:pt x="1316" y="0"/>
                      <a:pt x="848" y="0"/>
                    </a:cubicBezTo>
                    <a:close/>
                  </a:path>
                </a:pathLst>
              </a:custGeom>
              <a:solidFill>
                <a:schemeClr val="accent1"/>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4" name="Group 13"/>
            <p:cNvGrpSpPr/>
            <p:nvPr userDrawn="1"/>
          </p:nvGrpSpPr>
          <p:grpSpPr>
            <a:xfrm>
              <a:off x="6240781" y="3111502"/>
              <a:ext cx="2434167" cy="3215217"/>
              <a:chOff x="4657725" y="2257426"/>
              <a:chExt cx="1825625" cy="2411413"/>
            </a:xfrm>
          </p:grpSpPr>
          <p:sp>
            <p:nvSpPr>
              <p:cNvPr id="25" name="Freeform 24"/>
              <p:cNvSpPr>
                <a:spLocks/>
              </p:cNvSpPr>
              <p:nvPr/>
            </p:nvSpPr>
            <p:spPr bwMode="auto">
              <a:xfrm>
                <a:off x="5753100" y="2257426"/>
                <a:ext cx="593725" cy="1146175"/>
              </a:xfrm>
              <a:custGeom>
                <a:avLst/>
                <a:gdLst>
                  <a:gd name="T0" fmla="*/ 0 w 468"/>
                  <a:gd name="T1" fmla="*/ 55 h 904"/>
                  <a:gd name="T2" fmla="*/ 57 w 468"/>
                  <a:gd name="T3" fmla="*/ 30 h 904"/>
                  <a:gd name="T4" fmla="*/ 436 w 468"/>
                  <a:gd name="T5" fmla="*/ 397 h 904"/>
                  <a:gd name="T6" fmla="*/ 436 w 468"/>
                  <a:gd name="T7" fmla="*/ 508 h 904"/>
                  <a:gd name="T8" fmla="*/ 57 w 468"/>
                  <a:gd name="T9" fmla="*/ 874 h 904"/>
                  <a:gd name="T10" fmla="*/ 0 w 468"/>
                  <a:gd name="T11" fmla="*/ 849 h 904"/>
                  <a:gd name="T12" fmla="*/ 0 w 468"/>
                  <a:gd name="T13" fmla="*/ 55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0" y="55"/>
                    </a:moveTo>
                    <a:cubicBezTo>
                      <a:pt x="0" y="11"/>
                      <a:pt x="26" y="0"/>
                      <a:pt x="57" y="30"/>
                    </a:cubicBezTo>
                    <a:cubicBezTo>
                      <a:pt x="436" y="397"/>
                      <a:pt x="436" y="397"/>
                      <a:pt x="436" y="397"/>
                    </a:cubicBezTo>
                    <a:cubicBezTo>
                      <a:pt x="468" y="427"/>
                      <a:pt x="468" y="477"/>
                      <a:pt x="436" y="508"/>
                    </a:cubicBezTo>
                    <a:cubicBezTo>
                      <a:pt x="57" y="874"/>
                      <a:pt x="57" y="874"/>
                      <a:pt x="57" y="874"/>
                    </a:cubicBezTo>
                    <a:cubicBezTo>
                      <a:pt x="26" y="904"/>
                      <a:pt x="0" y="893"/>
                      <a:pt x="0" y="849"/>
                    </a:cubicBezTo>
                    <a:lnTo>
                      <a:pt x="0" y="55"/>
                    </a:ln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657725" y="2517776"/>
                <a:ext cx="1825625" cy="2151063"/>
              </a:xfrm>
              <a:custGeom>
                <a:avLst/>
                <a:gdLst>
                  <a:gd name="T0" fmla="*/ 1209 w 1440"/>
                  <a:gd name="T1" fmla="*/ 978 h 1696"/>
                  <a:gd name="T2" fmla="*/ 848 w 1440"/>
                  <a:gd name="T3" fmla="*/ 1232 h 1696"/>
                  <a:gd name="T4" fmla="*/ 464 w 1440"/>
                  <a:gd name="T5" fmla="*/ 848 h 1696"/>
                  <a:gd name="T6" fmla="*/ 848 w 1440"/>
                  <a:gd name="T7" fmla="*/ 464 h 1696"/>
                  <a:gd name="T8" fmla="*/ 969 w 1440"/>
                  <a:gd name="T9" fmla="*/ 483 h 1696"/>
                  <a:gd name="T10" fmla="*/ 969 w 1440"/>
                  <a:gd name="T11" fmla="*/ 9 h 1696"/>
                  <a:gd name="T12" fmla="*/ 848 w 1440"/>
                  <a:gd name="T13" fmla="*/ 0 h 1696"/>
                  <a:gd name="T14" fmla="*/ 0 w 1440"/>
                  <a:gd name="T15" fmla="*/ 848 h 1696"/>
                  <a:gd name="T16" fmla="*/ 848 w 1440"/>
                  <a:gd name="T17" fmla="*/ 1696 h 1696"/>
                  <a:gd name="T18" fmla="*/ 1440 w 1440"/>
                  <a:gd name="T19" fmla="*/ 1455 h 1696"/>
                  <a:gd name="T20" fmla="*/ 1209 w 1440"/>
                  <a:gd name="T21" fmla="*/ 978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0" h="1696">
                    <a:moveTo>
                      <a:pt x="1209" y="978"/>
                    </a:moveTo>
                    <a:cubicBezTo>
                      <a:pt x="1156" y="1126"/>
                      <a:pt x="1014" y="1232"/>
                      <a:pt x="848" y="1232"/>
                    </a:cubicBezTo>
                    <a:cubicBezTo>
                      <a:pt x="636" y="1232"/>
                      <a:pt x="464" y="1060"/>
                      <a:pt x="464" y="848"/>
                    </a:cubicBezTo>
                    <a:cubicBezTo>
                      <a:pt x="464" y="636"/>
                      <a:pt x="636" y="464"/>
                      <a:pt x="848" y="464"/>
                    </a:cubicBezTo>
                    <a:cubicBezTo>
                      <a:pt x="890" y="464"/>
                      <a:pt x="931" y="471"/>
                      <a:pt x="969" y="483"/>
                    </a:cubicBezTo>
                    <a:cubicBezTo>
                      <a:pt x="969" y="9"/>
                      <a:pt x="969" y="9"/>
                      <a:pt x="969" y="9"/>
                    </a:cubicBezTo>
                    <a:cubicBezTo>
                      <a:pt x="929" y="3"/>
                      <a:pt x="889" y="0"/>
                      <a:pt x="848" y="0"/>
                    </a:cubicBezTo>
                    <a:cubicBezTo>
                      <a:pt x="380" y="0"/>
                      <a:pt x="0" y="380"/>
                      <a:pt x="0" y="848"/>
                    </a:cubicBezTo>
                    <a:cubicBezTo>
                      <a:pt x="0" y="1316"/>
                      <a:pt x="380" y="1696"/>
                      <a:pt x="848" y="1696"/>
                    </a:cubicBezTo>
                    <a:cubicBezTo>
                      <a:pt x="1078" y="1696"/>
                      <a:pt x="1287" y="1604"/>
                      <a:pt x="1440" y="1455"/>
                    </a:cubicBezTo>
                    <a:cubicBezTo>
                      <a:pt x="1315" y="1322"/>
                      <a:pt x="1235" y="1156"/>
                      <a:pt x="1209" y="978"/>
                    </a:cubicBezTo>
                    <a:close/>
                  </a:path>
                </a:pathLst>
              </a:custGeom>
              <a:solidFill>
                <a:schemeClr val="accent3"/>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userDrawn="1"/>
          </p:nvGrpSpPr>
          <p:grpSpPr>
            <a:xfrm>
              <a:off x="7967980" y="3892551"/>
              <a:ext cx="3236384" cy="2434167"/>
              <a:chOff x="5953125" y="2843213"/>
              <a:chExt cx="2427288" cy="1825625"/>
            </a:xfrm>
          </p:grpSpPr>
          <p:sp>
            <p:nvSpPr>
              <p:cNvPr id="23" name="Freeform 22"/>
              <p:cNvSpPr>
                <a:spLocks/>
              </p:cNvSpPr>
              <p:nvPr/>
            </p:nvSpPr>
            <p:spPr bwMode="auto">
              <a:xfrm>
                <a:off x="5953125" y="2989263"/>
                <a:ext cx="1146175" cy="593725"/>
              </a:xfrm>
              <a:custGeom>
                <a:avLst/>
                <a:gdLst>
                  <a:gd name="T0" fmla="*/ 55 w 904"/>
                  <a:gd name="T1" fmla="*/ 468 h 468"/>
                  <a:gd name="T2" fmla="*/ 30 w 904"/>
                  <a:gd name="T3" fmla="*/ 411 h 468"/>
                  <a:gd name="T4" fmla="*/ 396 w 904"/>
                  <a:gd name="T5" fmla="*/ 32 h 468"/>
                  <a:gd name="T6" fmla="*/ 507 w 904"/>
                  <a:gd name="T7" fmla="*/ 32 h 468"/>
                  <a:gd name="T8" fmla="*/ 873 w 904"/>
                  <a:gd name="T9" fmla="*/ 411 h 468"/>
                  <a:gd name="T10" fmla="*/ 849 w 904"/>
                  <a:gd name="T11" fmla="*/ 468 h 468"/>
                  <a:gd name="T12" fmla="*/ 55 w 904"/>
                  <a:gd name="T13" fmla="*/ 468 h 468"/>
                </a:gdLst>
                <a:ahLst/>
                <a:cxnLst>
                  <a:cxn ang="0">
                    <a:pos x="T0" y="T1"/>
                  </a:cxn>
                  <a:cxn ang="0">
                    <a:pos x="T2" y="T3"/>
                  </a:cxn>
                  <a:cxn ang="0">
                    <a:pos x="T4" y="T5"/>
                  </a:cxn>
                  <a:cxn ang="0">
                    <a:pos x="T6" y="T7"/>
                  </a:cxn>
                  <a:cxn ang="0">
                    <a:pos x="T8" y="T9"/>
                  </a:cxn>
                  <a:cxn ang="0">
                    <a:pos x="T10" y="T11"/>
                  </a:cxn>
                  <a:cxn ang="0">
                    <a:pos x="T12" y="T13"/>
                  </a:cxn>
                </a:cxnLst>
                <a:rect l="0" t="0" r="r" b="b"/>
                <a:pathLst>
                  <a:path w="904" h="468">
                    <a:moveTo>
                      <a:pt x="55" y="468"/>
                    </a:moveTo>
                    <a:cubicBezTo>
                      <a:pt x="11" y="468"/>
                      <a:pt x="0" y="442"/>
                      <a:pt x="30" y="411"/>
                    </a:cubicBezTo>
                    <a:cubicBezTo>
                      <a:pt x="396" y="32"/>
                      <a:pt x="396" y="32"/>
                      <a:pt x="396" y="32"/>
                    </a:cubicBezTo>
                    <a:cubicBezTo>
                      <a:pt x="427" y="0"/>
                      <a:pt x="477" y="0"/>
                      <a:pt x="507" y="32"/>
                    </a:cubicBezTo>
                    <a:cubicBezTo>
                      <a:pt x="873" y="411"/>
                      <a:pt x="873" y="411"/>
                      <a:pt x="873" y="411"/>
                    </a:cubicBezTo>
                    <a:cubicBezTo>
                      <a:pt x="904" y="442"/>
                      <a:pt x="893" y="468"/>
                      <a:pt x="849" y="468"/>
                    </a:cubicBezTo>
                    <a:lnTo>
                      <a:pt x="55" y="468"/>
                    </a:ln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6230938" y="2843213"/>
                <a:ext cx="2149475" cy="1825625"/>
              </a:xfrm>
              <a:custGeom>
                <a:avLst/>
                <a:gdLst>
                  <a:gd name="T0" fmla="*/ 978 w 1696"/>
                  <a:gd name="T1" fmla="*/ 231 h 1440"/>
                  <a:gd name="T2" fmla="*/ 1232 w 1696"/>
                  <a:gd name="T3" fmla="*/ 592 h 1440"/>
                  <a:gd name="T4" fmla="*/ 848 w 1696"/>
                  <a:gd name="T5" fmla="*/ 976 h 1440"/>
                  <a:gd name="T6" fmla="*/ 464 w 1696"/>
                  <a:gd name="T7" fmla="*/ 592 h 1440"/>
                  <a:gd name="T8" fmla="*/ 487 w 1696"/>
                  <a:gd name="T9" fmla="*/ 462 h 1440"/>
                  <a:gd name="T10" fmla="*/ 10 w 1696"/>
                  <a:gd name="T11" fmla="*/ 462 h 1440"/>
                  <a:gd name="T12" fmla="*/ 0 w 1696"/>
                  <a:gd name="T13" fmla="*/ 592 h 1440"/>
                  <a:gd name="T14" fmla="*/ 848 w 1696"/>
                  <a:gd name="T15" fmla="*/ 1440 h 1440"/>
                  <a:gd name="T16" fmla="*/ 1696 w 1696"/>
                  <a:gd name="T17" fmla="*/ 592 h 1440"/>
                  <a:gd name="T18" fmla="*/ 1455 w 1696"/>
                  <a:gd name="T19" fmla="*/ 0 h 1440"/>
                  <a:gd name="T20" fmla="*/ 978 w 1696"/>
                  <a:gd name="T21" fmla="*/ 231 h 14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96" h="1440">
                    <a:moveTo>
                      <a:pt x="978" y="231"/>
                    </a:moveTo>
                    <a:cubicBezTo>
                      <a:pt x="1126" y="284"/>
                      <a:pt x="1232" y="426"/>
                      <a:pt x="1232" y="592"/>
                    </a:cubicBezTo>
                    <a:cubicBezTo>
                      <a:pt x="1232" y="804"/>
                      <a:pt x="1060" y="976"/>
                      <a:pt x="848" y="976"/>
                    </a:cubicBezTo>
                    <a:cubicBezTo>
                      <a:pt x="636" y="976"/>
                      <a:pt x="464" y="804"/>
                      <a:pt x="464" y="592"/>
                    </a:cubicBezTo>
                    <a:cubicBezTo>
                      <a:pt x="464" y="546"/>
                      <a:pt x="472" y="503"/>
                      <a:pt x="487" y="462"/>
                    </a:cubicBezTo>
                    <a:cubicBezTo>
                      <a:pt x="10" y="462"/>
                      <a:pt x="10" y="462"/>
                      <a:pt x="10" y="462"/>
                    </a:cubicBezTo>
                    <a:cubicBezTo>
                      <a:pt x="3" y="504"/>
                      <a:pt x="0" y="548"/>
                      <a:pt x="0" y="592"/>
                    </a:cubicBezTo>
                    <a:cubicBezTo>
                      <a:pt x="0" y="1060"/>
                      <a:pt x="380" y="1440"/>
                      <a:pt x="848" y="1440"/>
                    </a:cubicBezTo>
                    <a:cubicBezTo>
                      <a:pt x="1316" y="1440"/>
                      <a:pt x="1696" y="1060"/>
                      <a:pt x="1696" y="592"/>
                    </a:cubicBezTo>
                    <a:cubicBezTo>
                      <a:pt x="1696" y="362"/>
                      <a:pt x="1604" y="153"/>
                      <a:pt x="1455" y="0"/>
                    </a:cubicBezTo>
                    <a:cubicBezTo>
                      <a:pt x="1322" y="125"/>
                      <a:pt x="1156" y="205"/>
                      <a:pt x="978" y="231"/>
                    </a:cubicBezTo>
                    <a:close/>
                  </a:path>
                </a:pathLst>
              </a:custGeom>
              <a:solidFill>
                <a:schemeClr val="accent4"/>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userDrawn="1"/>
          </p:nvGrpSpPr>
          <p:grpSpPr>
            <a:xfrm>
              <a:off x="8770198" y="1363135"/>
              <a:ext cx="2434167" cy="3276600"/>
              <a:chOff x="6554788" y="946151"/>
              <a:chExt cx="1825625" cy="2457450"/>
            </a:xfrm>
          </p:grpSpPr>
          <p:sp>
            <p:nvSpPr>
              <p:cNvPr id="21" name="Freeform 20"/>
              <p:cNvSpPr>
                <a:spLocks/>
              </p:cNvSpPr>
              <p:nvPr/>
            </p:nvSpPr>
            <p:spPr bwMode="auto">
              <a:xfrm>
                <a:off x="6691313" y="2257426"/>
                <a:ext cx="593725" cy="1146175"/>
              </a:xfrm>
              <a:custGeom>
                <a:avLst/>
                <a:gdLst>
                  <a:gd name="T0" fmla="*/ 468 w 468"/>
                  <a:gd name="T1" fmla="*/ 849 h 904"/>
                  <a:gd name="T2" fmla="*/ 410 w 468"/>
                  <a:gd name="T3" fmla="*/ 874 h 904"/>
                  <a:gd name="T4" fmla="*/ 32 w 468"/>
                  <a:gd name="T5" fmla="*/ 508 h 904"/>
                  <a:gd name="T6" fmla="*/ 32 w 468"/>
                  <a:gd name="T7" fmla="*/ 397 h 904"/>
                  <a:gd name="T8" fmla="*/ 410 w 468"/>
                  <a:gd name="T9" fmla="*/ 30 h 904"/>
                  <a:gd name="T10" fmla="*/ 468 w 468"/>
                  <a:gd name="T11" fmla="*/ 55 h 904"/>
                  <a:gd name="T12" fmla="*/ 468 w 468"/>
                  <a:gd name="T13" fmla="*/ 849 h 904"/>
                </a:gdLst>
                <a:ahLst/>
                <a:cxnLst>
                  <a:cxn ang="0">
                    <a:pos x="T0" y="T1"/>
                  </a:cxn>
                  <a:cxn ang="0">
                    <a:pos x="T2" y="T3"/>
                  </a:cxn>
                  <a:cxn ang="0">
                    <a:pos x="T4" y="T5"/>
                  </a:cxn>
                  <a:cxn ang="0">
                    <a:pos x="T6" y="T7"/>
                  </a:cxn>
                  <a:cxn ang="0">
                    <a:pos x="T8" y="T9"/>
                  </a:cxn>
                  <a:cxn ang="0">
                    <a:pos x="T10" y="T11"/>
                  </a:cxn>
                  <a:cxn ang="0">
                    <a:pos x="T12" y="T13"/>
                  </a:cxn>
                </a:cxnLst>
                <a:rect l="0" t="0" r="r" b="b"/>
                <a:pathLst>
                  <a:path w="468" h="904">
                    <a:moveTo>
                      <a:pt x="468" y="849"/>
                    </a:moveTo>
                    <a:cubicBezTo>
                      <a:pt x="468" y="893"/>
                      <a:pt x="442" y="904"/>
                      <a:pt x="410" y="874"/>
                    </a:cubicBezTo>
                    <a:cubicBezTo>
                      <a:pt x="32" y="508"/>
                      <a:pt x="32" y="508"/>
                      <a:pt x="32" y="508"/>
                    </a:cubicBezTo>
                    <a:cubicBezTo>
                      <a:pt x="0" y="477"/>
                      <a:pt x="0" y="427"/>
                      <a:pt x="32" y="397"/>
                    </a:cubicBezTo>
                    <a:cubicBezTo>
                      <a:pt x="410" y="30"/>
                      <a:pt x="410" y="30"/>
                      <a:pt x="410" y="30"/>
                    </a:cubicBezTo>
                    <a:cubicBezTo>
                      <a:pt x="442" y="0"/>
                      <a:pt x="468" y="11"/>
                      <a:pt x="468" y="55"/>
                    </a:cubicBezTo>
                    <a:lnTo>
                      <a:pt x="468" y="849"/>
                    </a:ln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6554788" y="946151"/>
                <a:ext cx="1825625" cy="2151063"/>
              </a:xfrm>
              <a:custGeom>
                <a:avLst/>
                <a:gdLst>
                  <a:gd name="T0" fmla="*/ 592 w 1440"/>
                  <a:gd name="T1" fmla="*/ 0 h 1696"/>
                  <a:gd name="T2" fmla="*/ 0 w 1440"/>
                  <a:gd name="T3" fmla="*/ 241 h 1696"/>
                  <a:gd name="T4" fmla="*/ 231 w 1440"/>
                  <a:gd name="T5" fmla="*/ 718 h 1696"/>
                  <a:gd name="T6" fmla="*/ 592 w 1440"/>
                  <a:gd name="T7" fmla="*/ 464 h 1696"/>
                  <a:gd name="T8" fmla="*/ 976 w 1440"/>
                  <a:gd name="T9" fmla="*/ 848 h 1696"/>
                  <a:gd name="T10" fmla="*/ 592 w 1440"/>
                  <a:gd name="T11" fmla="*/ 1232 h 1696"/>
                  <a:gd name="T12" fmla="*/ 452 w 1440"/>
                  <a:gd name="T13" fmla="*/ 1206 h 1696"/>
                  <a:gd name="T14" fmla="*/ 452 w 1440"/>
                  <a:gd name="T15" fmla="*/ 1300 h 1696"/>
                  <a:gd name="T16" fmla="*/ 389 w 1440"/>
                  <a:gd name="T17" fmla="*/ 1300 h 1696"/>
                  <a:gd name="T18" fmla="*/ 389 w 1440"/>
                  <a:gd name="T19" fmla="*/ 1671 h 1696"/>
                  <a:gd name="T20" fmla="*/ 592 w 1440"/>
                  <a:gd name="T21" fmla="*/ 1696 h 1696"/>
                  <a:gd name="T22" fmla="*/ 1440 w 1440"/>
                  <a:gd name="T23" fmla="*/ 848 h 1696"/>
                  <a:gd name="T24" fmla="*/ 592 w 1440"/>
                  <a:gd name="T25" fmla="*/ 0 h 16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40" h="1696">
                    <a:moveTo>
                      <a:pt x="592" y="0"/>
                    </a:moveTo>
                    <a:cubicBezTo>
                      <a:pt x="362" y="0"/>
                      <a:pt x="153" y="92"/>
                      <a:pt x="0" y="241"/>
                    </a:cubicBezTo>
                    <a:cubicBezTo>
                      <a:pt x="125" y="374"/>
                      <a:pt x="205" y="540"/>
                      <a:pt x="231" y="718"/>
                    </a:cubicBezTo>
                    <a:cubicBezTo>
                      <a:pt x="284" y="570"/>
                      <a:pt x="426" y="464"/>
                      <a:pt x="592" y="464"/>
                    </a:cubicBezTo>
                    <a:cubicBezTo>
                      <a:pt x="804" y="464"/>
                      <a:pt x="976" y="636"/>
                      <a:pt x="976" y="848"/>
                    </a:cubicBezTo>
                    <a:cubicBezTo>
                      <a:pt x="976" y="1060"/>
                      <a:pt x="804" y="1232"/>
                      <a:pt x="592" y="1232"/>
                    </a:cubicBezTo>
                    <a:cubicBezTo>
                      <a:pt x="543" y="1232"/>
                      <a:pt x="495" y="1223"/>
                      <a:pt x="452" y="1206"/>
                    </a:cubicBezTo>
                    <a:cubicBezTo>
                      <a:pt x="452" y="1300"/>
                      <a:pt x="452" y="1300"/>
                      <a:pt x="452" y="1300"/>
                    </a:cubicBezTo>
                    <a:cubicBezTo>
                      <a:pt x="389" y="1300"/>
                      <a:pt x="389" y="1300"/>
                      <a:pt x="389" y="1300"/>
                    </a:cubicBezTo>
                    <a:cubicBezTo>
                      <a:pt x="389" y="1671"/>
                      <a:pt x="389" y="1671"/>
                      <a:pt x="389" y="1671"/>
                    </a:cubicBezTo>
                    <a:cubicBezTo>
                      <a:pt x="454" y="1687"/>
                      <a:pt x="522" y="1696"/>
                      <a:pt x="592" y="1696"/>
                    </a:cubicBezTo>
                    <a:cubicBezTo>
                      <a:pt x="1060" y="1696"/>
                      <a:pt x="1440" y="1316"/>
                      <a:pt x="1440" y="848"/>
                    </a:cubicBezTo>
                    <a:cubicBezTo>
                      <a:pt x="1440" y="380"/>
                      <a:pt x="1060" y="0"/>
                      <a:pt x="592" y="0"/>
                    </a:cubicBezTo>
                    <a:close/>
                  </a:path>
                </a:pathLst>
              </a:custGeom>
              <a:solidFill>
                <a:schemeClr val="accent2"/>
              </a:solidFill>
              <a:ln>
                <a:noFill/>
              </a:ln>
            </p:spPr>
            <p:txBody>
              <a:bodyPr vert="horz" wrap="square" lIns="55827" tIns="27914" rIns="55827" bIns="27914" numCol="1" anchor="t" anchorCtr="0" compatLnSpc="1">
                <a:prstTxWarp prst="textNoShape">
                  <a:avLst/>
                </a:prstTxWarp>
              </a:bodyPr>
              <a:lstStyle/>
              <a:p>
                <a:pPr algn="just">
                  <a:lnSpc>
                    <a:spcPct val="120000"/>
                  </a:lnSpc>
                </a:pPr>
                <a:endParaRPr lang="en-US" sz="1737"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7" name="TextBox 16"/>
            <p:cNvSpPr txBox="1"/>
            <p:nvPr userDrawn="1"/>
          </p:nvSpPr>
          <p:spPr>
            <a:xfrm rot="18920653">
              <a:off x="6614389" y="1959675"/>
              <a:ext cx="1084827"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userDrawn="1"/>
          </p:nvSpPr>
          <p:spPr>
            <a:xfrm rot="2904439">
              <a:off x="9713530" y="2071950"/>
              <a:ext cx="1348425" cy="451405"/>
            </a:xfrm>
            <a:prstGeom prst="rect">
              <a:avLst/>
            </a:prstGeom>
            <a:noFill/>
          </p:spPr>
          <p:txBody>
            <a:bodyPr wrap="none" rtlCol="0" anchor="ctr">
              <a:prstTxWarp prst="textArchUp">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userDrawn="1"/>
          </p:nvSpPr>
          <p:spPr>
            <a:xfrm rot="3328205">
              <a:off x="6381839" y="5171931"/>
              <a:ext cx="1276620"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userDrawn="1"/>
          </p:nvSpPr>
          <p:spPr>
            <a:xfrm rot="18872992">
              <a:off x="9524091" y="5259067"/>
              <a:ext cx="1436559" cy="451405"/>
            </a:xfrm>
            <a:prstGeom prst="rect">
              <a:avLst/>
            </a:prstGeom>
            <a:noFill/>
          </p:spPr>
          <p:txBody>
            <a:bodyPr wrap="none" rtlCol="0" anchor="ctr">
              <a:prstTxWarp prst="textArchDown">
                <a:avLst/>
              </a:prstTxWarp>
              <a:spAutoFit/>
            </a:bodyPr>
            <a:lstStyle/>
            <a:p>
              <a:pPr algn="just">
                <a:lnSpc>
                  <a:spcPct val="120000"/>
                </a:lnSpc>
              </a:pPr>
              <a:r>
                <a:rPr lang="zh-CN" altLang="en-US"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id-ID" sz="1737"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30"/>
          <p:cNvGrpSpPr/>
          <p:nvPr/>
        </p:nvGrpSpPr>
        <p:grpSpPr>
          <a:xfrm>
            <a:off x="6924671" y="2712385"/>
            <a:ext cx="3609160" cy="572731"/>
            <a:chOff x="8633669" y="2306010"/>
            <a:chExt cx="2990246" cy="625370"/>
          </a:xfrm>
        </p:grpSpPr>
        <p:sp>
          <p:nvSpPr>
            <p:cNvPr id="3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3" name="Group 30"/>
          <p:cNvGrpSpPr/>
          <p:nvPr/>
        </p:nvGrpSpPr>
        <p:grpSpPr>
          <a:xfrm>
            <a:off x="6924671" y="3535890"/>
            <a:ext cx="3609160" cy="572731"/>
            <a:chOff x="8633669" y="2306010"/>
            <a:chExt cx="2990246" cy="625370"/>
          </a:xfrm>
        </p:grpSpPr>
        <p:sp>
          <p:nvSpPr>
            <p:cNvPr id="34"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0"/>
          <p:cNvGrpSpPr/>
          <p:nvPr/>
        </p:nvGrpSpPr>
        <p:grpSpPr>
          <a:xfrm>
            <a:off x="6924671" y="4359397"/>
            <a:ext cx="3609160" cy="572731"/>
            <a:chOff x="8633669" y="2306010"/>
            <a:chExt cx="2990246" cy="625370"/>
          </a:xfrm>
        </p:grpSpPr>
        <p:sp>
          <p:nvSpPr>
            <p:cNvPr id="37"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0"/>
          <p:cNvGrpSpPr/>
          <p:nvPr/>
        </p:nvGrpSpPr>
        <p:grpSpPr>
          <a:xfrm>
            <a:off x="6924671" y="5182902"/>
            <a:ext cx="3609160" cy="572731"/>
            <a:chOff x="8633669" y="2306010"/>
            <a:chExt cx="2990246" cy="625370"/>
          </a:xfrm>
        </p:grpSpPr>
        <p:sp>
          <p:nvSpPr>
            <p:cNvPr id="40" name="Rectangle 28"/>
            <p:cNvSpPr/>
            <p:nvPr/>
          </p:nvSpPr>
          <p:spPr>
            <a:xfrm>
              <a:off x="8633669" y="2623602"/>
              <a:ext cx="2990246" cy="307778"/>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TextBox 29"/>
            <p:cNvSpPr txBox="1"/>
            <p:nvPr/>
          </p:nvSpPr>
          <p:spPr>
            <a:xfrm>
              <a:off x="8633669" y="2306010"/>
              <a:ext cx="1279218" cy="282293"/>
            </a:xfrm>
            <a:prstGeom prst="rect">
              <a:avLst/>
            </a:prstGeom>
            <a:noFill/>
          </p:spPr>
          <p:txBody>
            <a:bodyPr wrap="squar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2"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22506733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heel(1)">
                                      <p:cBhvr>
                                        <p:cTn id="7" dur="1500"/>
                                        <p:tgtEl>
                                          <p:spTgt spid="12"/>
                                        </p:tgtEl>
                                      </p:cBhvr>
                                    </p:animEffect>
                                  </p:childTnLst>
                                </p:cTn>
                              </p:par>
                            </p:childTnLst>
                          </p:cTn>
                        </p:par>
                        <p:par>
                          <p:cTn id="8" fill="hold">
                            <p:stCondLst>
                              <p:cond delay="1500"/>
                            </p:stCondLst>
                            <p:childTnLst>
                              <p:par>
                                <p:cTn id="9" presetID="10" presetClass="entr" presetSubtype="0" fill="hold" nodeType="afterEffect">
                                  <p:stCondLst>
                                    <p:cond delay="0"/>
                                  </p:stCondLst>
                                  <p:childTnLst>
                                    <p:set>
                                      <p:cBhvr>
                                        <p:cTn id="10" dur="1" fill="hold">
                                          <p:stCondLst>
                                            <p:cond delay="0"/>
                                          </p:stCondLst>
                                        </p:cTn>
                                        <p:tgtEl>
                                          <p:spTgt spid="29"/>
                                        </p:tgtEl>
                                        <p:attrNameLst>
                                          <p:attrName>style.visibility</p:attrName>
                                        </p:attrNameLst>
                                      </p:cBhvr>
                                      <p:to>
                                        <p:strVal val="visible"/>
                                      </p:to>
                                    </p:set>
                                    <p:animEffect transition="in" filter="fade">
                                      <p:cBhvr>
                                        <p:cTn id="11" dur="500"/>
                                        <p:tgtEl>
                                          <p:spTgt spid="29"/>
                                        </p:tgtEl>
                                      </p:cBhvr>
                                    </p:animEffect>
                                  </p:childTnLst>
                                </p:cTn>
                              </p:par>
                            </p:childTnLst>
                          </p:cTn>
                        </p:par>
                        <p:par>
                          <p:cTn id="12" fill="hold">
                            <p:stCondLst>
                              <p:cond delay="2000"/>
                            </p:stCondLst>
                            <p:childTnLst>
                              <p:par>
                                <p:cTn id="13" presetID="10" presetClass="entr" presetSubtype="0" fill="hold"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2500"/>
                            </p:stCondLst>
                            <p:childTnLst>
                              <p:par>
                                <p:cTn id="17" presetID="10" presetClass="entr" presetSubtype="0" fill="hold" nodeType="afterEffect">
                                  <p:stCondLst>
                                    <p:cond delay="0"/>
                                  </p:stCondLst>
                                  <p:childTnLst>
                                    <p:set>
                                      <p:cBhvr>
                                        <p:cTn id="18" dur="1" fill="hold">
                                          <p:stCondLst>
                                            <p:cond delay="0"/>
                                          </p:stCondLst>
                                        </p:cTn>
                                        <p:tgtEl>
                                          <p:spTgt spid="36"/>
                                        </p:tgtEl>
                                        <p:attrNameLst>
                                          <p:attrName>style.visibility</p:attrName>
                                        </p:attrNameLst>
                                      </p:cBhvr>
                                      <p:to>
                                        <p:strVal val="visible"/>
                                      </p:to>
                                    </p:set>
                                    <p:animEffect transition="in" filter="fade">
                                      <p:cBhvr>
                                        <p:cTn id="19" dur="500"/>
                                        <p:tgtEl>
                                          <p:spTgt spid="36"/>
                                        </p:tgtEl>
                                      </p:cBhvr>
                                    </p:animEffect>
                                  </p:childTnLst>
                                </p:cTn>
                              </p:par>
                            </p:childTnLst>
                          </p:cTn>
                        </p:par>
                        <p:par>
                          <p:cTn id="20" fill="hold">
                            <p:stCondLst>
                              <p:cond delay="3000"/>
                            </p:stCondLst>
                            <p:childTnLst>
                              <p:par>
                                <p:cTn id="21" presetID="10" presetClass="entr" presetSubtype="0" fill="hold" nodeType="afterEffect">
                                  <p:stCondLst>
                                    <p:cond delay="0"/>
                                  </p:stCondLst>
                                  <p:childTnLst>
                                    <p:set>
                                      <p:cBhvr>
                                        <p:cTn id="22" dur="1" fill="hold">
                                          <p:stCondLst>
                                            <p:cond delay="0"/>
                                          </p:stCondLst>
                                        </p:cTn>
                                        <p:tgtEl>
                                          <p:spTgt spid="39"/>
                                        </p:tgtEl>
                                        <p:attrNameLst>
                                          <p:attrName>style.visibility</p:attrName>
                                        </p:attrNameLst>
                                      </p:cBhvr>
                                      <p:to>
                                        <p:strVal val="visible"/>
                                      </p:to>
                                    </p:set>
                                    <p:animEffect transition="in" filter="fade">
                                      <p:cBhvr>
                                        <p:cTn id="23"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37"/>
          <p:cNvGrpSpPr/>
          <p:nvPr/>
        </p:nvGrpSpPr>
        <p:grpSpPr>
          <a:xfrm>
            <a:off x="1164369" y="2680221"/>
            <a:ext cx="2316294" cy="1514496"/>
            <a:chOff x="1" y="0"/>
            <a:chExt cx="4392858" cy="2872248"/>
          </a:xfrm>
        </p:grpSpPr>
        <p:sp>
          <p:nvSpPr>
            <p:cNvPr id="3" name="Shape 333"/>
            <p:cNvSpPr/>
            <p:nvPr/>
          </p:nvSpPr>
          <p:spPr>
            <a:xfrm>
              <a:off x="1" y="0"/>
              <a:ext cx="4392858"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1"/>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Shape 335"/>
            <p:cNvSpPr/>
            <p:nvPr/>
          </p:nvSpPr>
          <p:spPr>
            <a:xfrm>
              <a:off x="1498551" y="1229870"/>
              <a:ext cx="2042947" cy="44799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 name="Group 342"/>
          <p:cNvGrpSpPr/>
          <p:nvPr/>
        </p:nvGrpSpPr>
        <p:grpSpPr>
          <a:xfrm>
            <a:off x="3181743" y="2680221"/>
            <a:ext cx="2316294" cy="1514496"/>
            <a:chOff x="0" y="0"/>
            <a:chExt cx="4392859" cy="2872248"/>
          </a:xfrm>
          <a:solidFill>
            <a:srgbClr val="E60000"/>
          </a:solidFill>
        </p:grpSpPr>
        <p:sp>
          <p:nvSpPr>
            <p:cNvPr id="8" name="Shape 33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2"/>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Shape 340"/>
            <p:cNvSpPr/>
            <p:nvPr/>
          </p:nvSpPr>
          <p:spPr>
            <a:xfrm>
              <a:off x="1194479" y="1289712"/>
              <a:ext cx="285243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347"/>
          <p:cNvGrpSpPr/>
          <p:nvPr/>
        </p:nvGrpSpPr>
        <p:grpSpPr>
          <a:xfrm>
            <a:off x="5248957" y="2680221"/>
            <a:ext cx="2316294" cy="1514496"/>
            <a:chOff x="0" y="0"/>
            <a:chExt cx="4392859" cy="2872248"/>
          </a:xfrm>
        </p:grpSpPr>
        <p:sp>
          <p:nvSpPr>
            <p:cNvPr id="13" name="Shape 34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3"/>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Shape 345"/>
            <p:cNvSpPr/>
            <p:nvPr/>
          </p:nvSpPr>
          <p:spPr>
            <a:xfrm>
              <a:off x="1086541" y="1289712"/>
              <a:ext cx="2972476"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7" name="Group 352"/>
          <p:cNvGrpSpPr/>
          <p:nvPr/>
        </p:nvGrpSpPr>
        <p:grpSpPr>
          <a:xfrm>
            <a:off x="7299143" y="2680221"/>
            <a:ext cx="2316291" cy="1514496"/>
            <a:chOff x="0" y="0"/>
            <a:chExt cx="4392859" cy="2872248"/>
          </a:xfrm>
          <a:solidFill>
            <a:srgbClr val="E60000"/>
          </a:solidFill>
        </p:grpSpPr>
        <p:sp>
          <p:nvSpPr>
            <p:cNvPr id="18" name="Shape 348"/>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4"/>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Shape 350"/>
            <p:cNvSpPr/>
            <p:nvPr/>
          </p:nvSpPr>
          <p:spPr>
            <a:xfrm>
              <a:off x="1186403" y="1289712"/>
              <a:ext cx="2924718" cy="431800"/>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2" name="Group 357"/>
          <p:cNvGrpSpPr/>
          <p:nvPr/>
        </p:nvGrpSpPr>
        <p:grpSpPr>
          <a:xfrm>
            <a:off x="9378091" y="2680221"/>
            <a:ext cx="2316291" cy="1514496"/>
            <a:chOff x="0" y="0"/>
            <a:chExt cx="4392859" cy="2872248"/>
          </a:xfrm>
        </p:grpSpPr>
        <p:sp>
          <p:nvSpPr>
            <p:cNvPr id="23" name="Shape 353"/>
            <p:cNvSpPr/>
            <p:nvPr/>
          </p:nvSpPr>
          <p:spPr>
            <a:xfrm>
              <a:off x="0" y="0"/>
              <a:ext cx="4392859" cy="2872248"/>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5030" y="10904"/>
                  </a:lnTo>
                  <a:lnTo>
                    <a:pt x="0" y="21600"/>
                  </a:lnTo>
                  <a:lnTo>
                    <a:pt x="16497" y="21600"/>
                  </a:lnTo>
                  <a:lnTo>
                    <a:pt x="21600" y="10886"/>
                  </a:lnTo>
                  <a:lnTo>
                    <a:pt x="16483" y="28"/>
                  </a:lnTo>
                  <a:lnTo>
                    <a:pt x="0" y="0"/>
                  </a:lnTo>
                  <a:close/>
                </a:path>
              </a:pathLst>
            </a:custGeom>
            <a:solidFill>
              <a:schemeClr val="accent5"/>
            </a:solidFill>
            <a:ln w="12700" cap="flat">
              <a:noFill/>
              <a:miter lim="400000"/>
            </a:ln>
            <a:effectLst/>
          </p:spPr>
          <p:txBody>
            <a:bodyPr wrap="square" lIns="0" tIns="0" rIns="0" bIns="0" numCol="1" anchor="ctr">
              <a:noAutofit/>
            </a:bodyPr>
            <a:lstStyle/>
            <a:p>
              <a:pPr lvl="0" algn="ctr">
                <a:lnSpc>
                  <a:spcPct val="120000"/>
                </a:lnSpc>
                <a:defRPr sz="11200"/>
              </a:pPr>
              <a:endParaRPr sz="14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Shape 355"/>
            <p:cNvSpPr/>
            <p:nvPr/>
          </p:nvSpPr>
          <p:spPr>
            <a:xfrm>
              <a:off x="1186405" y="1289715"/>
              <a:ext cx="3014432" cy="369333"/>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2000">
                  <a:solidFill>
                    <a:srgbClr val="FAF9FC"/>
                  </a:solidFill>
                  <a:latin typeface="STIXGeneral-Bold"/>
                  <a:ea typeface="STIXGeneral-Bold"/>
                  <a:cs typeface="STIXGeneral-Bold"/>
                  <a:sym typeface="STIXGeneral-Bold"/>
                </a:defRPr>
              </a:lvl1pPr>
            </a:lstStyle>
            <a:p>
              <a:pPr algn="ctr">
                <a:lnSpc>
                  <a:spcPct val="120000"/>
                </a:lnSpc>
              </a:pPr>
              <a:r>
                <a:rPr lang="zh-CN" altLang="en-US"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输入文本内容</a:t>
              </a:r>
              <a:endParaRPr lang="id-ID" altLang="zh-CN" sz="1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7" name="Group 360"/>
          <p:cNvGrpSpPr/>
          <p:nvPr/>
        </p:nvGrpSpPr>
        <p:grpSpPr>
          <a:xfrm>
            <a:off x="2098263" y="3978266"/>
            <a:ext cx="448507" cy="448507"/>
            <a:chOff x="0" y="0"/>
            <a:chExt cx="850594" cy="850594"/>
          </a:xfrm>
        </p:grpSpPr>
        <p:sp>
          <p:nvSpPr>
            <p:cNvPr id="28" name="Shape 358"/>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359"/>
            <p:cNvSpPr/>
            <p:nvPr/>
          </p:nvSpPr>
          <p:spPr>
            <a:xfrm>
              <a:off x="300082" y="114147"/>
              <a:ext cx="250430"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1</a:t>
              </a:r>
            </a:p>
          </p:txBody>
        </p:sp>
      </p:grpSp>
      <p:grpSp>
        <p:nvGrpSpPr>
          <p:cNvPr id="30" name="Group 363"/>
          <p:cNvGrpSpPr/>
          <p:nvPr/>
        </p:nvGrpSpPr>
        <p:grpSpPr>
          <a:xfrm>
            <a:off x="4119893" y="3978266"/>
            <a:ext cx="448507" cy="448507"/>
            <a:chOff x="0" y="0"/>
            <a:chExt cx="850594" cy="850594"/>
          </a:xfrm>
          <a:solidFill>
            <a:srgbClr val="E60000"/>
          </a:solidFill>
        </p:grpSpPr>
        <p:sp>
          <p:nvSpPr>
            <p:cNvPr id="31" name="Shape 361"/>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Shape 362"/>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2</a:t>
              </a:r>
            </a:p>
          </p:txBody>
        </p:sp>
      </p:grpSp>
      <p:grpSp>
        <p:nvGrpSpPr>
          <p:cNvPr id="33" name="Group 366"/>
          <p:cNvGrpSpPr/>
          <p:nvPr/>
        </p:nvGrpSpPr>
        <p:grpSpPr>
          <a:xfrm>
            <a:off x="6182851" y="3978266"/>
            <a:ext cx="448507" cy="448507"/>
            <a:chOff x="0" y="0"/>
            <a:chExt cx="850594" cy="850594"/>
          </a:xfrm>
        </p:grpSpPr>
        <p:sp>
          <p:nvSpPr>
            <p:cNvPr id="34" name="Shape 364"/>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Shape 365"/>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3</a:t>
              </a:r>
            </a:p>
          </p:txBody>
        </p:sp>
      </p:grpSp>
      <p:grpSp>
        <p:nvGrpSpPr>
          <p:cNvPr id="36" name="Group 369"/>
          <p:cNvGrpSpPr/>
          <p:nvPr/>
        </p:nvGrpSpPr>
        <p:grpSpPr>
          <a:xfrm>
            <a:off x="8233035" y="3978266"/>
            <a:ext cx="448507" cy="448507"/>
            <a:chOff x="0" y="0"/>
            <a:chExt cx="850594" cy="850594"/>
          </a:xfrm>
          <a:solidFill>
            <a:srgbClr val="E60000"/>
          </a:solidFill>
        </p:grpSpPr>
        <p:sp>
          <p:nvSpPr>
            <p:cNvPr id="37" name="Shape 367"/>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Shape 368"/>
            <p:cNvSpPr/>
            <p:nvPr/>
          </p:nvSpPr>
          <p:spPr>
            <a:xfrm>
              <a:off x="243825" y="114147"/>
              <a:ext cx="362944" cy="622301"/>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ctr">
              <a:no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a:t>
              </a:r>
            </a:p>
          </p:txBody>
        </p:sp>
      </p:grpSp>
      <p:grpSp>
        <p:nvGrpSpPr>
          <p:cNvPr id="39" name="Group 372"/>
          <p:cNvGrpSpPr/>
          <p:nvPr/>
        </p:nvGrpSpPr>
        <p:grpSpPr>
          <a:xfrm>
            <a:off x="10311984" y="3978266"/>
            <a:ext cx="448507" cy="448507"/>
            <a:chOff x="0" y="0"/>
            <a:chExt cx="850594" cy="850594"/>
          </a:xfrm>
        </p:grpSpPr>
        <p:sp>
          <p:nvSpPr>
            <p:cNvPr id="40" name="Shape 370"/>
            <p:cNvSpPr/>
            <p:nvPr/>
          </p:nvSpPr>
          <p:spPr>
            <a:xfrm>
              <a:off x="0" y="0"/>
              <a:ext cx="850594" cy="850594"/>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50800" cap="flat">
              <a:solidFill>
                <a:srgbClr val="FBF9FC"/>
              </a:solidFill>
              <a:prstDash val="solid"/>
              <a:miter lim="400000"/>
            </a:ln>
            <a:effectLst/>
          </p:spPr>
          <p:txBody>
            <a:bodyPr wrap="square" lIns="0" tIns="0" rIns="0" bIns="0" numCol="1" anchor="ctr">
              <a:noAutofit/>
            </a:bodyPr>
            <a:lstStyle/>
            <a:p>
              <a:pPr lvl="0" algn="ctr">
                <a:lnSpc>
                  <a:spcPct val="120000"/>
                </a:lnSpc>
                <a:defRPr sz="11200"/>
              </a:pPr>
              <a:endParaRPr sz="109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Shape 371"/>
            <p:cNvSpPr/>
            <p:nvPr/>
          </p:nvSpPr>
          <p:spPr>
            <a:xfrm>
              <a:off x="331243" y="202702"/>
              <a:ext cx="188486" cy="445192"/>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none" lIns="0" tIns="0" rIns="0" bIns="0" numCol="1" anchor="ctr">
              <a:spAutoFit/>
            </a:bodyPr>
            <a:lstStyle>
              <a:lvl1pPr>
                <a:defRPr sz="3200" b="1">
                  <a:solidFill>
                    <a:srgbClr val="FAF9FC"/>
                  </a:solidFill>
                  <a:latin typeface="Oxygen"/>
                  <a:ea typeface="Oxygen"/>
                  <a:cs typeface="Oxygen"/>
                  <a:sym typeface="Oxygen"/>
                </a:defRPr>
              </a:lvl1pPr>
            </a:lstStyle>
            <a:p>
              <a:pPr lvl="0" algn="ctr">
                <a:lnSpc>
                  <a:spcPct val="120000"/>
                </a:lnSpc>
                <a:defRPr sz="1800" b="0">
                  <a:solidFill>
                    <a:srgbClr val="000000"/>
                  </a:solidFill>
                </a:defRPr>
              </a:pPr>
              <a:r>
                <a:rPr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a:t>
              </a:r>
            </a:p>
          </p:txBody>
        </p:sp>
      </p:grpSp>
      <p:sp>
        <p:nvSpPr>
          <p:cNvPr id="43" name="Shape 373"/>
          <p:cNvSpPr/>
          <p:nvPr/>
        </p:nvSpPr>
        <p:spPr>
          <a:xfrm>
            <a:off x="139364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Shape 376"/>
          <p:cNvSpPr/>
          <p:nvPr/>
        </p:nvSpPr>
        <p:spPr>
          <a:xfrm>
            <a:off x="345462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Shape 379"/>
          <p:cNvSpPr/>
          <p:nvPr/>
        </p:nvSpPr>
        <p:spPr>
          <a:xfrm>
            <a:off x="5479631"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Shape 382"/>
          <p:cNvSpPr/>
          <p:nvPr/>
        </p:nvSpPr>
        <p:spPr>
          <a:xfrm>
            <a:off x="7569908"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606B83"/>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Shape 385"/>
          <p:cNvSpPr/>
          <p:nvPr/>
        </p:nvSpPr>
        <p:spPr>
          <a:xfrm>
            <a:off x="9630886" y="4794002"/>
            <a:ext cx="1804918" cy="429605"/>
          </a:xfrm>
          <a:prstGeom prst="rect">
            <a:avLst/>
          </a:prstGeom>
          <a:noFill/>
          <a:ln w="12700" cap="flat">
            <a:noFill/>
            <a:miter lim="400000"/>
          </a:ln>
          <a:effectLst/>
          <a:extLst>
            <a:ext uri="{C572A759-6A51-4108-AA02-DFA0A04FC94B}">
              <ma14:wrappingTextBoxFlag xmlns="" xmlns:ma14="http://schemas.microsoft.com/office/mac/drawingml/2011/main" val="1"/>
            </a:ext>
          </a:extLst>
        </p:spPr>
        <p:txBody>
          <a:bodyPr wrap="square" lIns="0" tIns="0" rIns="0" bIns="0" numCol="1" anchor="t">
            <a:spAutoFit/>
          </a:bodyPr>
          <a:lstStyle>
            <a:lvl1pPr>
              <a:defRPr sz="2000">
                <a:solidFill>
                  <a:srgbClr val="828589"/>
                </a:solidFill>
                <a:latin typeface="STIXGeneral-Bold"/>
                <a:ea typeface="STIXGeneral-Bold"/>
                <a:cs typeface="STIXGeneral-Bold"/>
                <a:sym typeface="STIXGeneral-Bold"/>
              </a:defRPr>
            </a:lvl1p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4"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698922416"/>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iterate>
                                    <p:tmAbs val="0"/>
                                  </p:iterate>
                                  <p:childTnLst>
                                    <p:set>
                                      <p:cBhvr>
                                        <p:cTn id="6" fill="hold"/>
                                        <p:tgtEl>
                                          <p:spTgt spid="22"/>
                                        </p:tgtEl>
                                        <p:attrNameLst>
                                          <p:attrName>style.visibility</p:attrName>
                                        </p:attrNameLst>
                                      </p:cBhvr>
                                      <p:to>
                                        <p:strVal val="visible"/>
                                      </p:to>
                                    </p:set>
                                    <p:anim calcmode="lin" valueType="num">
                                      <p:cBhvr>
                                        <p:cTn id="7" dur="800" fill="hold"/>
                                        <p:tgtEl>
                                          <p:spTgt spid="22"/>
                                        </p:tgtEl>
                                        <p:attrNameLst>
                                          <p:attrName>ppt_x</p:attrName>
                                        </p:attrNameLst>
                                      </p:cBhvr>
                                      <p:tavLst>
                                        <p:tav tm="0">
                                          <p:val>
                                            <p:strVal val="0-#ppt_w/2"/>
                                          </p:val>
                                        </p:tav>
                                        <p:tav tm="100000">
                                          <p:val>
                                            <p:strVal val="#ppt_x"/>
                                          </p:val>
                                        </p:tav>
                                      </p:tavLst>
                                    </p:anim>
                                    <p:anim calcmode="lin" valueType="num">
                                      <p:cBhvr>
                                        <p:cTn id="8" dur="800" fill="hold"/>
                                        <p:tgtEl>
                                          <p:spTgt spid="22"/>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400"/>
                                  </p:stCondLst>
                                  <p:iterate>
                                    <p:tmAbs val="0"/>
                                  </p:iterate>
                                  <p:childTnLst>
                                    <p:set>
                                      <p:cBhvr>
                                        <p:cTn id="10" fill="hold"/>
                                        <p:tgtEl>
                                          <p:spTgt spid="17"/>
                                        </p:tgtEl>
                                        <p:attrNameLst>
                                          <p:attrName>style.visibility</p:attrName>
                                        </p:attrNameLst>
                                      </p:cBhvr>
                                      <p:to>
                                        <p:strVal val="visible"/>
                                      </p:to>
                                    </p:set>
                                    <p:anim calcmode="lin" valueType="num">
                                      <p:cBhvr>
                                        <p:cTn id="11" dur="800" fill="hold"/>
                                        <p:tgtEl>
                                          <p:spTgt spid="17"/>
                                        </p:tgtEl>
                                        <p:attrNameLst>
                                          <p:attrName>ppt_x</p:attrName>
                                        </p:attrNameLst>
                                      </p:cBhvr>
                                      <p:tavLst>
                                        <p:tav tm="0">
                                          <p:val>
                                            <p:strVal val="0-#ppt_w/2"/>
                                          </p:val>
                                        </p:tav>
                                        <p:tav tm="100000">
                                          <p:val>
                                            <p:strVal val="#ppt_x"/>
                                          </p:val>
                                        </p:tav>
                                      </p:tavLst>
                                    </p:anim>
                                    <p:anim calcmode="lin" valueType="num">
                                      <p:cBhvr>
                                        <p:cTn id="12" dur="800" fill="hold"/>
                                        <p:tgtEl>
                                          <p:spTgt spid="17"/>
                                        </p:tgtEl>
                                        <p:attrNameLst>
                                          <p:attrName>ppt_y</p:attrName>
                                        </p:attrNameLst>
                                      </p:cBhvr>
                                      <p:tavLst>
                                        <p:tav tm="0">
                                          <p:val>
                                            <p:strVal val="#ppt_y"/>
                                          </p:val>
                                        </p:tav>
                                        <p:tav tm="100000">
                                          <p:val>
                                            <p:strVal val="#ppt_y"/>
                                          </p:val>
                                        </p:tav>
                                      </p:tavLst>
                                    </p:anim>
                                  </p:childTnLst>
                                </p:cTn>
                              </p:par>
                              <p:par>
                                <p:cTn id="13" presetID="2" presetClass="entr" presetSubtype="8" fill="hold" grpId="0" nodeType="withEffect">
                                  <p:stCondLst>
                                    <p:cond delay="800"/>
                                  </p:stCondLst>
                                  <p:iterate>
                                    <p:tmAbs val="0"/>
                                  </p:iterate>
                                  <p:childTnLst>
                                    <p:set>
                                      <p:cBhvr>
                                        <p:cTn id="14" fill="hold"/>
                                        <p:tgtEl>
                                          <p:spTgt spid="12"/>
                                        </p:tgtEl>
                                        <p:attrNameLst>
                                          <p:attrName>style.visibility</p:attrName>
                                        </p:attrNameLst>
                                      </p:cBhvr>
                                      <p:to>
                                        <p:strVal val="visible"/>
                                      </p:to>
                                    </p:set>
                                    <p:anim calcmode="lin" valueType="num">
                                      <p:cBhvr>
                                        <p:cTn id="15" dur="800" fill="hold"/>
                                        <p:tgtEl>
                                          <p:spTgt spid="12"/>
                                        </p:tgtEl>
                                        <p:attrNameLst>
                                          <p:attrName>ppt_x</p:attrName>
                                        </p:attrNameLst>
                                      </p:cBhvr>
                                      <p:tavLst>
                                        <p:tav tm="0">
                                          <p:val>
                                            <p:strVal val="0-#ppt_w/2"/>
                                          </p:val>
                                        </p:tav>
                                        <p:tav tm="100000">
                                          <p:val>
                                            <p:strVal val="#ppt_x"/>
                                          </p:val>
                                        </p:tav>
                                      </p:tavLst>
                                    </p:anim>
                                    <p:anim calcmode="lin" valueType="num">
                                      <p:cBhvr>
                                        <p:cTn id="16" dur="800" fill="hold"/>
                                        <p:tgtEl>
                                          <p:spTgt spid="12"/>
                                        </p:tgtEl>
                                        <p:attrNameLst>
                                          <p:attrName>ppt_y</p:attrName>
                                        </p:attrNameLst>
                                      </p:cBhvr>
                                      <p:tavLst>
                                        <p:tav tm="0">
                                          <p:val>
                                            <p:strVal val="#ppt_y"/>
                                          </p:val>
                                        </p:tav>
                                        <p:tav tm="100000">
                                          <p:val>
                                            <p:strVal val="#ppt_y"/>
                                          </p:val>
                                        </p:tav>
                                      </p:tavLst>
                                    </p:anim>
                                  </p:childTnLst>
                                </p:cTn>
                              </p:par>
                              <p:par>
                                <p:cTn id="17" presetID="2" presetClass="entr" presetSubtype="8" fill="hold" grpId="0" nodeType="withEffect">
                                  <p:stCondLst>
                                    <p:cond delay="1200"/>
                                  </p:stCondLst>
                                  <p:iterate>
                                    <p:tmAbs val="0"/>
                                  </p:iterate>
                                  <p:childTnLst>
                                    <p:set>
                                      <p:cBhvr>
                                        <p:cTn id="18" fill="hold"/>
                                        <p:tgtEl>
                                          <p:spTgt spid="7"/>
                                        </p:tgtEl>
                                        <p:attrNameLst>
                                          <p:attrName>style.visibility</p:attrName>
                                        </p:attrNameLst>
                                      </p:cBhvr>
                                      <p:to>
                                        <p:strVal val="visible"/>
                                      </p:to>
                                    </p:set>
                                    <p:anim calcmode="lin" valueType="num">
                                      <p:cBhvr>
                                        <p:cTn id="19" dur="800" fill="hold"/>
                                        <p:tgtEl>
                                          <p:spTgt spid="7"/>
                                        </p:tgtEl>
                                        <p:attrNameLst>
                                          <p:attrName>ppt_x</p:attrName>
                                        </p:attrNameLst>
                                      </p:cBhvr>
                                      <p:tavLst>
                                        <p:tav tm="0">
                                          <p:val>
                                            <p:strVal val="0-#ppt_w/2"/>
                                          </p:val>
                                        </p:tav>
                                        <p:tav tm="100000">
                                          <p:val>
                                            <p:strVal val="#ppt_x"/>
                                          </p:val>
                                        </p:tav>
                                      </p:tavLst>
                                    </p:anim>
                                    <p:anim calcmode="lin" valueType="num">
                                      <p:cBhvr>
                                        <p:cTn id="20" dur="800" fill="hold"/>
                                        <p:tgtEl>
                                          <p:spTgt spid="7"/>
                                        </p:tgtEl>
                                        <p:attrNameLst>
                                          <p:attrName>ppt_y</p:attrName>
                                        </p:attrNameLst>
                                      </p:cBhvr>
                                      <p:tavLst>
                                        <p:tav tm="0">
                                          <p:val>
                                            <p:strVal val="#ppt_y"/>
                                          </p:val>
                                        </p:tav>
                                        <p:tav tm="100000">
                                          <p:val>
                                            <p:strVal val="#ppt_y"/>
                                          </p:val>
                                        </p:tav>
                                      </p:tavLst>
                                    </p:anim>
                                  </p:childTnLst>
                                </p:cTn>
                              </p:par>
                              <p:par>
                                <p:cTn id="21" presetID="2" presetClass="entr" presetSubtype="8" fill="hold" grpId="0" nodeType="withEffect">
                                  <p:stCondLst>
                                    <p:cond delay="1600"/>
                                  </p:stCondLst>
                                  <p:iterate>
                                    <p:tmAbs val="0"/>
                                  </p:iterate>
                                  <p:childTnLst>
                                    <p:set>
                                      <p:cBhvr>
                                        <p:cTn id="22" fill="hold"/>
                                        <p:tgtEl>
                                          <p:spTgt spid="2"/>
                                        </p:tgtEl>
                                        <p:attrNameLst>
                                          <p:attrName>style.visibility</p:attrName>
                                        </p:attrNameLst>
                                      </p:cBhvr>
                                      <p:to>
                                        <p:strVal val="visible"/>
                                      </p:to>
                                    </p:set>
                                    <p:anim calcmode="lin" valueType="num">
                                      <p:cBhvr>
                                        <p:cTn id="23" dur="800" fill="hold"/>
                                        <p:tgtEl>
                                          <p:spTgt spid="2"/>
                                        </p:tgtEl>
                                        <p:attrNameLst>
                                          <p:attrName>ppt_x</p:attrName>
                                        </p:attrNameLst>
                                      </p:cBhvr>
                                      <p:tavLst>
                                        <p:tav tm="0">
                                          <p:val>
                                            <p:strVal val="0-#ppt_w/2"/>
                                          </p:val>
                                        </p:tav>
                                        <p:tav tm="100000">
                                          <p:val>
                                            <p:strVal val="#ppt_x"/>
                                          </p:val>
                                        </p:tav>
                                      </p:tavLst>
                                    </p:anim>
                                    <p:anim calcmode="lin" valueType="num">
                                      <p:cBhvr>
                                        <p:cTn id="24" dur="800" fill="hold"/>
                                        <p:tgtEl>
                                          <p:spTgt spid="2"/>
                                        </p:tgtEl>
                                        <p:attrNameLst>
                                          <p:attrName>ppt_y</p:attrName>
                                        </p:attrNameLst>
                                      </p:cBhvr>
                                      <p:tavLst>
                                        <p:tav tm="0">
                                          <p:val>
                                            <p:strVal val="#ppt_y"/>
                                          </p:val>
                                        </p:tav>
                                        <p:tav tm="100000">
                                          <p:val>
                                            <p:strVal val="#ppt_y"/>
                                          </p:val>
                                        </p:tav>
                                      </p:tavLst>
                                    </p:anim>
                                  </p:childTnLst>
                                </p:cTn>
                              </p:par>
                            </p:childTnLst>
                          </p:cTn>
                        </p:par>
                        <p:par>
                          <p:cTn id="25" fill="hold">
                            <p:stCondLst>
                              <p:cond delay="2400"/>
                            </p:stCondLst>
                            <p:childTnLst>
                              <p:par>
                                <p:cTn id="26" presetID="2" presetClass="entr" presetSubtype="4" fill="hold" grpId="0" nodeType="afterEffect">
                                  <p:stCondLst>
                                    <p:cond delay="0"/>
                                  </p:stCondLst>
                                  <p:iterate>
                                    <p:tmAbs val="0"/>
                                  </p:iterate>
                                  <p:childTnLst>
                                    <p:set>
                                      <p:cBhvr>
                                        <p:cTn id="27" fill="hold"/>
                                        <p:tgtEl>
                                          <p:spTgt spid="27"/>
                                        </p:tgtEl>
                                        <p:attrNameLst>
                                          <p:attrName>style.visibility</p:attrName>
                                        </p:attrNameLst>
                                      </p:cBhvr>
                                      <p:to>
                                        <p:strVal val="visible"/>
                                      </p:to>
                                    </p:set>
                                    <p:anim calcmode="lin" valueType="num">
                                      <p:cBhvr>
                                        <p:cTn id="28" dur="600" fill="hold"/>
                                        <p:tgtEl>
                                          <p:spTgt spid="27"/>
                                        </p:tgtEl>
                                        <p:attrNameLst>
                                          <p:attrName>ppt_x</p:attrName>
                                        </p:attrNameLst>
                                      </p:cBhvr>
                                      <p:tavLst>
                                        <p:tav tm="0">
                                          <p:val>
                                            <p:strVal val="#ppt_x"/>
                                          </p:val>
                                        </p:tav>
                                        <p:tav tm="100000">
                                          <p:val>
                                            <p:strVal val="#ppt_x"/>
                                          </p:val>
                                        </p:tav>
                                      </p:tavLst>
                                    </p:anim>
                                    <p:anim calcmode="lin" valueType="num">
                                      <p:cBhvr>
                                        <p:cTn id="29" dur="600" fill="hold"/>
                                        <p:tgtEl>
                                          <p:spTgt spid="27"/>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200"/>
                                  </p:stCondLst>
                                  <p:iterate>
                                    <p:tmAbs val="0"/>
                                  </p:iterate>
                                  <p:childTnLst>
                                    <p:set>
                                      <p:cBhvr>
                                        <p:cTn id="31" fill="hold"/>
                                        <p:tgtEl>
                                          <p:spTgt spid="30"/>
                                        </p:tgtEl>
                                        <p:attrNameLst>
                                          <p:attrName>style.visibility</p:attrName>
                                        </p:attrNameLst>
                                      </p:cBhvr>
                                      <p:to>
                                        <p:strVal val="visible"/>
                                      </p:to>
                                    </p:set>
                                    <p:anim calcmode="lin" valueType="num">
                                      <p:cBhvr>
                                        <p:cTn id="32" dur="600" fill="hold"/>
                                        <p:tgtEl>
                                          <p:spTgt spid="30"/>
                                        </p:tgtEl>
                                        <p:attrNameLst>
                                          <p:attrName>ppt_x</p:attrName>
                                        </p:attrNameLst>
                                      </p:cBhvr>
                                      <p:tavLst>
                                        <p:tav tm="0">
                                          <p:val>
                                            <p:strVal val="#ppt_x"/>
                                          </p:val>
                                        </p:tav>
                                        <p:tav tm="100000">
                                          <p:val>
                                            <p:strVal val="#ppt_x"/>
                                          </p:val>
                                        </p:tav>
                                      </p:tavLst>
                                    </p:anim>
                                    <p:anim calcmode="lin" valueType="num">
                                      <p:cBhvr>
                                        <p:cTn id="33" dur="600" fill="hold"/>
                                        <p:tgtEl>
                                          <p:spTgt spid="30"/>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400"/>
                                  </p:stCondLst>
                                  <p:iterate>
                                    <p:tmAbs val="0"/>
                                  </p:iterate>
                                  <p:childTnLst>
                                    <p:set>
                                      <p:cBhvr>
                                        <p:cTn id="35" fill="hold"/>
                                        <p:tgtEl>
                                          <p:spTgt spid="33"/>
                                        </p:tgtEl>
                                        <p:attrNameLst>
                                          <p:attrName>style.visibility</p:attrName>
                                        </p:attrNameLst>
                                      </p:cBhvr>
                                      <p:to>
                                        <p:strVal val="visible"/>
                                      </p:to>
                                    </p:set>
                                    <p:anim calcmode="lin" valueType="num">
                                      <p:cBhvr>
                                        <p:cTn id="36" dur="600" fill="hold"/>
                                        <p:tgtEl>
                                          <p:spTgt spid="33"/>
                                        </p:tgtEl>
                                        <p:attrNameLst>
                                          <p:attrName>ppt_x</p:attrName>
                                        </p:attrNameLst>
                                      </p:cBhvr>
                                      <p:tavLst>
                                        <p:tav tm="0">
                                          <p:val>
                                            <p:strVal val="#ppt_x"/>
                                          </p:val>
                                        </p:tav>
                                        <p:tav tm="100000">
                                          <p:val>
                                            <p:strVal val="#ppt_x"/>
                                          </p:val>
                                        </p:tav>
                                      </p:tavLst>
                                    </p:anim>
                                    <p:anim calcmode="lin" valueType="num">
                                      <p:cBhvr>
                                        <p:cTn id="37" dur="600" fill="hold"/>
                                        <p:tgtEl>
                                          <p:spTgt spid="33"/>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600"/>
                                  </p:stCondLst>
                                  <p:iterate>
                                    <p:tmAbs val="0"/>
                                  </p:iterate>
                                  <p:childTnLst>
                                    <p:set>
                                      <p:cBhvr>
                                        <p:cTn id="39" fill="hold"/>
                                        <p:tgtEl>
                                          <p:spTgt spid="36"/>
                                        </p:tgtEl>
                                        <p:attrNameLst>
                                          <p:attrName>style.visibility</p:attrName>
                                        </p:attrNameLst>
                                      </p:cBhvr>
                                      <p:to>
                                        <p:strVal val="visible"/>
                                      </p:to>
                                    </p:set>
                                    <p:anim calcmode="lin" valueType="num">
                                      <p:cBhvr>
                                        <p:cTn id="40" dur="600" fill="hold"/>
                                        <p:tgtEl>
                                          <p:spTgt spid="36"/>
                                        </p:tgtEl>
                                        <p:attrNameLst>
                                          <p:attrName>ppt_x</p:attrName>
                                        </p:attrNameLst>
                                      </p:cBhvr>
                                      <p:tavLst>
                                        <p:tav tm="0">
                                          <p:val>
                                            <p:strVal val="#ppt_x"/>
                                          </p:val>
                                        </p:tav>
                                        <p:tav tm="100000">
                                          <p:val>
                                            <p:strVal val="#ppt_x"/>
                                          </p:val>
                                        </p:tav>
                                      </p:tavLst>
                                    </p:anim>
                                    <p:anim calcmode="lin" valueType="num">
                                      <p:cBhvr>
                                        <p:cTn id="41" dur="600" fill="hold"/>
                                        <p:tgtEl>
                                          <p:spTgt spid="36"/>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800"/>
                                  </p:stCondLst>
                                  <p:iterate>
                                    <p:tmAbs val="0"/>
                                  </p:iterate>
                                  <p:childTnLst>
                                    <p:set>
                                      <p:cBhvr>
                                        <p:cTn id="43" fill="hold"/>
                                        <p:tgtEl>
                                          <p:spTgt spid="39"/>
                                        </p:tgtEl>
                                        <p:attrNameLst>
                                          <p:attrName>style.visibility</p:attrName>
                                        </p:attrNameLst>
                                      </p:cBhvr>
                                      <p:to>
                                        <p:strVal val="visible"/>
                                      </p:to>
                                    </p:set>
                                    <p:anim calcmode="lin" valueType="num">
                                      <p:cBhvr>
                                        <p:cTn id="44" dur="600" fill="hold"/>
                                        <p:tgtEl>
                                          <p:spTgt spid="39"/>
                                        </p:tgtEl>
                                        <p:attrNameLst>
                                          <p:attrName>ppt_x</p:attrName>
                                        </p:attrNameLst>
                                      </p:cBhvr>
                                      <p:tavLst>
                                        <p:tav tm="0">
                                          <p:val>
                                            <p:strVal val="#ppt_x"/>
                                          </p:val>
                                        </p:tav>
                                        <p:tav tm="100000">
                                          <p:val>
                                            <p:strVal val="#ppt_x"/>
                                          </p:val>
                                        </p:tav>
                                      </p:tavLst>
                                    </p:anim>
                                    <p:anim calcmode="lin" valueType="num">
                                      <p:cBhvr>
                                        <p:cTn id="45" dur="600" fill="hold"/>
                                        <p:tgtEl>
                                          <p:spTgt spid="39"/>
                                        </p:tgtEl>
                                        <p:attrNameLst>
                                          <p:attrName>ppt_y</p:attrName>
                                        </p:attrNameLst>
                                      </p:cBhvr>
                                      <p:tavLst>
                                        <p:tav tm="0">
                                          <p:val>
                                            <p:strVal val="1+#ppt_h/2"/>
                                          </p:val>
                                        </p:tav>
                                        <p:tav tm="100000">
                                          <p:val>
                                            <p:strVal val="#ppt_y"/>
                                          </p:val>
                                        </p:tav>
                                      </p:tavLst>
                                    </p:anim>
                                  </p:childTnLst>
                                </p:cTn>
                              </p:par>
                            </p:childTnLst>
                          </p:cTn>
                        </p:par>
                        <p:par>
                          <p:cTn id="46" fill="hold">
                            <p:stCondLst>
                              <p:cond delay="3800"/>
                            </p:stCondLst>
                            <p:childTnLst>
                              <p:par>
                                <p:cTn id="47" presetID="10" presetClass="entr" presetSubtype="0" fill="hold" grpId="0" nodeType="afterEffect">
                                  <p:stCondLst>
                                    <p:cond delay="0"/>
                                  </p:stCondLst>
                                  <p:childTnLst>
                                    <p:set>
                                      <p:cBhvr>
                                        <p:cTn id="48" dur="1" fill="hold">
                                          <p:stCondLst>
                                            <p:cond delay="0"/>
                                          </p:stCondLst>
                                        </p:cTn>
                                        <p:tgtEl>
                                          <p:spTgt spid="43"/>
                                        </p:tgtEl>
                                        <p:attrNameLst>
                                          <p:attrName>style.visibility</p:attrName>
                                        </p:attrNameLst>
                                      </p:cBhvr>
                                      <p:to>
                                        <p:strVal val="visible"/>
                                      </p:to>
                                    </p:set>
                                    <p:animEffect transition="in" filter="fade">
                                      <p:cBhvr>
                                        <p:cTn id="49" dur="500"/>
                                        <p:tgtEl>
                                          <p:spTgt spid="43"/>
                                        </p:tgtEl>
                                      </p:cBhvr>
                                    </p:animEffect>
                                  </p:childTnLst>
                                </p:cTn>
                              </p:par>
                            </p:childTnLst>
                          </p:cTn>
                        </p:par>
                        <p:par>
                          <p:cTn id="50" fill="hold">
                            <p:stCondLst>
                              <p:cond delay="4300"/>
                            </p:stCondLst>
                            <p:childTnLst>
                              <p:par>
                                <p:cTn id="51" presetID="10" presetClass="entr" presetSubtype="0"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fade">
                                      <p:cBhvr>
                                        <p:cTn id="53" dur="500"/>
                                        <p:tgtEl>
                                          <p:spTgt spid="46"/>
                                        </p:tgtEl>
                                      </p:cBhvr>
                                    </p:animEffect>
                                  </p:childTnLst>
                                </p:cTn>
                              </p:par>
                            </p:childTnLst>
                          </p:cTn>
                        </p:par>
                        <p:par>
                          <p:cTn id="54" fill="hold">
                            <p:stCondLst>
                              <p:cond delay="4800"/>
                            </p:stCondLst>
                            <p:childTnLst>
                              <p:par>
                                <p:cTn id="55" presetID="10" presetClass="entr" presetSubtype="0" fill="hold" grpId="0" nodeType="afterEffect">
                                  <p:stCondLst>
                                    <p:cond delay="0"/>
                                  </p:stCondLst>
                                  <p:childTnLst>
                                    <p:set>
                                      <p:cBhvr>
                                        <p:cTn id="56" dur="1" fill="hold">
                                          <p:stCondLst>
                                            <p:cond delay="0"/>
                                          </p:stCondLst>
                                        </p:cTn>
                                        <p:tgtEl>
                                          <p:spTgt spid="49"/>
                                        </p:tgtEl>
                                        <p:attrNameLst>
                                          <p:attrName>style.visibility</p:attrName>
                                        </p:attrNameLst>
                                      </p:cBhvr>
                                      <p:to>
                                        <p:strVal val="visible"/>
                                      </p:to>
                                    </p:set>
                                    <p:animEffect transition="in" filter="fade">
                                      <p:cBhvr>
                                        <p:cTn id="57" dur="500"/>
                                        <p:tgtEl>
                                          <p:spTgt spid="49"/>
                                        </p:tgtEl>
                                      </p:cBhvr>
                                    </p:animEffect>
                                  </p:childTnLst>
                                </p:cTn>
                              </p:par>
                            </p:childTnLst>
                          </p:cTn>
                        </p:par>
                        <p:par>
                          <p:cTn id="58" fill="hold">
                            <p:stCondLst>
                              <p:cond delay="5300"/>
                            </p:stCondLst>
                            <p:childTnLst>
                              <p:par>
                                <p:cTn id="59" presetID="10" presetClass="entr" presetSubtype="0" fill="hold" grpId="0" nodeType="afterEffect">
                                  <p:stCondLst>
                                    <p:cond delay="0"/>
                                  </p:stCondLst>
                                  <p:childTnLst>
                                    <p:set>
                                      <p:cBhvr>
                                        <p:cTn id="60" dur="1" fill="hold">
                                          <p:stCondLst>
                                            <p:cond delay="0"/>
                                          </p:stCondLst>
                                        </p:cTn>
                                        <p:tgtEl>
                                          <p:spTgt spid="52"/>
                                        </p:tgtEl>
                                        <p:attrNameLst>
                                          <p:attrName>style.visibility</p:attrName>
                                        </p:attrNameLst>
                                      </p:cBhvr>
                                      <p:to>
                                        <p:strVal val="visible"/>
                                      </p:to>
                                    </p:set>
                                    <p:animEffect transition="in" filter="fade">
                                      <p:cBhvr>
                                        <p:cTn id="61" dur="500"/>
                                        <p:tgtEl>
                                          <p:spTgt spid="52"/>
                                        </p:tgtEl>
                                      </p:cBhvr>
                                    </p:animEffect>
                                  </p:childTnLst>
                                </p:cTn>
                              </p:par>
                            </p:childTnLst>
                          </p:cTn>
                        </p:par>
                        <p:par>
                          <p:cTn id="62" fill="hold">
                            <p:stCondLst>
                              <p:cond delay="5800"/>
                            </p:stCondLst>
                            <p:childTnLst>
                              <p:par>
                                <p:cTn id="63" presetID="10" presetClass="entr" presetSubtype="0" fill="hold" grpId="0" nodeType="afterEffect">
                                  <p:stCondLst>
                                    <p:cond delay="0"/>
                                  </p:stCondLst>
                                  <p:childTnLst>
                                    <p:set>
                                      <p:cBhvr>
                                        <p:cTn id="64" dur="1" fill="hold">
                                          <p:stCondLst>
                                            <p:cond delay="0"/>
                                          </p:stCondLst>
                                        </p:cTn>
                                        <p:tgtEl>
                                          <p:spTgt spid="55"/>
                                        </p:tgtEl>
                                        <p:attrNameLst>
                                          <p:attrName>style.visibility</p:attrName>
                                        </p:attrNameLst>
                                      </p:cBhvr>
                                      <p:to>
                                        <p:strVal val="visible"/>
                                      </p:to>
                                    </p:set>
                                    <p:animEffect transition="in" filter="fade">
                                      <p:cBhvr>
                                        <p:cTn id="65" dur="500"/>
                                        <p:tgtEl>
                                          <p:spTgt spid="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dvAuto="0"/>
      <p:bldP spid="7" grpId="0" animBg="1" advAuto="0"/>
      <p:bldP spid="12" grpId="0" advAuto="0"/>
      <p:bldP spid="17" grpId="0" animBg="1" advAuto="0"/>
      <p:bldP spid="22" grpId="0" advAuto="0"/>
      <p:bldP spid="27" grpId="0" advAuto="0"/>
      <p:bldP spid="30" grpId="0" animBg="1" advAuto="0"/>
      <p:bldP spid="33" grpId="0" advAuto="0"/>
      <p:bldP spid="36" grpId="0" animBg="1" advAuto="0"/>
      <p:bldP spid="39" grpId="0" advAuto="0"/>
      <p:bldP spid="43" grpId="0"/>
      <p:bldP spid="46" grpId="0"/>
      <p:bldP spid="49" grpId="0"/>
      <p:bldP spid="52" grpId="0"/>
      <p:bldP spid="55"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1" name="Group 120"/>
          <p:cNvGrpSpPr/>
          <p:nvPr/>
        </p:nvGrpSpPr>
        <p:grpSpPr>
          <a:xfrm rot="1203774">
            <a:off x="2291241" y="2945926"/>
            <a:ext cx="321407" cy="1549014"/>
            <a:chOff x="2971802" y="2190750"/>
            <a:chExt cx="228598" cy="1101725"/>
          </a:xfrm>
        </p:grpSpPr>
        <p:cxnSp>
          <p:nvCxnSpPr>
            <p:cNvPr id="122" name="Straight Connector 121"/>
            <p:cNvCxnSpPr/>
            <p:nvPr/>
          </p:nvCxnSpPr>
          <p:spPr>
            <a:xfrm rot="16200000" flipV="1">
              <a:off x="2478088" y="2684463"/>
              <a:ext cx="1101725" cy="114300"/>
            </a:xfrm>
            <a:prstGeom prst="line">
              <a:avLst/>
            </a:prstGeom>
            <a:ln w="19050"/>
          </p:spPr>
          <p:style>
            <a:lnRef idx="1">
              <a:schemeClr val="accent1"/>
            </a:lnRef>
            <a:fillRef idx="0">
              <a:schemeClr val="accent1"/>
            </a:fillRef>
            <a:effectRef idx="0">
              <a:schemeClr val="accent1"/>
            </a:effectRef>
            <a:fontRef idx="minor">
              <a:schemeClr val="tx1"/>
            </a:fontRef>
          </p:style>
        </p:cxnSp>
        <p:cxnSp>
          <p:nvCxnSpPr>
            <p:cNvPr id="123" name="Straight Connector 122"/>
            <p:cNvCxnSpPr/>
            <p:nvPr/>
          </p:nvCxnSpPr>
          <p:spPr>
            <a:xfrm rot="5400000" flipH="1" flipV="1">
              <a:off x="2592387" y="2684463"/>
              <a:ext cx="1101725" cy="114300"/>
            </a:xfrm>
            <a:prstGeom prst="line">
              <a:avLst/>
            </a:prstGeom>
            <a:ln w="19050"/>
          </p:spPr>
          <p:style>
            <a:lnRef idx="1">
              <a:schemeClr val="accent1"/>
            </a:lnRef>
            <a:fillRef idx="0">
              <a:schemeClr val="accent1"/>
            </a:fillRef>
            <a:effectRef idx="0">
              <a:schemeClr val="accent1"/>
            </a:effectRef>
            <a:fontRef idx="minor">
              <a:schemeClr val="tx1"/>
            </a:fontRef>
          </p:style>
        </p:cxnSp>
      </p:grpSp>
      <p:grpSp>
        <p:nvGrpSpPr>
          <p:cNvPr id="130" name="Group 129"/>
          <p:cNvGrpSpPr/>
          <p:nvPr/>
        </p:nvGrpSpPr>
        <p:grpSpPr>
          <a:xfrm>
            <a:off x="2559075" y="2044995"/>
            <a:ext cx="1178502" cy="1178502"/>
            <a:chOff x="1657350" y="1428750"/>
            <a:chExt cx="838200" cy="838200"/>
          </a:xfrm>
        </p:grpSpPr>
        <p:sp>
          <p:nvSpPr>
            <p:cNvPr id="118" name="Rectangle 117"/>
            <p:cNvSpPr/>
            <p:nvPr/>
          </p:nvSpPr>
          <p:spPr>
            <a:xfrm>
              <a:off x="1657350" y="1428750"/>
              <a:ext cx="838200" cy="8382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5" name="Freeform 52"/>
            <p:cNvSpPr>
              <a:spLocks noEditPoints="1"/>
            </p:cNvSpPr>
            <p:nvPr/>
          </p:nvSpPr>
          <p:spPr bwMode="auto">
            <a:xfrm>
              <a:off x="1890341" y="1647623"/>
              <a:ext cx="372219" cy="400455"/>
            </a:xfrm>
            <a:custGeom>
              <a:avLst/>
              <a:gdLst/>
              <a:ahLst/>
              <a:cxnLst>
                <a:cxn ang="0">
                  <a:pos x="67" y="67"/>
                </a:cxn>
                <a:cxn ang="0">
                  <a:pos x="61" y="72"/>
                </a:cxn>
                <a:cxn ang="0">
                  <a:pos x="5" y="72"/>
                </a:cxn>
                <a:cxn ang="0">
                  <a:pos x="0" y="67"/>
                </a:cxn>
                <a:cxn ang="0">
                  <a:pos x="0" y="16"/>
                </a:cxn>
                <a:cxn ang="0">
                  <a:pos x="5" y="11"/>
                </a:cxn>
                <a:cxn ang="0">
                  <a:pos x="10" y="11"/>
                </a:cxn>
                <a:cxn ang="0">
                  <a:pos x="10" y="7"/>
                </a:cxn>
                <a:cxn ang="0">
                  <a:pos x="16" y="0"/>
                </a:cxn>
                <a:cxn ang="0">
                  <a:pos x="19" y="0"/>
                </a:cxn>
                <a:cxn ang="0">
                  <a:pos x="25" y="7"/>
                </a:cxn>
                <a:cxn ang="0">
                  <a:pos x="25" y="11"/>
                </a:cxn>
                <a:cxn ang="0">
                  <a:pos x="41" y="11"/>
                </a:cxn>
                <a:cxn ang="0">
                  <a:pos x="41" y="7"/>
                </a:cxn>
                <a:cxn ang="0">
                  <a:pos x="47" y="0"/>
                </a:cxn>
                <a:cxn ang="0">
                  <a:pos x="50" y="0"/>
                </a:cxn>
                <a:cxn ang="0">
                  <a:pos x="56" y="7"/>
                </a:cxn>
                <a:cxn ang="0">
                  <a:pos x="56" y="11"/>
                </a:cxn>
                <a:cxn ang="0">
                  <a:pos x="61" y="11"/>
                </a:cxn>
                <a:cxn ang="0">
                  <a:pos x="67" y="16"/>
                </a:cxn>
                <a:cxn ang="0">
                  <a:pos x="67" y="67"/>
                </a:cxn>
                <a:cxn ang="0">
                  <a:pos x="61" y="67"/>
                </a:cxn>
                <a:cxn ang="0">
                  <a:pos x="61" y="26"/>
                </a:cxn>
                <a:cxn ang="0">
                  <a:pos x="5" y="26"/>
                </a:cxn>
                <a:cxn ang="0">
                  <a:pos x="5" y="67"/>
                </a:cxn>
                <a:cxn ang="0">
                  <a:pos x="61" y="67"/>
                </a:cxn>
                <a:cxn ang="0">
                  <a:pos x="20" y="7"/>
                </a:cxn>
                <a:cxn ang="0">
                  <a:pos x="19" y="5"/>
                </a:cxn>
                <a:cxn ang="0">
                  <a:pos x="16" y="5"/>
                </a:cxn>
                <a:cxn ang="0">
                  <a:pos x="15" y="7"/>
                </a:cxn>
                <a:cxn ang="0">
                  <a:pos x="15" y="18"/>
                </a:cxn>
                <a:cxn ang="0">
                  <a:pos x="16" y="20"/>
                </a:cxn>
                <a:cxn ang="0">
                  <a:pos x="19" y="20"/>
                </a:cxn>
                <a:cxn ang="0">
                  <a:pos x="20" y="18"/>
                </a:cxn>
                <a:cxn ang="0">
                  <a:pos x="20" y="7"/>
                </a:cxn>
                <a:cxn ang="0">
                  <a:pos x="51" y="7"/>
                </a:cxn>
                <a:cxn ang="0">
                  <a:pos x="50" y="5"/>
                </a:cxn>
                <a:cxn ang="0">
                  <a:pos x="47" y="5"/>
                </a:cxn>
                <a:cxn ang="0">
                  <a:pos x="46" y="7"/>
                </a:cxn>
                <a:cxn ang="0">
                  <a:pos x="46" y="18"/>
                </a:cxn>
                <a:cxn ang="0">
                  <a:pos x="47" y="20"/>
                </a:cxn>
                <a:cxn ang="0">
                  <a:pos x="50" y="20"/>
                </a:cxn>
                <a:cxn ang="0">
                  <a:pos x="51" y="18"/>
                </a:cxn>
                <a:cxn ang="0">
                  <a:pos x="51" y="7"/>
                </a:cxn>
              </a:cxnLst>
              <a:rect l="0" t="0" r="r" b="b"/>
              <a:pathLst>
                <a:path w="67" h="72">
                  <a:moveTo>
                    <a:pt x="67" y="67"/>
                  </a:moveTo>
                  <a:cubicBezTo>
                    <a:pt x="67" y="70"/>
                    <a:pt x="64" y="72"/>
                    <a:pt x="61" y="72"/>
                  </a:cubicBezTo>
                  <a:cubicBezTo>
                    <a:pt x="5" y="72"/>
                    <a:pt x="5" y="72"/>
                    <a:pt x="5" y="72"/>
                  </a:cubicBezTo>
                  <a:cubicBezTo>
                    <a:pt x="2" y="72"/>
                    <a:pt x="0" y="70"/>
                    <a:pt x="0" y="67"/>
                  </a:cubicBezTo>
                  <a:cubicBezTo>
                    <a:pt x="0" y="16"/>
                    <a:pt x="0" y="16"/>
                    <a:pt x="0" y="16"/>
                  </a:cubicBezTo>
                  <a:cubicBezTo>
                    <a:pt x="0" y="13"/>
                    <a:pt x="2" y="11"/>
                    <a:pt x="5" y="11"/>
                  </a:cubicBezTo>
                  <a:cubicBezTo>
                    <a:pt x="10" y="11"/>
                    <a:pt x="10" y="11"/>
                    <a:pt x="10" y="11"/>
                  </a:cubicBezTo>
                  <a:cubicBezTo>
                    <a:pt x="10" y="7"/>
                    <a:pt x="10" y="7"/>
                    <a:pt x="10" y="7"/>
                  </a:cubicBezTo>
                  <a:cubicBezTo>
                    <a:pt x="10" y="3"/>
                    <a:pt x="13" y="0"/>
                    <a:pt x="16" y="0"/>
                  </a:cubicBezTo>
                  <a:cubicBezTo>
                    <a:pt x="19" y="0"/>
                    <a:pt x="19" y="0"/>
                    <a:pt x="19" y="0"/>
                  </a:cubicBezTo>
                  <a:cubicBezTo>
                    <a:pt x="23" y="0"/>
                    <a:pt x="25" y="3"/>
                    <a:pt x="25" y="7"/>
                  </a:cubicBezTo>
                  <a:cubicBezTo>
                    <a:pt x="25" y="11"/>
                    <a:pt x="25" y="11"/>
                    <a:pt x="25" y="11"/>
                  </a:cubicBezTo>
                  <a:cubicBezTo>
                    <a:pt x="41" y="11"/>
                    <a:pt x="41" y="11"/>
                    <a:pt x="41" y="11"/>
                  </a:cubicBezTo>
                  <a:cubicBezTo>
                    <a:pt x="41" y="7"/>
                    <a:pt x="41" y="7"/>
                    <a:pt x="41" y="7"/>
                  </a:cubicBezTo>
                  <a:cubicBezTo>
                    <a:pt x="41" y="3"/>
                    <a:pt x="44" y="0"/>
                    <a:pt x="47" y="0"/>
                  </a:cubicBezTo>
                  <a:cubicBezTo>
                    <a:pt x="50" y="0"/>
                    <a:pt x="50" y="0"/>
                    <a:pt x="50" y="0"/>
                  </a:cubicBezTo>
                  <a:cubicBezTo>
                    <a:pt x="53" y="0"/>
                    <a:pt x="56" y="3"/>
                    <a:pt x="56" y="7"/>
                  </a:cubicBezTo>
                  <a:cubicBezTo>
                    <a:pt x="56" y="11"/>
                    <a:pt x="56" y="11"/>
                    <a:pt x="56" y="11"/>
                  </a:cubicBezTo>
                  <a:cubicBezTo>
                    <a:pt x="61" y="11"/>
                    <a:pt x="61" y="11"/>
                    <a:pt x="61" y="11"/>
                  </a:cubicBezTo>
                  <a:cubicBezTo>
                    <a:pt x="64" y="11"/>
                    <a:pt x="67" y="13"/>
                    <a:pt x="67" y="16"/>
                  </a:cubicBezTo>
                  <a:lnTo>
                    <a:pt x="67" y="67"/>
                  </a:lnTo>
                  <a:close/>
                  <a:moveTo>
                    <a:pt x="61" y="67"/>
                  </a:moveTo>
                  <a:cubicBezTo>
                    <a:pt x="61" y="26"/>
                    <a:pt x="61" y="26"/>
                    <a:pt x="61" y="26"/>
                  </a:cubicBezTo>
                  <a:cubicBezTo>
                    <a:pt x="5" y="26"/>
                    <a:pt x="5" y="26"/>
                    <a:pt x="5" y="26"/>
                  </a:cubicBezTo>
                  <a:cubicBezTo>
                    <a:pt x="5" y="67"/>
                    <a:pt x="5" y="67"/>
                    <a:pt x="5" y="67"/>
                  </a:cubicBezTo>
                  <a:lnTo>
                    <a:pt x="61" y="67"/>
                  </a:lnTo>
                  <a:close/>
                  <a:moveTo>
                    <a:pt x="20" y="7"/>
                  </a:moveTo>
                  <a:cubicBezTo>
                    <a:pt x="20" y="6"/>
                    <a:pt x="20" y="5"/>
                    <a:pt x="19" y="5"/>
                  </a:cubicBezTo>
                  <a:cubicBezTo>
                    <a:pt x="16" y="5"/>
                    <a:pt x="16" y="5"/>
                    <a:pt x="16" y="5"/>
                  </a:cubicBezTo>
                  <a:cubicBezTo>
                    <a:pt x="16" y="5"/>
                    <a:pt x="15" y="6"/>
                    <a:pt x="15" y="7"/>
                  </a:cubicBezTo>
                  <a:cubicBezTo>
                    <a:pt x="15" y="18"/>
                    <a:pt x="15" y="18"/>
                    <a:pt x="15" y="18"/>
                  </a:cubicBezTo>
                  <a:cubicBezTo>
                    <a:pt x="15" y="19"/>
                    <a:pt x="16" y="20"/>
                    <a:pt x="16" y="20"/>
                  </a:cubicBezTo>
                  <a:cubicBezTo>
                    <a:pt x="19" y="20"/>
                    <a:pt x="19" y="20"/>
                    <a:pt x="19" y="20"/>
                  </a:cubicBezTo>
                  <a:cubicBezTo>
                    <a:pt x="20" y="20"/>
                    <a:pt x="20" y="19"/>
                    <a:pt x="20" y="18"/>
                  </a:cubicBezTo>
                  <a:lnTo>
                    <a:pt x="20" y="7"/>
                  </a:lnTo>
                  <a:close/>
                  <a:moveTo>
                    <a:pt x="51" y="7"/>
                  </a:moveTo>
                  <a:cubicBezTo>
                    <a:pt x="51" y="6"/>
                    <a:pt x="51" y="5"/>
                    <a:pt x="50" y="5"/>
                  </a:cubicBezTo>
                  <a:cubicBezTo>
                    <a:pt x="47" y="5"/>
                    <a:pt x="47" y="5"/>
                    <a:pt x="47" y="5"/>
                  </a:cubicBezTo>
                  <a:cubicBezTo>
                    <a:pt x="47" y="5"/>
                    <a:pt x="46" y="6"/>
                    <a:pt x="46" y="7"/>
                  </a:cubicBezTo>
                  <a:cubicBezTo>
                    <a:pt x="46" y="18"/>
                    <a:pt x="46" y="18"/>
                    <a:pt x="46" y="18"/>
                  </a:cubicBezTo>
                  <a:cubicBezTo>
                    <a:pt x="46" y="19"/>
                    <a:pt x="47" y="20"/>
                    <a:pt x="47" y="20"/>
                  </a:cubicBezTo>
                  <a:cubicBezTo>
                    <a:pt x="50" y="20"/>
                    <a:pt x="50" y="20"/>
                    <a:pt x="50" y="20"/>
                  </a:cubicBezTo>
                  <a:cubicBezTo>
                    <a:pt x="51" y="20"/>
                    <a:pt x="51" y="19"/>
                    <a:pt x="51" y="18"/>
                  </a:cubicBezTo>
                  <a:lnTo>
                    <a:pt x="51" y="7"/>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4" name="Group 63"/>
          <p:cNvGrpSpPr/>
          <p:nvPr/>
        </p:nvGrpSpPr>
        <p:grpSpPr>
          <a:xfrm>
            <a:off x="4862515" y="3223494"/>
            <a:ext cx="321407" cy="1549014"/>
            <a:chOff x="2971801" y="2190750"/>
            <a:chExt cx="228599" cy="1101725"/>
          </a:xfrm>
        </p:grpSpPr>
        <p:cxnSp>
          <p:nvCxnSpPr>
            <p:cNvPr id="61" name="Straight Connector 60"/>
            <p:cNvCxnSpPr/>
            <p:nvPr/>
          </p:nvCxnSpPr>
          <p:spPr>
            <a:xfrm rot="16200000" flipV="1">
              <a:off x="2478088" y="2684463"/>
              <a:ext cx="1101725" cy="1143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62" name="Straight Connector 61"/>
            <p:cNvCxnSpPr/>
            <p:nvPr/>
          </p:nvCxnSpPr>
          <p:spPr>
            <a:xfrm rot="5400000" flipH="1" flipV="1">
              <a:off x="2592387" y="2684463"/>
              <a:ext cx="1101725" cy="11430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grpSp>
      <p:grpSp>
        <p:nvGrpSpPr>
          <p:cNvPr id="131" name="Group 130"/>
          <p:cNvGrpSpPr/>
          <p:nvPr/>
        </p:nvGrpSpPr>
        <p:grpSpPr>
          <a:xfrm>
            <a:off x="4433963" y="2044995"/>
            <a:ext cx="1178502" cy="1178502"/>
            <a:chOff x="2905125" y="1428750"/>
            <a:chExt cx="838200" cy="838200"/>
          </a:xfrm>
        </p:grpSpPr>
        <p:sp>
          <p:nvSpPr>
            <p:cNvPr id="43" name="Rectangle 42"/>
            <p:cNvSpPr/>
            <p:nvPr/>
          </p:nvSpPr>
          <p:spPr>
            <a:xfrm>
              <a:off x="2905125" y="1428750"/>
              <a:ext cx="838200" cy="838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6" name="Freeform 48"/>
            <p:cNvSpPr>
              <a:spLocks/>
            </p:cNvSpPr>
            <p:nvPr/>
          </p:nvSpPr>
          <p:spPr bwMode="auto">
            <a:xfrm>
              <a:off x="3221544" y="1661741"/>
              <a:ext cx="205362" cy="372219"/>
            </a:xfrm>
            <a:custGeom>
              <a:avLst/>
              <a:gdLst/>
              <a:ahLst/>
              <a:cxnLst>
                <a:cxn ang="0">
                  <a:pos x="36" y="20"/>
                </a:cxn>
                <a:cxn ang="0">
                  <a:pos x="15" y="66"/>
                </a:cxn>
                <a:cxn ang="0">
                  <a:pos x="13" y="67"/>
                </a:cxn>
                <a:cxn ang="0">
                  <a:pos x="12" y="67"/>
                </a:cxn>
                <a:cxn ang="0">
                  <a:pos x="11" y="65"/>
                </a:cxn>
                <a:cxn ang="0">
                  <a:pos x="19" y="33"/>
                </a:cxn>
                <a:cxn ang="0">
                  <a:pos x="3" y="37"/>
                </a:cxn>
                <a:cxn ang="0">
                  <a:pos x="2" y="37"/>
                </a:cxn>
                <a:cxn ang="0">
                  <a:pos x="1" y="36"/>
                </a:cxn>
                <a:cxn ang="0">
                  <a:pos x="1" y="35"/>
                </a:cxn>
                <a:cxn ang="0">
                  <a:pos x="9" y="2"/>
                </a:cxn>
                <a:cxn ang="0">
                  <a:pos x="10" y="0"/>
                </a:cxn>
                <a:cxn ang="0">
                  <a:pos x="24" y="0"/>
                </a:cxn>
                <a:cxn ang="0">
                  <a:pos x="25" y="2"/>
                </a:cxn>
                <a:cxn ang="0">
                  <a:pos x="25" y="3"/>
                </a:cxn>
                <a:cxn ang="0">
                  <a:pos x="18" y="21"/>
                </a:cxn>
                <a:cxn ang="0">
                  <a:pos x="34" y="18"/>
                </a:cxn>
                <a:cxn ang="0">
                  <a:pos x="35" y="17"/>
                </a:cxn>
                <a:cxn ang="0">
                  <a:pos x="36" y="18"/>
                </a:cxn>
                <a:cxn ang="0">
                  <a:pos x="36" y="20"/>
                </a:cxn>
              </a:cxnLst>
              <a:rect l="0" t="0" r="r" b="b"/>
              <a:pathLst>
                <a:path w="37" h="67">
                  <a:moveTo>
                    <a:pt x="36" y="20"/>
                  </a:moveTo>
                  <a:cubicBezTo>
                    <a:pt x="15" y="66"/>
                    <a:pt x="15" y="66"/>
                    <a:pt x="15" y="66"/>
                  </a:cubicBezTo>
                  <a:cubicBezTo>
                    <a:pt x="14" y="67"/>
                    <a:pt x="14" y="67"/>
                    <a:pt x="13" y="67"/>
                  </a:cubicBezTo>
                  <a:cubicBezTo>
                    <a:pt x="13" y="67"/>
                    <a:pt x="13" y="67"/>
                    <a:pt x="12" y="67"/>
                  </a:cubicBezTo>
                  <a:cubicBezTo>
                    <a:pt x="11" y="67"/>
                    <a:pt x="11" y="66"/>
                    <a:pt x="11" y="65"/>
                  </a:cubicBezTo>
                  <a:cubicBezTo>
                    <a:pt x="19" y="33"/>
                    <a:pt x="19" y="33"/>
                    <a:pt x="19" y="33"/>
                  </a:cubicBezTo>
                  <a:cubicBezTo>
                    <a:pt x="3" y="37"/>
                    <a:pt x="3" y="37"/>
                    <a:pt x="3" y="37"/>
                  </a:cubicBezTo>
                  <a:cubicBezTo>
                    <a:pt x="3" y="37"/>
                    <a:pt x="2" y="37"/>
                    <a:pt x="2" y="37"/>
                  </a:cubicBezTo>
                  <a:cubicBezTo>
                    <a:pt x="2" y="37"/>
                    <a:pt x="1" y="37"/>
                    <a:pt x="1" y="36"/>
                  </a:cubicBezTo>
                  <a:cubicBezTo>
                    <a:pt x="1" y="36"/>
                    <a:pt x="0" y="35"/>
                    <a:pt x="1" y="35"/>
                  </a:cubicBezTo>
                  <a:cubicBezTo>
                    <a:pt x="9" y="2"/>
                    <a:pt x="9" y="2"/>
                    <a:pt x="9" y="2"/>
                  </a:cubicBezTo>
                  <a:cubicBezTo>
                    <a:pt x="9" y="1"/>
                    <a:pt x="10" y="0"/>
                    <a:pt x="10" y="0"/>
                  </a:cubicBezTo>
                  <a:cubicBezTo>
                    <a:pt x="24" y="0"/>
                    <a:pt x="24" y="0"/>
                    <a:pt x="24" y="0"/>
                  </a:cubicBezTo>
                  <a:cubicBezTo>
                    <a:pt x="25" y="0"/>
                    <a:pt x="25" y="1"/>
                    <a:pt x="25" y="2"/>
                  </a:cubicBezTo>
                  <a:cubicBezTo>
                    <a:pt x="25" y="2"/>
                    <a:pt x="25" y="3"/>
                    <a:pt x="25" y="3"/>
                  </a:cubicBezTo>
                  <a:cubicBezTo>
                    <a:pt x="18" y="21"/>
                    <a:pt x="18" y="21"/>
                    <a:pt x="18" y="21"/>
                  </a:cubicBezTo>
                  <a:cubicBezTo>
                    <a:pt x="34" y="18"/>
                    <a:pt x="34" y="18"/>
                    <a:pt x="34" y="18"/>
                  </a:cubicBezTo>
                  <a:cubicBezTo>
                    <a:pt x="34" y="17"/>
                    <a:pt x="34" y="17"/>
                    <a:pt x="35" y="17"/>
                  </a:cubicBezTo>
                  <a:cubicBezTo>
                    <a:pt x="35" y="17"/>
                    <a:pt x="36" y="18"/>
                    <a:pt x="36" y="18"/>
                  </a:cubicBezTo>
                  <a:cubicBezTo>
                    <a:pt x="36" y="19"/>
                    <a:pt x="37" y="19"/>
                    <a:pt x="36" y="20"/>
                  </a:cubicBez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5" name="Group 84"/>
          <p:cNvGrpSpPr/>
          <p:nvPr/>
        </p:nvGrpSpPr>
        <p:grpSpPr>
          <a:xfrm>
            <a:off x="6657050" y="3223494"/>
            <a:ext cx="321407" cy="1549014"/>
            <a:chOff x="2971801" y="2190750"/>
            <a:chExt cx="228599" cy="1101725"/>
          </a:xfrm>
        </p:grpSpPr>
        <p:cxnSp>
          <p:nvCxnSpPr>
            <p:cNvPr id="86" name="Straight Connector 85"/>
            <p:cNvCxnSpPr/>
            <p:nvPr/>
          </p:nvCxnSpPr>
          <p:spPr>
            <a:xfrm rot="16200000" flipV="1">
              <a:off x="2478088" y="2684463"/>
              <a:ext cx="1101725" cy="1143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cxnSp>
          <p:nvCxnSpPr>
            <p:cNvPr id="88" name="Straight Connector 87"/>
            <p:cNvCxnSpPr/>
            <p:nvPr/>
          </p:nvCxnSpPr>
          <p:spPr>
            <a:xfrm rot="5400000" flipH="1" flipV="1">
              <a:off x="2592387" y="2684463"/>
              <a:ext cx="1101725" cy="114300"/>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grpSp>
      <p:grpSp>
        <p:nvGrpSpPr>
          <p:cNvPr id="132" name="Group 131"/>
          <p:cNvGrpSpPr/>
          <p:nvPr/>
        </p:nvGrpSpPr>
        <p:grpSpPr>
          <a:xfrm>
            <a:off x="6228499" y="2044995"/>
            <a:ext cx="1178502" cy="1178502"/>
            <a:chOff x="4152900" y="1428750"/>
            <a:chExt cx="838200" cy="838200"/>
          </a:xfrm>
        </p:grpSpPr>
        <p:sp>
          <p:nvSpPr>
            <p:cNvPr id="82" name="Rectangle 81"/>
            <p:cNvSpPr/>
            <p:nvPr/>
          </p:nvSpPr>
          <p:spPr>
            <a:xfrm>
              <a:off x="4152900" y="1428750"/>
              <a:ext cx="838200" cy="8382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7" name="Freeform 107"/>
            <p:cNvSpPr>
              <a:spLocks noEditPoints="1"/>
            </p:cNvSpPr>
            <p:nvPr/>
          </p:nvSpPr>
          <p:spPr bwMode="auto">
            <a:xfrm>
              <a:off x="4391025" y="1664308"/>
              <a:ext cx="361951" cy="367085"/>
            </a:xfrm>
            <a:custGeom>
              <a:avLst/>
              <a:gdLst/>
              <a:ahLst/>
              <a:cxnLst>
                <a:cxn ang="0">
                  <a:pos x="64" y="14"/>
                </a:cxn>
                <a:cxn ang="0">
                  <a:pos x="12" y="65"/>
                </a:cxn>
                <a:cxn ang="0">
                  <a:pos x="10" y="66"/>
                </a:cxn>
                <a:cxn ang="0">
                  <a:pos x="8" y="65"/>
                </a:cxn>
                <a:cxn ang="0">
                  <a:pos x="0" y="57"/>
                </a:cxn>
                <a:cxn ang="0">
                  <a:pos x="0" y="56"/>
                </a:cxn>
                <a:cxn ang="0">
                  <a:pos x="0" y="54"/>
                </a:cxn>
                <a:cxn ang="0">
                  <a:pos x="52" y="2"/>
                </a:cxn>
                <a:cxn ang="0">
                  <a:pos x="54" y="1"/>
                </a:cxn>
                <a:cxn ang="0">
                  <a:pos x="56" y="2"/>
                </a:cxn>
                <a:cxn ang="0">
                  <a:pos x="64" y="10"/>
                </a:cxn>
                <a:cxn ang="0">
                  <a:pos x="64" y="12"/>
                </a:cxn>
                <a:cxn ang="0">
                  <a:pos x="64" y="14"/>
                </a:cxn>
                <a:cxn ang="0">
                  <a:pos x="14" y="5"/>
                </a:cxn>
                <a:cxn ang="0">
                  <a:pos x="10" y="7"/>
                </a:cxn>
                <a:cxn ang="0">
                  <a:pos x="9" y="11"/>
                </a:cxn>
                <a:cxn ang="0">
                  <a:pos x="8" y="7"/>
                </a:cxn>
                <a:cxn ang="0">
                  <a:pos x="4" y="5"/>
                </a:cxn>
                <a:cxn ang="0">
                  <a:pos x="8" y="4"/>
                </a:cxn>
                <a:cxn ang="0">
                  <a:pos x="9" y="0"/>
                </a:cxn>
                <a:cxn ang="0">
                  <a:pos x="10" y="4"/>
                </a:cxn>
                <a:cxn ang="0">
                  <a:pos x="14" y="5"/>
                </a:cxn>
                <a:cxn ang="0">
                  <a:pos x="32" y="13"/>
                </a:cxn>
                <a:cxn ang="0">
                  <a:pos x="24" y="16"/>
                </a:cxn>
                <a:cxn ang="0">
                  <a:pos x="22" y="23"/>
                </a:cxn>
                <a:cxn ang="0">
                  <a:pos x="19" y="16"/>
                </a:cxn>
                <a:cxn ang="0">
                  <a:pos x="11" y="13"/>
                </a:cxn>
                <a:cxn ang="0">
                  <a:pos x="19" y="11"/>
                </a:cxn>
                <a:cxn ang="0">
                  <a:pos x="22" y="3"/>
                </a:cxn>
                <a:cxn ang="0">
                  <a:pos x="24" y="11"/>
                </a:cxn>
                <a:cxn ang="0">
                  <a:pos x="32" y="13"/>
                </a:cxn>
                <a:cxn ang="0">
                  <a:pos x="40" y="5"/>
                </a:cxn>
                <a:cxn ang="0">
                  <a:pos x="36" y="7"/>
                </a:cxn>
                <a:cxn ang="0">
                  <a:pos x="34" y="11"/>
                </a:cxn>
                <a:cxn ang="0">
                  <a:pos x="33" y="7"/>
                </a:cxn>
                <a:cxn ang="0">
                  <a:pos x="29" y="5"/>
                </a:cxn>
                <a:cxn ang="0">
                  <a:pos x="33" y="4"/>
                </a:cxn>
                <a:cxn ang="0">
                  <a:pos x="34" y="0"/>
                </a:cxn>
                <a:cxn ang="0">
                  <a:pos x="36" y="4"/>
                </a:cxn>
                <a:cxn ang="0">
                  <a:pos x="40" y="5"/>
                </a:cxn>
                <a:cxn ang="0">
                  <a:pos x="58" y="12"/>
                </a:cxn>
                <a:cxn ang="0">
                  <a:pos x="54" y="8"/>
                </a:cxn>
                <a:cxn ang="0">
                  <a:pos x="42" y="19"/>
                </a:cxn>
                <a:cxn ang="0">
                  <a:pos x="46" y="24"/>
                </a:cxn>
                <a:cxn ang="0">
                  <a:pos x="58" y="12"/>
                </a:cxn>
                <a:cxn ang="0">
                  <a:pos x="65" y="31"/>
                </a:cxn>
                <a:cxn ang="0">
                  <a:pos x="61" y="32"/>
                </a:cxn>
                <a:cxn ang="0">
                  <a:pos x="60" y="36"/>
                </a:cxn>
                <a:cxn ang="0">
                  <a:pos x="59" y="32"/>
                </a:cxn>
                <a:cxn ang="0">
                  <a:pos x="55" y="31"/>
                </a:cxn>
                <a:cxn ang="0">
                  <a:pos x="59" y="30"/>
                </a:cxn>
                <a:cxn ang="0">
                  <a:pos x="60" y="26"/>
                </a:cxn>
                <a:cxn ang="0">
                  <a:pos x="61" y="30"/>
                </a:cxn>
                <a:cxn ang="0">
                  <a:pos x="65" y="31"/>
                </a:cxn>
              </a:cxnLst>
              <a:rect l="0" t="0" r="r" b="b"/>
              <a:pathLst>
                <a:path w="65" h="66">
                  <a:moveTo>
                    <a:pt x="64" y="14"/>
                  </a:moveTo>
                  <a:cubicBezTo>
                    <a:pt x="12" y="65"/>
                    <a:pt x="12" y="65"/>
                    <a:pt x="12" y="65"/>
                  </a:cubicBezTo>
                  <a:cubicBezTo>
                    <a:pt x="11" y="66"/>
                    <a:pt x="11" y="66"/>
                    <a:pt x="10" y="66"/>
                  </a:cubicBezTo>
                  <a:cubicBezTo>
                    <a:pt x="9" y="66"/>
                    <a:pt x="9" y="66"/>
                    <a:pt x="8" y="65"/>
                  </a:cubicBezTo>
                  <a:cubicBezTo>
                    <a:pt x="0" y="57"/>
                    <a:pt x="0" y="57"/>
                    <a:pt x="0" y="57"/>
                  </a:cubicBezTo>
                  <a:cubicBezTo>
                    <a:pt x="0" y="57"/>
                    <a:pt x="0" y="56"/>
                    <a:pt x="0" y="56"/>
                  </a:cubicBezTo>
                  <a:cubicBezTo>
                    <a:pt x="0" y="55"/>
                    <a:pt x="0" y="54"/>
                    <a:pt x="0" y="54"/>
                  </a:cubicBezTo>
                  <a:cubicBezTo>
                    <a:pt x="52" y="2"/>
                    <a:pt x="52" y="2"/>
                    <a:pt x="52" y="2"/>
                  </a:cubicBezTo>
                  <a:cubicBezTo>
                    <a:pt x="52" y="2"/>
                    <a:pt x="53" y="1"/>
                    <a:pt x="54" y="1"/>
                  </a:cubicBezTo>
                  <a:cubicBezTo>
                    <a:pt x="54" y="1"/>
                    <a:pt x="55" y="2"/>
                    <a:pt x="56" y="2"/>
                  </a:cubicBezTo>
                  <a:cubicBezTo>
                    <a:pt x="64" y="10"/>
                    <a:pt x="64" y="10"/>
                    <a:pt x="64" y="10"/>
                  </a:cubicBezTo>
                  <a:cubicBezTo>
                    <a:pt x="64" y="11"/>
                    <a:pt x="64" y="11"/>
                    <a:pt x="64" y="12"/>
                  </a:cubicBezTo>
                  <a:cubicBezTo>
                    <a:pt x="64" y="13"/>
                    <a:pt x="64" y="13"/>
                    <a:pt x="64" y="14"/>
                  </a:cubicBezTo>
                  <a:close/>
                  <a:moveTo>
                    <a:pt x="14" y="5"/>
                  </a:moveTo>
                  <a:cubicBezTo>
                    <a:pt x="10" y="7"/>
                    <a:pt x="10" y="7"/>
                    <a:pt x="10" y="7"/>
                  </a:cubicBezTo>
                  <a:cubicBezTo>
                    <a:pt x="9" y="11"/>
                    <a:pt x="9" y="11"/>
                    <a:pt x="9" y="11"/>
                  </a:cubicBezTo>
                  <a:cubicBezTo>
                    <a:pt x="8" y="7"/>
                    <a:pt x="8" y="7"/>
                    <a:pt x="8" y="7"/>
                  </a:cubicBezTo>
                  <a:cubicBezTo>
                    <a:pt x="4" y="5"/>
                    <a:pt x="4" y="5"/>
                    <a:pt x="4" y="5"/>
                  </a:cubicBezTo>
                  <a:cubicBezTo>
                    <a:pt x="8" y="4"/>
                    <a:pt x="8" y="4"/>
                    <a:pt x="8" y="4"/>
                  </a:cubicBezTo>
                  <a:cubicBezTo>
                    <a:pt x="9" y="0"/>
                    <a:pt x="9" y="0"/>
                    <a:pt x="9" y="0"/>
                  </a:cubicBezTo>
                  <a:cubicBezTo>
                    <a:pt x="10" y="4"/>
                    <a:pt x="10" y="4"/>
                    <a:pt x="10" y="4"/>
                  </a:cubicBezTo>
                  <a:lnTo>
                    <a:pt x="14" y="5"/>
                  </a:lnTo>
                  <a:close/>
                  <a:moveTo>
                    <a:pt x="32" y="13"/>
                  </a:moveTo>
                  <a:cubicBezTo>
                    <a:pt x="24" y="16"/>
                    <a:pt x="24" y="16"/>
                    <a:pt x="24" y="16"/>
                  </a:cubicBezTo>
                  <a:cubicBezTo>
                    <a:pt x="22" y="23"/>
                    <a:pt x="22" y="23"/>
                    <a:pt x="22" y="23"/>
                  </a:cubicBezTo>
                  <a:cubicBezTo>
                    <a:pt x="19" y="16"/>
                    <a:pt x="19" y="16"/>
                    <a:pt x="19" y="16"/>
                  </a:cubicBezTo>
                  <a:cubicBezTo>
                    <a:pt x="11" y="13"/>
                    <a:pt x="11" y="13"/>
                    <a:pt x="11" y="13"/>
                  </a:cubicBezTo>
                  <a:cubicBezTo>
                    <a:pt x="19" y="11"/>
                    <a:pt x="19" y="11"/>
                    <a:pt x="19" y="11"/>
                  </a:cubicBezTo>
                  <a:cubicBezTo>
                    <a:pt x="22" y="3"/>
                    <a:pt x="22" y="3"/>
                    <a:pt x="22" y="3"/>
                  </a:cubicBezTo>
                  <a:cubicBezTo>
                    <a:pt x="24" y="11"/>
                    <a:pt x="24" y="11"/>
                    <a:pt x="24" y="11"/>
                  </a:cubicBezTo>
                  <a:lnTo>
                    <a:pt x="32" y="13"/>
                  </a:lnTo>
                  <a:close/>
                  <a:moveTo>
                    <a:pt x="40" y="5"/>
                  </a:moveTo>
                  <a:cubicBezTo>
                    <a:pt x="36" y="7"/>
                    <a:pt x="36" y="7"/>
                    <a:pt x="36" y="7"/>
                  </a:cubicBezTo>
                  <a:cubicBezTo>
                    <a:pt x="34" y="11"/>
                    <a:pt x="34" y="11"/>
                    <a:pt x="34" y="11"/>
                  </a:cubicBezTo>
                  <a:cubicBezTo>
                    <a:pt x="33" y="7"/>
                    <a:pt x="33" y="7"/>
                    <a:pt x="33" y="7"/>
                  </a:cubicBezTo>
                  <a:cubicBezTo>
                    <a:pt x="29" y="5"/>
                    <a:pt x="29" y="5"/>
                    <a:pt x="29" y="5"/>
                  </a:cubicBezTo>
                  <a:cubicBezTo>
                    <a:pt x="33" y="4"/>
                    <a:pt x="33" y="4"/>
                    <a:pt x="33" y="4"/>
                  </a:cubicBezTo>
                  <a:cubicBezTo>
                    <a:pt x="34" y="0"/>
                    <a:pt x="34" y="0"/>
                    <a:pt x="34" y="0"/>
                  </a:cubicBezTo>
                  <a:cubicBezTo>
                    <a:pt x="36" y="4"/>
                    <a:pt x="36" y="4"/>
                    <a:pt x="36" y="4"/>
                  </a:cubicBezTo>
                  <a:lnTo>
                    <a:pt x="40" y="5"/>
                  </a:lnTo>
                  <a:close/>
                  <a:moveTo>
                    <a:pt x="58" y="12"/>
                  </a:moveTo>
                  <a:cubicBezTo>
                    <a:pt x="54" y="8"/>
                    <a:pt x="54" y="8"/>
                    <a:pt x="54" y="8"/>
                  </a:cubicBezTo>
                  <a:cubicBezTo>
                    <a:pt x="42" y="19"/>
                    <a:pt x="42" y="19"/>
                    <a:pt x="42" y="19"/>
                  </a:cubicBezTo>
                  <a:cubicBezTo>
                    <a:pt x="46" y="24"/>
                    <a:pt x="46" y="24"/>
                    <a:pt x="46" y="24"/>
                  </a:cubicBezTo>
                  <a:lnTo>
                    <a:pt x="58" y="12"/>
                  </a:lnTo>
                  <a:close/>
                  <a:moveTo>
                    <a:pt x="65" y="31"/>
                  </a:moveTo>
                  <a:cubicBezTo>
                    <a:pt x="61" y="32"/>
                    <a:pt x="61" y="32"/>
                    <a:pt x="61" y="32"/>
                  </a:cubicBezTo>
                  <a:cubicBezTo>
                    <a:pt x="60" y="36"/>
                    <a:pt x="60" y="36"/>
                    <a:pt x="60" y="36"/>
                  </a:cubicBezTo>
                  <a:cubicBezTo>
                    <a:pt x="59" y="32"/>
                    <a:pt x="59" y="32"/>
                    <a:pt x="59" y="32"/>
                  </a:cubicBezTo>
                  <a:cubicBezTo>
                    <a:pt x="55" y="31"/>
                    <a:pt x="55" y="31"/>
                    <a:pt x="55" y="31"/>
                  </a:cubicBezTo>
                  <a:cubicBezTo>
                    <a:pt x="59" y="30"/>
                    <a:pt x="59" y="30"/>
                    <a:pt x="59" y="30"/>
                  </a:cubicBezTo>
                  <a:cubicBezTo>
                    <a:pt x="60" y="26"/>
                    <a:pt x="60" y="26"/>
                    <a:pt x="60" y="26"/>
                  </a:cubicBezTo>
                  <a:cubicBezTo>
                    <a:pt x="61" y="30"/>
                    <a:pt x="61" y="30"/>
                    <a:pt x="61" y="30"/>
                  </a:cubicBezTo>
                  <a:lnTo>
                    <a:pt x="65" y="31"/>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93" name="Group 92"/>
          <p:cNvGrpSpPr/>
          <p:nvPr/>
        </p:nvGrpSpPr>
        <p:grpSpPr>
          <a:xfrm>
            <a:off x="8478369" y="3223494"/>
            <a:ext cx="321407" cy="1549014"/>
            <a:chOff x="2971801" y="2190750"/>
            <a:chExt cx="228599" cy="1101725"/>
          </a:xfrm>
        </p:grpSpPr>
        <p:cxnSp>
          <p:nvCxnSpPr>
            <p:cNvPr id="94" name="Straight Connector 93"/>
            <p:cNvCxnSpPr/>
            <p:nvPr/>
          </p:nvCxnSpPr>
          <p:spPr>
            <a:xfrm rot="16200000" flipV="1">
              <a:off x="2478088" y="2684463"/>
              <a:ext cx="1101725" cy="11430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rot="5400000" flipH="1" flipV="1">
              <a:off x="2592387" y="2684463"/>
              <a:ext cx="1101725" cy="114300"/>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grpSp>
      <p:grpSp>
        <p:nvGrpSpPr>
          <p:cNvPr id="133" name="Group 132"/>
          <p:cNvGrpSpPr/>
          <p:nvPr/>
        </p:nvGrpSpPr>
        <p:grpSpPr>
          <a:xfrm>
            <a:off x="8049817" y="2044995"/>
            <a:ext cx="1178502" cy="1178502"/>
            <a:chOff x="5400675" y="1428750"/>
            <a:chExt cx="838200" cy="838200"/>
          </a:xfrm>
        </p:grpSpPr>
        <p:sp>
          <p:nvSpPr>
            <p:cNvPr id="90" name="Rectangle 89"/>
            <p:cNvSpPr/>
            <p:nvPr/>
          </p:nvSpPr>
          <p:spPr>
            <a:xfrm>
              <a:off x="5400675" y="1428750"/>
              <a:ext cx="838200" cy="8382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8" name="Freeform 130"/>
            <p:cNvSpPr>
              <a:spLocks noEditPoints="1"/>
            </p:cNvSpPr>
            <p:nvPr/>
          </p:nvSpPr>
          <p:spPr bwMode="auto">
            <a:xfrm>
              <a:off x="5633666" y="1661741"/>
              <a:ext cx="372219" cy="372219"/>
            </a:xfrm>
            <a:custGeom>
              <a:avLst/>
              <a:gdLst/>
              <a:ahLst/>
              <a:cxnLst>
                <a:cxn ang="0">
                  <a:pos x="62" y="67"/>
                </a:cxn>
                <a:cxn ang="0">
                  <a:pos x="59" y="66"/>
                </a:cxn>
                <a:cxn ang="0">
                  <a:pos x="45" y="52"/>
                </a:cxn>
                <a:cxn ang="0">
                  <a:pos x="29" y="57"/>
                </a:cxn>
                <a:cxn ang="0">
                  <a:pos x="0" y="29"/>
                </a:cxn>
                <a:cxn ang="0">
                  <a:pos x="29" y="0"/>
                </a:cxn>
                <a:cxn ang="0">
                  <a:pos x="57" y="29"/>
                </a:cxn>
                <a:cxn ang="0">
                  <a:pos x="52" y="45"/>
                </a:cxn>
                <a:cxn ang="0">
                  <a:pos x="66" y="59"/>
                </a:cxn>
                <a:cxn ang="0">
                  <a:pos x="67" y="62"/>
                </a:cxn>
                <a:cxn ang="0">
                  <a:pos x="62" y="67"/>
                </a:cxn>
                <a:cxn ang="0">
                  <a:pos x="29" y="11"/>
                </a:cxn>
                <a:cxn ang="0">
                  <a:pos x="11" y="29"/>
                </a:cxn>
                <a:cxn ang="0">
                  <a:pos x="29" y="47"/>
                </a:cxn>
                <a:cxn ang="0">
                  <a:pos x="47" y="29"/>
                </a:cxn>
                <a:cxn ang="0">
                  <a:pos x="29" y="11"/>
                </a:cxn>
                <a:cxn ang="0">
                  <a:pos x="42" y="30"/>
                </a:cxn>
                <a:cxn ang="0">
                  <a:pos x="40" y="31"/>
                </a:cxn>
                <a:cxn ang="0">
                  <a:pos x="31" y="31"/>
                </a:cxn>
                <a:cxn ang="0">
                  <a:pos x="31" y="40"/>
                </a:cxn>
                <a:cxn ang="0">
                  <a:pos x="30" y="42"/>
                </a:cxn>
                <a:cxn ang="0">
                  <a:pos x="27" y="42"/>
                </a:cxn>
                <a:cxn ang="0">
                  <a:pos x="26" y="40"/>
                </a:cxn>
                <a:cxn ang="0">
                  <a:pos x="26" y="31"/>
                </a:cxn>
                <a:cxn ang="0">
                  <a:pos x="17" y="31"/>
                </a:cxn>
                <a:cxn ang="0">
                  <a:pos x="16" y="30"/>
                </a:cxn>
                <a:cxn ang="0">
                  <a:pos x="16" y="27"/>
                </a:cxn>
                <a:cxn ang="0">
                  <a:pos x="17" y="26"/>
                </a:cxn>
                <a:cxn ang="0">
                  <a:pos x="26" y="26"/>
                </a:cxn>
                <a:cxn ang="0">
                  <a:pos x="26" y="17"/>
                </a:cxn>
                <a:cxn ang="0">
                  <a:pos x="27" y="16"/>
                </a:cxn>
                <a:cxn ang="0">
                  <a:pos x="30" y="16"/>
                </a:cxn>
                <a:cxn ang="0">
                  <a:pos x="31" y="17"/>
                </a:cxn>
                <a:cxn ang="0">
                  <a:pos x="31" y="26"/>
                </a:cxn>
                <a:cxn ang="0">
                  <a:pos x="40" y="26"/>
                </a:cxn>
                <a:cxn ang="0">
                  <a:pos x="42" y="27"/>
                </a:cxn>
                <a:cxn ang="0">
                  <a:pos x="42" y="30"/>
                </a:cxn>
              </a:cxnLst>
              <a:rect l="0" t="0" r="r" b="b"/>
              <a:pathLst>
                <a:path w="67" h="67">
                  <a:moveTo>
                    <a:pt x="62" y="67"/>
                  </a:moveTo>
                  <a:cubicBezTo>
                    <a:pt x="61" y="67"/>
                    <a:pt x="59" y="67"/>
                    <a:pt x="59" y="66"/>
                  </a:cubicBezTo>
                  <a:cubicBezTo>
                    <a:pt x="45" y="52"/>
                    <a:pt x="45" y="52"/>
                    <a:pt x="45" y="52"/>
                  </a:cubicBezTo>
                  <a:cubicBezTo>
                    <a:pt x="40" y="55"/>
                    <a:pt x="34" y="57"/>
                    <a:pt x="29" y="57"/>
                  </a:cubicBezTo>
                  <a:cubicBezTo>
                    <a:pt x="13" y="57"/>
                    <a:pt x="0" y="44"/>
                    <a:pt x="0" y="29"/>
                  </a:cubicBezTo>
                  <a:cubicBezTo>
                    <a:pt x="0" y="13"/>
                    <a:pt x="13" y="0"/>
                    <a:pt x="29" y="0"/>
                  </a:cubicBezTo>
                  <a:cubicBezTo>
                    <a:pt x="44" y="0"/>
                    <a:pt x="57" y="13"/>
                    <a:pt x="57" y="29"/>
                  </a:cubicBezTo>
                  <a:cubicBezTo>
                    <a:pt x="57" y="34"/>
                    <a:pt x="55" y="40"/>
                    <a:pt x="52" y="45"/>
                  </a:cubicBezTo>
                  <a:cubicBezTo>
                    <a:pt x="66" y="59"/>
                    <a:pt x="66" y="59"/>
                    <a:pt x="66" y="59"/>
                  </a:cubicBezTo>
                  <a:cubicBezTo>
                    <a:pt x="67" y="59"/>
                    <a:pt x="67" y="61"/>
                    <a:pt x="67" y="62"/>
                  </a:cubicBezTo>
                  <a:cubicBezTo>
                    <a:pt x="67" y="65"/>
                    <a:pt x="65" y="67"/>
                    <a:pt x="62" y="67"/>
                  </a:cubicBezTo>
                  <a:close/>
                  <a:moveTo>
                    <a:pt x="29" y="11"/>
                  </a:moveTo>
                  <a:cubicBezTo>
                    <a:pt x="19" y="11"/>
                    <a:pt x="11" y="19"/>
                    <a:pt x="11" y="29"/>
                  </a:cubicBezTo>
                  <a:cubicBezTo>
                    <a:pt x="11" y="39"/>
                    <a:pt x="19" y="47"/>
                    <a:pt x="29" y="47"/>
                  </a:cubicBezTo>
                  <a:cubicBezTo>
                    <a:pt x="39" y="47"/>
                    <a:pt x="47" y="39"/>
                    <a:pt x="47" y="29"/>
                  </a:cubicBezTo>
                  <a:cubicBezTo>
                    <a:pt x="47" y="19"/>
                    <a:pt x="39" y="11"/>
                    <a:pt x="29" y="11"/>
                  </a:cubicBezTo>
                  <a:close/>
                  <a:moveTo>
                    <a:pt x="42" y="30"/>
                  </a:moveTo>
                  <a:cubicBezTo>
                    <a:pt x="42" y="31"/>
                    <a:pt x="41" y="31"/>
                    <a:pt x="40" y="31"/>
                  </a:cubicBezTo>
                  <a:cubicBezTo>
                    <a:pt x="31" y="31"/>
                    <a:pt x="31" y="31"/>
                    <a:pt x="31" y="31"/>
                  </a:cubicBezTo>
                  <a:cubicBezTo>
                    <a:pt x="31" y="40"/>
                    <a:pt x="31" y="40"/>
                    <a:pt x="31" y="40"/>
                  </a:cubicBezTo>
                  <a:cubicBezTo>
                    <a:pt x="31" y="41"/>
                    <a:pt x="31" y="42"/>
                    <a:pt x="30" y="42"/>
                  </a:cubicBezTo>
                  <a:cubicBezTo>
                    <a:pt x="27" y="42"/>
                    <a:pt x="27" y="42"/>
                    <a:pt x="27" y="42"/>
                  </a:cubicBezTo>
                  <a:cubicBezTo>
                    <a:pt x="27" y="42"/>
                    <a:pt x="26" y="41"/>
                    <a:pt x="26" y="40"/>
                  </a:cubicBezTo>
                  <a:cubicBezTo>
                    <a:pt x="26" y="31"/>
                    <a:pt x="26" y="31"/>
                    <a:pt x="26" y="31"/>
                  </a:cubicBezTo>
                  <a:cubicBezTo>
                    <a:pt x="17" y="31"/>
                    <a:pt x="17" y="31"/>
                    <a:pt x="17" y="31"/>
                  </a:cubicBezTo>
                  <a:cubicBezTo>
                    <a:pt x="17" y="31"/>
                    <a:pt x="16" y="31"/>
                    <a:pt x="16" y="30"/>
                  </a:cubicBezTo>
                  <a:cubicBezTo>
                    <a:pt x="16" y="27"/>
                    <a:pt x="16" y="27"/>
                    <a:pt x="16" y="27"/>
                  </a:cubicBezTo>
                  <a:cubicBezTo>
                    <a:pt x="16" y="27"/>
                    <a:pt x="17" y="26"/>
                    <a:pt x="17" y="26"/>
                  </a:cubicBezTo>
                  <a:cubicBezTo>
                    <a:pt x="26" y="26"/>
                    <a:pt x="26" y="26"/>
                    <a:pt x="26" y="26"/>
                  </a:cubicBezTo>
                  <a:cubicBezTo>
                    <a:pt x="26" y="17"/>
                    <a:pt x="26" y="17"/>
                    <a:pt x="26" y="17"/>
                  </a:cubicBezTo>
                  <a:cubicBezTo>
                    <a:pt x="26" y="16"/>
                    <a:pt x="27" y="16"/>
                    <a:pt x="27" y="16"/>
                  </a:cubicBezTo>
                  <a:cubicBezTo>
                    <a:pt x="30" y="16"/>
                    <a:pt x="30" y="16"/>
                    <a:pt x="30" y="16"/>
                  </a:cubicBezTo>
                  <a:cubicBezTo>
                    <a:pt x="31" y="16"/>
                    <a:pt x="31" y="16"/>
                    <a:pt x="31" y="17"/>
                  </a:cubicBezTo>
                  <a:cubicBezTo>
                    <a:pt x="31" y="26"/>
                    <a:pt x="31" y="26"/>
                    <a:pt x="31" y="26"/>
                  </a:cubicBezTo>
                  <a:cubicBezTo>
                    <a:pt x="40" y="26"/>
                    <a:pt x="40" y="26"/>
                    <a:pt x="40" y="26"/>
                  </a:cubicBezTo>
                  <a:cubicBezTo>
                    <a:pt x="41" y="26"/>
                    <a:pt x="42" y="27"/>
                    <a:pt x="42" y="27"/>
                  </a:cubicBezTo>
                  <a:lnTo>
                    <a:pt x="42" y="30"/>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grpSp>
        <p:nvGrpSpPr>
          <p:cNvPr id="100" name="Group 99"/>
          <p:cNvGrpSpPr/>
          <p:nvPr/>
        </p:nvGrpSpPr>
        <p:grpSpPr>
          <a:xfrm>
            <a:off x="10259511" y="3223494"/>
            <a:ext cx="321407" cy="1549014"/>
            <a:chOff x="2971801" y="2190750"/>
            <a:chExt cx="228599" cy="1101725"/>
          </a:xfrm>
        </p:grpSpPr>
        <p:cxnSp>
          <p:nvCxnSpPr>
            <p:cNvPr id="101" name="Straight Connector 100"/>
            <p:cNvCxnSpPr/>
            <p:nvPr/>
          </p:nvCxnSpPr>
          <p:spPr>
            <a:xfrm rot="16200000" flipV="1">
              <a:off x="2478088" y="2684463"/>
              <a:ext cx="1101725" cy="11430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cxnSp>
          <p:nvCxnSpPr>
            <p:cNvPr id="102" name="Straight Connector 101"/>
            <p:cNvCxnSpPr/>
            <p:nvPr/>
          </p:nvCxnSpPr>
          <p:spPr>
            <a:xfrm rot="5400000" flipH="1" flipV="1">
              <a:off x="2592387" y="2684463"/>
              <a:ext cx="1101725" cy="114300"/>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grpSp>
      <p:grpSp>
        <p:nvGrpSpPr>
          <p:cNvPr id="134" name="Group 133"/>
          <p:cNvGrpSpPr/>
          <p:nvPr/>
        </p:nvGrpSpPr>
        <p:grpSpPr>
          <a:xfrm>
            <a:off x="9830961" y="2044995"/>
            <a:ext cx="1178502" cy="1178502"/>
            <a:chOff x="6648450" y="1428750"/>
            <a:chExt cx="838200" cy="838200"/>
          </a:xfrm>
        </p:grpSpPr>
        <p:sp>
          <p:nvSpPr>
            <p:cNvPr id="97" name="Rectangle 96"/>
            <p:cNvSpPr/>
            <p:nvPr/>
          </p:nvSpPr>
          <p:spPr>
            <a:xfrm>
              <a:off x="6648450" y="1428750"/>
              <a:ext cx="838200" cy="8382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29" name="Freeform 89"/>
            <p:cNvSpPr>
              <a:spLocks noEditPoints="1"/>
            </p:cNvSpPr>
            <p:nvPr/>
          </p:nvSpPr>
          <p:spPr bwMode="auto">
            <a:xfrm>
              <a:off x="6878874" y="1659174"/>
              <a:ext cx="377353" cy="377353"/>
            </a:xfrm>
            <a:custGeom>
              <a:avLst/>
              <a:gdLst/>
              <a:ahLst/>
              <a:cxnLst>
                <a:cxn ang="0">
                  <a:pos x="68" y="3"/>
                </a:cxn>
                <a:cxn ang="0">
                  <a:pos x="58" y="61"/>
                </a:cxn>
                <a:cxn ang="0">
                  <a:pos x="57" y="63"/>
                </a:cxn>
                <a:cxn ang="0">
                  <a:pos x="56" y="63"/>
                </a:cxn>
                <a:cxn ang="0">
                  <a:pos x="55" y="63"/>
                </a:cxn>
                <a:cxn ang="0">
                  <a:pos x="35" y="55"/>
                </a:cxn>
                <a:cxn ang="0">
                  <a:pos x="23" y="67"/>
                </a:cxn>
                <a:cxn ang="0">
                  <a:pos x="22" y="68"/>
                </a:cxn>
                <a:cxn ang="0">
                  <a:pos x="21" y="68"/>
                </a:cxn>
                <a:cxn ang="0">
                  <a:pos x="19" y="65"/>
                </a:cxn>
                <a:cxn ang="0">
                  <a:pos x="19" y="48"/>
                </a:cxn>
                <a:cxn ang="0">
                  <a:pos x="1" y="41"/>
                </a:cxn>
                <a:cxn ang="0">
                  <a:pos x="0" y="39"/>
                </a:cxn>
                <a:cxn ang="0">
                  <a:pos x="1" y="36"/>
                </a:cxn>
                <a:cxn ang="0">
                  <a:pos x="64" y="0"/>
                </a:cxn>
                <a:cxn ang="0">
                  <a:pos x="67" y="0"/>
                </a:cxn>
                <a:cxn ang="0">
                  <a:pos x="68" y="3"/>
                </a:cxn>
                <a:cxn ang="0">
                  <a:pos x="62" y="7"/>
                </a:cxn>
                <a:cxn ang="0">
                  <a:pos x="8" y="38"/>
                </a:cxn>
                <a:cxn ang="0">
                  <a:pos x="20" y="43"/>
                </a:cxn>
                <a:cxn ang="0">
                  <a:pos x="53" y="19"/>
                </a:cxn>
                <a:cxn ang="0">
                  <a:pos x="35" y="49"/>
                </a:cxn>
                <a:cxn ang="0">
                  <a:pos x="54" y="57"/>
                </a:cxn>
                <a:cxn ang="0">
                  <a:pos x="62" y="7"/>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5" y="55"/>
                    <a:pt x="35" y="55"/>
                    <a:pt x="35" y="55"/>
                  </a:cubicBezTo>
                  <a:cubicBezTo>
                    <a:pt x="23" y="67"/>
                    <a:pt x="23" y="67"/>
                    <a:pt x="23" y="67"/>
                  </a:cubicBezTo>
                  <a:cubicBezTo>
                    <a:pt x="23" y="67"/>
                    <a:pt x="22" y="68"/>
                    <a:pt x="22" y="68"/>
                  </a:cubicBezTo>
                  <a:cubicBezTo>
                    <a:pt x="21" y="68"/>
                    <a:pt x="21" y="68"/>
                    <a:pt x="21" y="68"/>
                  </a:cubicBezTo>
                  <a:cubicBezTo>
                    <a:pt x="20" y="67"/>
                    <a:pt x="19" y="66"/>
                    <a:pt x="19" y="65"/>
                  </a:cubicBezTo>
                  <a:cubicBezTo>
                    <a:pt x="19" y="48"/>
                    <a:pt x="19" y="48"/>
                    <a:pt x="19" y="48"/>
                  </a:cubicBezTo>
                  <a:cubicBezTo>
                    <a:pt x="1" y="41"/>
                    <a:pt x="1" y="41"/>
                    <a:pt x="1" y="41"/>
                  </a:cubicBezTo>
                  <a:cubicBezTo>
                    <a:pt x="0" y="40"/>
                    <a:pt x="0" y="40"/>
                    <a:pt x="0" y="39"/>
                  </a:cubicBezTo>
                  <a:cubicBezTo>
                    <a:pt x="0" y="38"/>
                    <a:pt x="0" y="37"/>
                    <a:pt x="1" y="36"/>
                  </a:cubicBezTo>
                  <a:cubicBezTo>
                    <a:pt x="64" y="0"/>
                    <a:pt x="64" y="0"/>
                    <a:pt x="64" y="0"/>
                  </a:cubicBezTo>
                  <a:cubicBezTo>
                    <a:pt x="65" y="0"/>
                    <a:pt x="66" y="0"/>
                    <a:pt x="67" y="0"/>
                  </a:cubicBezTo>
                  <a:cubicBezTo>
                    <a:pt x="68" y="1"/>
                    <a:pt x="68" y="2"/>
                    <a:pt x="68" y="3"/>
                  </a:cubicBezTo>
                  <a:close/>
                  <a:moveTo>
                    <a:pt x="62" y="7"/>
                  </a:moveTo>
                  <a:cubicBezTo>
                    <a:pt x="8" y="38"/>
                    <a:pt x="8" y="38"/>
                    <a:pt x="8" y="38"/>
                  </a:cubicBezTo>
                  <a:cubicBezTo>
                    <a:pt x="20" y="43"/>
                    <a:pt x="20" y="43"/>
                    <a:pt x="20" y="43"/>
                  </a:cubicBezTo>
                  <a:cubicBezTo>
                    <a:pt x="53" y="19"/>
                    <a:pt x="53" y="19"/>
                    <a:pt x="53" y="19"/>
                  </a:cubicBezTo>
                  <a:cubicBezTo>
                    <a:pt x="35" y="49"/>
                    <a:pt x="35" y="49"/>
                    <a:pt x="35" y="49"/>
                  </a:cubicBezTo>
                  <a:cubicBezTo>
                    <a:pt x="54" y="57"/>
                    <a:pt x="54" y="57"/>
                    <a:pt x="54" y="57"/>
                  </a:cubicBezTo>
                  <a:lnTo>
                    <a:pt x="62" y="7"/>
                  </a:lnTo>
                  <a:close/>
                </a:path>
              </a:pathLst>
            </a:custGeom>
            <a:solidFill>
              <a:schemeClr val="bg1"/>
            </a:solidFill>
            <a:ln w="9525">
              <a:noFill/>
              <a:round/>
              <a:headEnd/>
              <a:tailEnd/>
            </a:ln>
          </p:spPr>
          <p:txBody>
            <a:bodyPr vert="horz" wrap="square" lIns="128563" tIns="64282" rIns="128563" bIns="64282" numCol="1" anchor="t" anchorCtr="0" compatLnSpc="1">
              <a:prstTxWarp prst="textNoShape">
                <a:avLst/>
              </a:prstTxWarp>
            </a:bodyPr>
            <a:lstStyle/>
            <a:p>
              <a:pP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grpSp>
      <p:sp>
        <p:nvSpPr>
          <p:cNvPr id="161" name="Right Arrow 160"/>
          <p:cNvSpPr/>
          <p:nvPr/>
        </p:nvSpPr>
        <p:spPr>
          <a:xfrm>
            <a:off x="3844715" y="2376188"/>
            <a:ext cx="495507" cy="516118"/>
          </a:xfrm>
          <a:prstGeom prst="righ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62" name="Right Arrow 161"/>
          <p:cNvSpPr/>
          <p:nvPr/>
        </p:nvSpPr>
        <p:spPr>
          <a:xfrm>
            <a:off x="5679425" y="2376188"/>
            <a:ext cx="495507" cy="516118"/>
          </a:xfrm>
          <a:prstGeom prst="righ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63" name="Right Arrow 162"/>
          <p:cNvSpPr/>
          <p:nvPr/>
        </p:nvSpPr>
        <p:spPr>
          <a:xfrm>
            <a:off x="7487354" y="2376188"/>
            <a:ext cx="495507" cy="516118"/>
          </a:xfrm>
          <a:prstGeom prst="righ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164" name="Right Arrow 163"/>
          <p:cNvSpPr/>
          <p:nvPr/>
        </p:nvSpPr>
        <p:spPr>
          <a:xfrm>
            <a:off x="9295279" y="2376188"/>
            <a:ext cx="495507" cy="516118"/>
          </a:xfrm>
          <a:prstGeom prst="righ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2812">
              <a:latin typeface="Arial" panose="020B0604020202020204" pitchFamily="34" charset="0"/>
              <a:ea typeface="微软雅黑" panose="020B0503020204020204" pitchFamily="34" charset="-122"/>
              <a:sym typeface="Arial" panose="020B0604020202020204" pitchFamily="34" charset="0"/>
            </a:endParaRPr>
          </a:p>
        </p:txBody>
      </p:sp>
      <p:sp>
        <p:nvSpPr>
          <p:cNvPr id="51" name="Text Placeholder 7"/>
          <p:cNvSpPr txBox="1">
            <a:spLocks/>
          </p:cNvSpPr>
          <p:nvPr/>
        </p:nvSpPr>
        <p:spPr>
          <a:xfrm>
            <a:off x="1555567" y="459361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2" name="Text Placeholder 2"/>
          <p:cNvSpPr txBox="1">
            <a:spLocks/>
          </p:cNvSpPr>
          <p:nvPr/>
        </p:nvSpPr>
        <p:spPr>
          <a:xfrm>
            <a:off x="1555567" y="498293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5" name="Text Placeholder 7"/>
          <p:cNvSpPr txBox="1">
            <a:spLocks/>
          </p:cNvSpPr>
          <p:nvPr/>
        </p:nvSpPr>
        <p:spPr>
          <a:xfrm>
            <a:off x="424161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Text Placeholder 2"/>
          <p:cNvSpPr txBox="1">
            <a:spLocks/>
          </p:cNvSpPr>
          <p:nvPr/>
        </p:nvSpPr>
        <p:spPr>
          <a:xfrm>
            <a:off x="424161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7" name="Text Placeholder 7"/>
          <p:cNvSpPr txBox="1">
            <a:spLocks/>
          </p:cNvSpPr>
          <p:nvPr/>
        </p:nvSpPr>
        <p:spPr>
          <a:xfrm>
            <a:off x="608946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8" name="Text Placeholder 2"/>
          <p:cNvSpPr txBox="1">
            <a:spLocks/>
          </p:cNvSpPr>
          <p:nvPr/>
        </p:nvSpPr>
        <p:spPr>
          <a:xfrm>
            <a:off x="608946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59" name="Text Placeholder 7"/>
          <p:cNvSpPr txBox="1">
            <a:spLocks/>
          </p:cNvSpPr>
          <p:nvPr/>
        </p:nvSpPr>
        <p:spPr>
          <a:xfrm>
            <a:off x="793731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0" name="Text Placeholder 2"/>
          <p:cNvSpPr txBox="1">
            <a:spLocks/>
          </p:cNvSpPr>
          <p:nvPr/>
        </p:nvSpPr>
        <p:spPr>
          <a:xfrm>
            <a:off x="793731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3" name="Text Placeholder 7"/>
          <p:cNvSpPr txBox="1">
            <a:spLocks/>
          </p:cNvSpPr>
          <p:nvPr/>
        </p:nvSpPr>
        <p:spPr>
          <a:xfrm>
            <a:off x="9785167" y="4917469"/>
            <a:ext cx="1331091" cy="334187"/>
          </a:xfrm>
          <a:prstGeom prst="rect">
            <a:avLst/>
          </a:prstGeom>
        </p:spPr>
        <p:txBody>
          <a:bodyPr vert="horz" lIns="0" tIns="103884" rIns="0" bIns="103884" anchor="ctr" anchorCtr="0"/>
          <a:lstStyle>
            <a:lvl1pPr marL="0" indent="0" algn="l" defTabSz="914476" rtl="0" eaLnBrk="1" latinLnBrk="0" hangingPunct="1">
              <a:lnSpc>
                <a:spcPct val="100000"/>
              </a:lnSpc>
              <a:spcBef>
                <a:spcPts val="0"/>
              </a:spcBef>
              <a:spcAft>
                <a:spcPts val="0"/>
              </a:spcAft>
              <a:buFont typeface="Arial" panose="020B0604020202020204" pitchFamily="34" charset="0"/>
              <a:buNone/>
              <a:defRPr sz="2637" b="1" kern="1200" baseline="0">
                <a:solidFill>
                  <a:schemeClr val="accent1"/>
                </a:solidFill>
                <a:latin typeface="League Gothic Regular"/>
                <a:ea typeface="+mn-ea"/>
                <a:cs typeface="League Gothic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20000"/>
              </a:lnSpc>
            </a:pPr>
            <a:r>
              <a:rPr lang="zh-CN" altLang="en-US" sz="140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_tradnl"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5" name="Text Placeholder 2"/>
          <p:cNvSpPr txBox="1">
            <a:spLocks/>
          </p:cNvSpPr>
          <p:nvPr/>
        </p:nvSpPr>
        <p:spPr>
          <a:xfrm>
            <a:off x="9785167" y="5306786"/>
            <a:ext cx="1754878" cy="429605"/>
          </a:xfrm>
          <a:prstGeom prst="rect">
            <a:avLst/>
          </a:prstGeom>
        </p:spPr>
        <p:txBody>
          <a:bodyPr vert="horz" lIns="0" tIns="0" rIns="0" bIns="0" anchor="t" anchorCtr="0">
            <a:spAutoFit/>
          </a:bodyPr>
          <a:lstStyle>
            <a:lvl1pPr marL="0" indent="0" algn="l" defTabSz="914476" rtl="0" eaLnBrk="1" latinLnBrk="0" hangingPunct="1">
              <a:lnSpc>
                <a:spcPct val="120000"/>
              </a:lnSpc>
              <a:spcBef>
                <a:spcPts val="0"/>
              </a:spcBef>
              <a:buFont typeface="Arial" panose="020B0604020202020204" pitchFamily="34" charset="0"/>
              <a:buNone/>
              <a:defRPr sz="1582" b="0" kern="1200" baseline="0">
                <a:solidFill>
                  <a:schemeClr val="tx1">
                    <a:lumMod val="50000"/>
                    <a:lumOff val="50000"/>
                  </a:schemeClr>
                </a:solidFill>
                <a:latin typeface="Lato Regular"/>
                <a:ea typeface="+mn-ea"/>
                <a:cs typeface="Lato Regular"/>
              </a:defRPr>
            </a:lvl1pPr>
            <a:lvl2pPr marL="685858" indent="-228620" algn="l" defTabSz="914476"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94" indent="-228620" algn="l" defTabSz="914476"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333"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571"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809"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2048"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286"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524" indent="-228620" algn="l" defTabSz="914476"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6"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47"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13025795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130"/>
                                        </p:tgtEl>
                                        <p:attrNameLst>
                                          <p:attrName>style.visibility</p:attrName>
                                        </p:attrNameLst>
                                      </p:cBhvr>
                                      <p:to>
                                        <p:strVal val="visible"/>
                                      </p:to>
                                    </p:set>
                                    <p:anim calcmode="lin" valueType="num">
                                      <p:cBhvr>
                                        <p:cTn id="7" dur="500" fill="hold"/>
                                        <p:tgtEl>
                                          <p:spTgt spid="130"/>
                                        </p:tgtEl>
                                        <p:attrNameLst>
                                          <p:attrName>ppt_w</p:attrName>
                                        </p:attrNameLst>
                                      </p:cBhvr>
                                      <p:tavLst>
                                        <p:tav tm="0">
                                          <p:val>
                                            <p:fltVal val="0"/>
                                          </p:val>
                                        </p:tav>
                                        <p:tav tm="100000">
                                          <p:val>
                                            <p:strVal val="#ppt_w"/>
                                          </p:val>
                                        </p:tav>
                                      </p:tavLst>
                                    </p:anim>
                                    <p:anim calcmode="lin" valueType="num">
                                      <p:cBhvr>
                                        <p:cTn id="8" dur="500" fill="hold"/>
                                        <p:tgtEl>
                                          <p:spTgt spid="130"/>
                                        </p:tgtEl>
                                        <p:attrNameLst>
                                          <p:attrName>ppt_h</p:attrName>
                                        </p:attrNameLst>
                                      </p:cBhvr>
                                      <p:tavLst>
                                        <p:tav tm="0">
                                          <p:val>
                                            <p:fltVal val="0"/>
                                          </p:val>
                                        </p:tav>
                                        <p:tav tm="100000">
                                          <p:val>
                                            <p:strVal val="#ppt_h"/>
                                          </p:val>
                                        </p:tav>
                                      </p:tavLst>
                                    </p:anim>
                                    <p:animEffect transition="in" filter="fade">
                                      <p:cBhvr>
                                        <p:cTn id="9" dur="500"/>
                                        <p:tgtEl>
                                          <p:spTgt spid="130"/>
                                        </p:tgtEl>
                                      </p:cBhvr>
                                    </p:animEffect>
                                  </p:childTnLst>
                                </p:cTn>
                              </p:par>
                            </p:childTnLst>
                          </p:cTn>
                        </p:par>
                        <p:par>
                          <p:cTn id="10" fill="hold">
                            <p:stCondLst>
                              <p:cond delay="500"/>
                            </p:stCondLst>
                            <p:childTnLst>
                              <p:par>
                                <p:cTn id="11" presetID="18" presetClass="entr" presetSubtype="12" fill="hold" nodeType="afterEffect">
                                  <p:stCondLst>
                                    <p:cond delay="0"/>
                                  </p:stCondLst>
                                  <p:childTnLst>
                                    <p:set>
                                      <p:cBhvr>
                                        <p:cTn id="12" dur="1" fill="hold">
                                          <p:stCondLst>
                                            <p:cond delay="0"/>
                                          </p:stCondLst>
                                        </p:cTn>
                                        <p:tgtEl>
                                          <p:spTgt spid="121"/>
                                        </p:tgtEl>
                                        <p:attrNameLst>
                                          <p:attrName>style.visibility</p:attrName>
                                        </p:attrNameLst>
                                      </p:cBhvr>
                                      <p:to>
                                        <p:strVal val="visible"/>
                                      </p:to>
                                    </p:set>
                                    <p:animEffect transition="in" filter="strips(downLeft)">
                                      <p:cBhvr>
                                        <p:cTn id="13" dur="500"/>
                                        <p:tgtEl>
                                          <p:spTgt spid="121"/>
                                        </p:tgtEl>
                                      </p:cBhvr>
                                    </p:animEffect>
                                  </p:childTnLst>
                                </p:cTn>
                              </p:par>
                            </p:childTnLst>
                          </p:cTn>
                        </p:par>
                        <p:par>
                          <p:cTn id="14" fill="hold">
                            <p:stCondLst>
                              <p:cond delay="1000"/>
                            </p:stCondLst>
                            <p:childTnLst>
                              <p:par>
                                <p:cTn id="15" presetID="53" presetClass="entr" presetSubtype="0" fill="hold" grpId="0" nodeType="afterEffect">
                                  <p:stCondLst>
                                    <p:cond delay="0"/>
                                  </p:stCondLst>
                                  <p:childTnLst>
                                    <p:set>
                                      <p:cBhvr>
                                        <p:cTn id="16" dur="1" fill="hold">
                                          <p:stCondLst>
                                            <p:cond delay="0"/>
                                          </p:stCondLst>
                                        </p:cTn>
                                        <p:tgtEl>
                                          <p:spTgt spid="161"/>
                                        </p:tgtEl>
                                        <p:attrNameLst>
                                          <p:attrName>style.visibility</p:attrName>
                                        </p:attrNameLst>
                                      </p:cBhvr>
                                      <p:to>
                                        <p:strVal val="visible"/>
                                      </p:to>
                                    </p:set>
                                    <p:anim calcmode="lin" valueType="num">
                                      <p:cBhvr>
                                        <p:cTn id="17" dur="500" fill="hold"/>
                                        <p:tgtEl>
                                          <p:spTgt spid="161"/>
                                        </p:tgtEl>
                                        <p:attrNameLst>
                                          <p:attrName>ppt_w</p:attrName>
                                        </p:attrNameLst>
                                      </p:cBhvr>
                                      <p:tavLst>
                                        <p:tav tm="0">
                                          <p:val>
                                            <p:fltVal val="0"/>
                                          </p:val>
                                        </p:tav>
                                        <p:tav tm="100000">
                                          <p:val>
                                            <p:strVal val="#ppt_w"/>
                                          </p:val>
                                        </p:tav>
                                      </p:tavLst>
                                    </p:anim>
                                    <p:anim calcmode="lin" valueType="num">
                                      <p:cBhvr>
                                        <p:cTn id="18" dur="500" fill="hold"/>
                                        <p:tgtEl>
                                          <p:spTgt spid="161"/>
                                        </p:tgtEl>
                                        <p:attrNameLst>
                                          <p:attrName>ppt_h</p:attrName>
                                        </p:attrNameLst>
                                      </p:cBhvr>
                                      <p:tavLst>
                                        <p:tav tm="0">
                                          <p:val>
                                            <p:fltVal val="0"/>
                                          </p:val>
                                        </p:tav>
                                        <p:tav tm="100000">
                                          <p:val>
                                            <p:strVal val="#ppt_h"/>
                                          </p:val>
                                        </p:tav>
                                      </p:tavLst>
                                    </p:anim>
                                    <p:animEffect transition="in" filter="fade">
                                      <p:cBhvr>
                                        <p:cTn id="19" dur="500"/>
                                        <p:tgtEl>
                                          <p:spTgt spid="161"/>
                                        </p:tgtEl>
                                      </p:cBhvr>
                                    </p:animEffect>
                                  </p:childTnLst>
                                </p:cTn>
                              </p:par>
                            </p:childTnLst>
                          </p:cTn>
                        </p:par>
                        <p:par>
                          <p:cTn id="20" fill="hold">
                            <p:stCondLst>
                              <p:cond delay="1500"/>
                            </p:stCondLst>
                            <p:childTnLst>
                              <p:par>
                                <p:cTn id="21" presetID="53" presetClass="entr" presetSubtype="0" fill="hold" nodeType="afterEffect">
                                  <p:stCondLst>
                                    <p:cond delay="0"/>
                                  </p:stCondLst>
                                  <p:childTnLst>
                                    <p:set>
                                      <p:cBhvr>
                                        <p:cTn id="22" dur="1" fill="hold">
                                          <p:stCondLst>
                                            <p:cond delay="0"/>
                                          </p:stCondLst>
                                        </p:cTn>
                                        <p:tgtEl>
                                          <p:spTgt spid="131"/>
                                        </p:tgtEl>
                                        <p:attrNameLst>
                                          <p:attrName>style.visibility</p:attrName>
                                        </p:attrNameLst>
                                      </p:cBhvr>
                                      <p:to>
                                        <p:strVal val="visible"/>
                                      </p:to>
                                    </p:set>
                                    <p:anim calcmode="lin" valueType="num">
                                      <p:cBhvr>
                                        <p:cTn id="23" dur="500" fill="hold"/>
                                        <p:tgtEl>
                                          <p:spTgt spid="131"/>
                                        </p:tgtEl>
                                        <p:attrNameLst>
                                          <p:attrName>ppt_w</p:attrName>
                                        </p:attrNameLst>
                                      </p:cBhvr>
                                      <p:tavLst>
                                        <p:tav tm="0">
                                          <p:val>
                                            <p:fltVal val="0"/>
                                          </p:val>
                                        </p:tav>
                                        <p:tav tm="100000">
                                          <p:val>
                                            <p:strVal val="#ppt_w"/>
                                          </p:val>
                                        </p:tav>
                                      </p:tavLst>
                                    </p:anim>
                                    <p:anim calcmode="lin" valueType="num">
                                      <p:cBhvr>
                                        <p:cTn id="24" dur="500" fill="hold"/>
                                        <p:tgtEl>
                                          <p:spTgt spid="131"/>
                                        </p:tgtEl>
                                        <p:attrNameLst>
                                          <p:attrName>ppt_h</p:attrName>
                                        </p:attrNameLst>
                                      </p:cBhvr>
                                      <p:tavLst>
                                        <p:tav tm="0">
                                          <p:val>
                                            <p:fltVal val="0"/>
                                          </p:val>
                                        </p:tav>
                                        <p:tav tm="100000">
                                          <p:val>
                                            <p:strVal val="#ppt_h"/>
                                          </p:val>
                                        </p:tav>
                                      </p:tavLst>
                                    </p:anim>
                                    <p:animEffect transition="in" filter="fade">
                                      <p:cBhvr>
                                        <p:cTn id="25" dur="500"/>
                                        <p:tgtEl>
                                          <p:spTgt spid="131"/>
                                        </p:tgtEl>
                                      </p:cBhvr>
                                    </p:animEffect>
                                  </p:childTnLst>
                                </p:cTn>
                              </p:par>
                            </p:childTnLst>
                          </p:cTn>
                        </p:par>
                        <p:par>
                          <p:cTn id="26" fill="hold">
                            <p:stCondLst>
                              <p:cond delay="2000"/>
                            </p:stCondLst>
                            <p:childTnLst>
                              <p:par>
                                <p:cTn id="27" presetID="18" presetClass="entr" presetSubtype="12" fill="hold" nodeType="afterEffect">
                                  <p:stCondLst>
                                    <p:cond delay="0"/>
                                  </p:stCondLst>
                                  <p:childTnLst>
                                    <p:set>
                                      <p:cBhvr>
                                        <p:cTn id="28" dur="1" fill="hold">
                                          <p:stCondLst>
                                            <p:cond delay="0"/>
                                          </p:stCondLst>
                                        </p:cTn>
                                        <p:tgtEl>
                                          <p:spTgt spid="64"/>
                                        </p:tgtEl>
                                        <p:attrNameLst>
                                          <p:attrName>style.visibility</p:attrName>
                                        </p:attrNameLst>
                                      </p:cBhvr>
                                      <p:to>
                                        <p:strVal val="visible"/>
                                      </p:to>
                                    </p:set>
                                    <p:animEffect transition="in" filter="strips(downLeft)">
                                      <p:cBhvr>
                                        <p:cTn id="29" dur="500"/>
                                        <p:tgtEl>
                                          <p:spTgt spid="64"/>
                                        </p:tgtEl>
                                      </p:cBhvr>
                                    </p:animEffect>
                                  </p:childTnLst>
                                </p:cTn>
                              </p:par>
                            </p:childTnLst>
                          </p:cTn>
                        </p:par>
                        <p:par>
                          <p:cTn id="30" fill="hold">
                            <p:stCondLst>
                              <p:cond delay="2500"/>
                            </p:stCondLst>
                            <p:childTnLst>
                              <p:par>
                                <p:cTn id="31" presetID="53" presetClass="entr" presetSubtype="0" fill="hold" grpId="0" nodeType="afterEffect">
                                  <p:stCondLst>
                                    <p:cond delay="0"/>
                                  </p:stCondLst>
                                  <p:childTnLst>
                                    <p:set>
                                      <p:cBhvr>
                                        <p:cTn id="32" dur="1" fill="hold">
                                          <p:stCondLst>
                                            <p:cond delay="0"/>
                                          </p:stCondLst>
                                        </p:cTn>
                                        <p:tgtEl>
                                          <p:spTgt spid="162"/>
                                        </p:tgtEl>
                                        <p:attrNameLst>
                                          <p:attrName>style.visibility</p:attrName>
                                        </p:attrNameLst>
                                      </p:cBhvr>
                                      <p:to>
                                        <p:strVal val="visible"/>
                                      </p:to>
                                    </p:set>
                                    <p:anim calcmode="lin" valueType="num">
                                      <p:cBhvr>
                                        <p:cTn id="33" dur="500" fill="hold"/>
                                        <p:tgtEl>
                                          <p:spTgt spid="162"/>
                                        </p:tgtEl>
                                        <p:attrNameLst>
                                          <p:attrName>ppt_w</p:attrName>
                                        </p:attrNameLst>
                                      </p:cBhvr>
                                      <p:tavLst>
                                        <p:tav tm="0">
                                          <p:val>
                                            <p:fltVal val="0"/>
                                          </p:val>
                                        </p:tav>
                                        <p:tav tm="100000">
                                          <p:val>
                                            <p:strVal val="#ppt_w"/>
                                          </p:val>
                                        </p:tav>
                                      </p:tavLst>
                                    </p:anim>
                                    <p:anim calcmode="lin" valueType="num">
                                      <p:cBhvr>
                                        <p:cTn id="34" dur="500" fill="hold"/>
                                        <p:tgtEl>
                                          <p:spTgt spid="162"/>
                                        </p:tgtEl>
                                        <p:attrNameLst>
                                          <p:attrName>ppt_h</p:attrName>
                                        </p:attrNameLst>
                                      </p:cBhvr>
                                      <p:tavLst>
                                        <p:tav tm="0">
                                          <p:val>
                                            <p:fltVal val="0"/>
                                          </p:val>
                                        </p:tav>
                                        <p:tav tm="100000">
                                          <p:val>
                                            <p:strVal val="#ppt_h"/>
                                          </p:val>
                                        </p:tav>
                                      </p:tavLst>
                                    </p:anim>
                                    <p:animEffect transition="in" filter="fade">
                                      <p:cBhvr>
                                        <p:cTn id="35" dur="500"/>
                                        <p:tgtEl>
                                          <p:spTgt spid="162"/>
                                        </p:tgtEl>
                                      </p:cBhvr>
                                    </p:animEffect>
                                  </p:childTnLst>
                                </p:cTn>
                              </p:par>
                            </p:childTnLst>
                          </p:cTn>
                        </p:par>
                        <p:par>
                          <p:cTn id="36" fill="hold">
                            <p:stCondLst>
                              <p:cond delay="3000"/>
                            </p:stCondLst>
                            <p:childTnLst>
                              <p:par>
                                <p:cTn id="37" presetID="53" presetClass="entr" presetSubtype="0" fill="hold" nodeType="afterEffect">
                                  <p:stCondLst>
                                    <p:cond delay="0"/>
                                  </p:stCondLst>
                                  <p:childTnLst>
                                    <p:set>
                                      <p:cBhvr>
                                        <p:cTn id="38" dur="1" fill="hold">
                                          <p:stCondLst>
                                            <p:cond delay="0"/>
                                          </p:stCondLst>
                                        </p:cTn>
                                        <p:tgtEl>
                                          <p:spTgt spid="132"/>
                                        </p:tgtEl>
                                        <p:attrNameLst>
                                          <p:attrName>style.visibility</p:attrName>
                                        </p:attrNameLst>
                                      </p:cBhvr>
                                      <p:to>
                                        <p:strVal val="visible"/>
                                      </p:to>
                                    </p:set>
                                    <p:anim calcmode="lin" valueType="num">
                                      <p:cBhvr>
                                        <p:cTn id="39" dur="500" fill="hold"/>
                                        <p:tgtEl>
                                          <p:spTgt spid="132"/>
                                        </p:tgtEl>
                                        <p:attrNameLst>
                                          <p:attrName>ppt_w</p:attrName>
                                        </p:attrNameLst>
                                      </p:cBhvr>
                                      <p:tavLst>
                                        <p:tav tm="0">
                                          <p:val>
                                            <p:fltVal val="0"/>
                                          </p:val>
                                        </p:tav>
                                        <p:tav tm="100000">
                                          <p:val>
                                            <p:strVal val="#ppt_w"/>
                                          </p:val>
                                        </p:tav>
                                      </p:tavLst>
                                    </p:anim>
                                    <p:anim calcmode="lin" valueType="num">
                                      <p:cBhvr>
                                        <p:cTn id="40" dur="500" fill="hold"/>
                                        <p:tgtEl>
                                          <p:spTgt spid="132"/>
                                        </p:tgtEl>
                                        <p:attrNameLst>
                                          <p:attrName>ppt_h</p:attrName>
                                        </p:attrNameLst>
                                      </p:cBhvr>
                                      <p:tavLst>
                                        <p:tav tm="0">
                                          <p:val>
                                            <p:fltVal val="0"/>
                                          </p:val>
                                        </p:tav>
                                        <p:tav tm="100000">
                                          <p:val>
                                            <p:strVal val="#ppt_h"/>
                                          </p:val>
                                        </p:tav>
                                      </p:tavLst>
                                    </p:anim>
                                    <p:animEffect transition="in" filter="fade">
                                      <p:cBhvr>
                                        <p:cTn id="41" dur="500"/>
                                        <p:tgtEl>
                                          <p:spTgt spid="132"/>
                                        </p:tgtEl>
                                      </p:cBhvr>
                                    </p:animEffect>
                                  </p:childTnLst>
                                </p:cTn>
                              </p:par>
                            </p:childTnLst>
                          </p:cTn>
                        </p:par>
                        <p:par>
                          <p:cTn id="42" fill="hold">
                            <p:stCondLst>
                              <p:cond delay="3500"/>
                            </p:stCondLst>
                            <p:childTnLst>
                              <p:par>
                                <p:cTn id="43" presetID="18" presetClass="entr" presetSubtype="12" fill="hold" nodeType="afterEffect">
                                  <p:stCondLst>
                                    <p:cond delay="0"/>
                                  </p:stCondLst>
                                  <p:childTnLst>
                                    <p:set>
                                      <p:cBhvr>
                                        <p:cTn id="44" dur="1" fill="hold">
                                          <p:stCondLst>
                                            <p:cond delay="0"/>
                                          </p:stCondLst>
                                        </p:cTn>
                                        <p:tgtEl>
                                          <p:spTgt spid="85"/>
                                        </p:tgtEl>
                                        <p:attrNameLst>
                                          <p:attrName>style.visibility</p:attrName>
                                        </p:attrNameLst>
                                      </p:cBhvr>
                                      <p:to>
                                        <p:strVal val="visible"/>
                                      </p:to>
                                    </p:set>
                                    <p:animEffect transition="in" filter="strips(downLeft)">
                                      <p:cBhvr>
                                        <p:cTn id="45" dur="500"/>
                                        <p:tgtEl>
                                          <p:spTgt spid="85"/>
                                        </p:tgtEl>
                                      </p:cBhvr>
                                    </p:animEffect>
                                  </p:childTnLst>
                                </p:cTn>
                              </p:par>
                            </p:childTnLst>
                          </p:cTn>
                        </p:par>
                        <p:par>
                          <p:cTn id="46" fill="hold">
                            <p:stCondLst>
                              <p:cond delay="4000"/>
                            </p:stCondLst>
                            <p:childTnLst>
                              <p:par>
                                <p:cTn id="47" presetID="53" presetClass="entr" presetSubtype="0" fill="hold" grpId="0" nodeType="afterEffect">
                                  <p:stCondLst>
                                    <p:cond delay="0"/>
                                  </p:stCondLst>
                                  <p:childTnLst>
                                    <p:set>
                                      <p:cBhvr>
                                        <p:cTn id="48" dur="1" fill="hold">
                                          <p:stCondLst>
                                            <p:cond delay="0"/>
                                          </p:stCondLst>
                                        </p:cTn>
                                        <p:tgtEl>
                                          <p:spTgt spid="163"/>
                                        </p:tgtEl>
                                        <p:attrNameLst>
                                          <p:attrName>style.visibility</p:attrName>
                                        </p:attrNameLst>
                                      </p:cBhvr>
                                      <p:to>
                                        <p:strVal val="visible"/>
                                      </p:to>
                                    </p:set>
                                    <p:anim calcmode="lin" valueType="num">
                                      <p:cBhvr>
                                        <p:cTn id="49" dur="500" fill="hold"/>
                                        <p:tgtEl>
                                          <p:spTgt spid="163"/>
                                        </p:tgtEl>
                                        <p:attrNameLst>
                                          <p:attrName>ppt_w</p:attrName>
                                        </p:attrNameLst>
                                      </p:cBhvr>
                                      <p:tavLst>
                                        <p:tav tm="0">
                                          <p:val>
                                            <p:fltVal val="0"/>
                                          </p:val>
                                        </p:tav>
                                        <p:tav tm="100000">
                                          <p:val>
                                            <p:strVal val="#ppt_w"/>
                                          </p:val>
                                        </p:tav>
                                      </p:tavLst>
                                    </p:anim>
                                    <p:anim calcmode="lin" valueType="num">
                                      <p:cBhvr>
                                        <p:cTn id="50" dur="500" fill="hold"/>
                                        <p:tgtEl>
                                          <p:spTgt spid="163"/>
                                        </p:tgtEl>
                                        <p:attrNameLst>
                                          <p:attrName>ppt_h</p:attrName>
                                        </p:attrNameLst>
                                      </p:cBhvr>
                                      <p:tavLst>
                                        <p:tav tm="0">
                                          <p:val>
                                            <p:fltVal val="0"/>
                                          </p:val>
                                        </p:tav>
                                        <p:tav tm="100000">
                                          <p:val>
                                            <p:strVal val="#ppt_h"/>
                                          </p:val>
                                        </p:tav>
                                      </p:tavLst>
                                    </p:anim>
                                    <p:animEffect transition="in" filter="fade">
                                      <p:cBhvr>
                                        <p:cTn id="51" dur="500"/>
                                        <p:tgtEl>
                                          <p:spTgt spid="163"/>
                                        </p:tgtEl>
                                      </p:cBhvr>
                                    </p:animEffect>
                                  </p:childTnLst>
                                </p:cTn>
                              </p:par>
                            </p:childTnLst>
                          </p:cTn>
                        </p:par>
                        <p:par>
                          <p:cTn id="52" fill="hold">
                            <p:stCondLst>
                              <p:cond delay="4500"/>
                            </p:stCondLst>
                            <p:childTnLst>
                              <p:par>
                                <p:cTn id="53" presetID="53" presetClass="entr" presetSubtype="0" fill="hold" nodeType="afterEffect">
                                  <p:stCondLst>
                                    <p:cond delay="0"/>
                                  </p:stCondLst>
                                  <p:childTnLst>
                                    <p:set>
                                      <p:cBhvr>
                                        <p:cTn id="54" dur="1" fill="hold">
                                          <p:stCondLst>
                                            <p:cond delay="0"/>
                                          </p:stCondLst>
                                        </p:cTn>
                                        <p:tgtEl>
                                          <p:spTgt spid="133"/>
                                        </p:tgtEl>
                                        <p:attrNameLst>
                                          <p:attrName>style.visibility</p:attrName>
                                        </p:attrNameLst>
                                      </p:cBhvr>
                                      <p:to>
                                        <p:strVal val="visible"/>
                                      </p:to>
                                    </p:set>
                                    <p:anim calcmode="lin" valueType="num">
                                      <p:cBhvr>
                                        <p:cTn id="55" dur="500" fill="hold"/>
                                        <p:tgtEl>
                                          <p:spTgt spid="133"/>
                                        </p:tgtEl>
                                        <p:attrNameLst>
                                          <p:attrName>ppt_w</p:attrName>
                                        </p:attrNameLst>
                                      </p:cBhvr>
                                      <p:tavLst>
                                        <p:tav tm="0">
                                          <p:val>
                                            <p:fltVal val="0"/>
                                          </p:val>
                                        </p:tav>
                                        <p:tav tm="100000">
                                          <p:val>
                                            <p:strVal val="#ppt_w"/>
                                          </p:val>
                                        </p:tav>
                                      </p:tavLst>
                                    </p:anim>
                                    <p:anim calcmode="lin" valueType="num">
                                      <p:cBhvr>
                                        <p:cTn id="56" dur="500" fill="hold"/>
                                        <p:tgtEl>
                                          <p:spTgt spid="133"/>
                                        </p:tgtEl>
                                        <p:attrNameLst>
                                          <p:attrName>ppt_h</p:attrName>
                                        </p:attrNameLst>
                                      </p:cBhvr>
                                      <p:tavLst>
                                        <p:tav tm="0">
                                          <p:val>
                                            <p:fltVal val="0"/>
                                          </p:val>
                                        </p:tav>
                                        <p:tav tm="100000">
                                          <p:val>
                                            <p:strVal val="#ppt_h"/>
                                          </p:val>
                                        </p:tav>
                                      </p:tavLst>
                                    </p:anim>
                                    <p:animEffect transition="in" filter="fade">
                                      <p:cBhvr>
                                        <p:cTn id="57" dur="500"/>
                                        <p:tgtEl>
                                          <p:spTgt spid="133"/>
                                        </p:tgtEl>
                                      </p:cBhvr>
                                    </p:animEffect>
                                  </p:childTnLst>
                                </p:cTn>
                              </p:par>
                            </p:childTnLst>
                          </p:cTn>
                        </p:par>
                        <p:par>
                          <p:cTn id="58" fill="hold">
                            <p:stCondLst>
                              <p:cond delay="5000"/>
                            </p:stCondLst>
                            <p:childTnLst>
                              <p:par>
                                <p:cTn id="59" presetID="18" presetClass="entr" presetSubtype="12" fill="hold" nodeType="afterEffect">
                                  <p:stCondLst>
                                    <p:cond delay="0"/>
                                  </p:stCondLst>
                                  <p:childTnLst>
                                    <p:set>
                                      <p:cBhvr>
                                        <p:cTn id="60" dur="1" fill="hold">
                                          <p:stCondLst>
                                            <p:cond delay="0"/>
                                          </p:stCondLst>
                                        </p:cTn>
                                        <p:tgtEl>
                                          <p:spTgt spid="93"/>
                                        </p:tgtEl>
                                        <p:attrNameLst>
                                          <p:attrName>style.visibility</p:attrName>
                                        </p:attrNameLst>
                                      </p:cBhvr>
                                      <p:to>
                                        <p:strVal val="visible"/>
                                      </p:to>
                                    </p:set>
                                    <p:animEffect transition="in" filter="strips(downLeft)">
                                      <p:cBhvr>
                                        <p:cTn id="61" dur="500"/>
                                        <p:tgtEl>
                                          <p:spTgt spid="93"/>
                                        </p:tgtEl>
                                      </p:cBhvr>
                                    </p:animEffect>
                                  </p:childTnLst>
                                </p:cTn>
                              </p:par>
                            </p:childTnLst>
                          </p:cTn>
                        </p:par>
                        <p:par>
                          <p:cTn id="62" fill="hold">
                            <p:stCondLst>
                              <p:cond delay="5500"/>
                            </p:stCondLst>
                            <p:childTnLst>
                              <p:par>
                                <p:cTn id="63" presetID="53" presetClass="entr" presetSubtype="0" fill="hold" grpId="0" nodeType="afterEffect">
                                  <p:stCondLst>
                                    <p:cond delay="0"/>
                                  </p:stCondLst>
                                  <p:childTnLst>
                                    <p:set>
                                      <p:cBhvr>
                                        <p:cTn id="64" dur="1" fill="hold">
                                          <p:stCondLst>
                                            <p:cond delay="0"/>
                                          </p:stCondLst>
                                        </p:cTn>
                                        <p:tgtEl>
                                          <p:spTgt spid="164"/>
                                        </p:tgtEl>
                                        <p:attrNameLst>
                                          <p:attrName>style.visibility</p:attrName>
                                        </p:attrNameLst>
                                      </p:cBhvr>
                                      <p:to>
                                        <p:strVal val="visible"/>
                                      </p:to>
                                    </p:set>
                                    <p:anim calcmode="lin" valueType="num">
                                      <p:cBhvr>
                                        <p:cTn id="65" dur="500" fill="hold"/>
                                        <p:tgtEl>
                                          <p:spTgt spid="164"/>
                                        </p:tgtEl>
                                        <p:attrNameLst>
                                          <p:attrName>ppt_w</p:attrName>
                                        </p:attrNameLst>
                                      </p:cBhvr>
                                      <p:tavLst>
                                        <p:tav tm="0">
                                          <p:val>
                                            <p:fltVal val="0"/>
                                          </p:val>
                                        </p:tav>
                                        <p:tav tm="100000">
                                          <p:val>
                                            <p:strVal val="#ppt_w"/>
                                          </p:val>
                                        </p:tav>
                                      </p:tavLst>
                                    </p:anim>
                                    <p:anim calcmode="lin" valueType="num">
                                      <p:cBhvr>
                                        <p:cTn id="66" dur="500" fill="hold"/>
                                        <p:tgtEl>
                                          <p:spTgt spid="164"/>
                                        </p:tgtEl>
                                        <p:attrNameLst>
                                          <p:attrName>ppt_h</p:attrName>
                                        </p:attrNameLst>
                                      </p:cBhvr>
                                      <p:tavLst>
                                        <p:tav tm="0">
                                          <p:val>
                                            <p:fltVal val="0"/>
                                          </p:val>
                                        </p:tav>
                                        <p:tav tm="100000">
                                          <p:val>
                                            <p:strVal val="#ppt_h"/>
                                          </p:val>
                                        </p:tav>
                                      </p:tavLst>
                                    </p:anim>
                                    <p:animEffect transition="in" filter="fade">
                                      <p:cBhvr>
                                        <p:cTn id="67" dur="500"/>
                                        <p:tgtEl>
                                          <p:spTgt spid="164"/>
                                        </p:tgtEl>
                                      </p:cBhvr>
                                    </p:animEffect>
                                  </p:childTnLst>
                                </p:cTn>
                              </p:par>
                            </p:childTnLst>
                          </p:cTn>
                        </p:par>
                        <p:par>
                          <p:cTn id="68" fill="hold">
                            <p:stCondLst>
                              <p:cond delay="6000"/>
                            </p:stCondLst>
                            <p:childTnLst>
                              <p:par>
                                <p:cTn id="69" presetID="53" presetClass="entr" presetSubtype="0" fill="hold" nodeType="afterEffect">
                                  <p:stCondLst>
                                    <p:cond delay="0"/>
                                  </p:stCondLst>
                                  <p:childTnLst>
                                    <p:set>
                                      <p:cBhvr>
                                        <p:cTn id="70" dur="1" fill="hold">
                                          <p:stCondLst>
                                            <p:cond delay="0"/>
                                          </p:stCondLst>
                                        </p:cTn>
                                        <p:tgtEl>
                                          <p:spTgt spid="134"/>
                                        </p:tgtEl>
                                        <p:attrNameLst>
                                          <p:attrName>style.visibility</p:attrName>
                                        </p:attrNameLst>
                                      </p:cBhvr>
                                      <p:to>
                                        <p:strVal val="visible"/>
                                      </p:to>
                                    </p:set>
                                    <p:anim calcmode="lin" valueType="num">
                                      <p:cBhvr>
                                        <p:cTn id="71" dur="500" fill="hold"/>
                                        <p:tgtEl>
                                          <p:spTgt spid="134"/>
                                        </p:tgtEl>
                                        <p:attrNameLst>
                                          <p:attrName>ppt_w</p:attrName>
                                        </p:attrNameLst>
                                      </p:cBhvr>
                                      <p:tavLst>
                                        <p:tav tm="0">
                                          <p:val>
                                            <p:fltVal val="0"/>
                                          </p:val>
                                        </p:tav>
                                        <p:tav tm="100000">
                                          <p:val>
                                            <p:strVal val="#ppt_w"/>
                                          </p:val>
                                        </p:tav>
                                      </p:tavLst>
                                    </p:anim>
                                    <p:anim calcmode="lin" valueType="num">
                                      <p:cBhvr>
                                        <p:cTn id="72" dur="500" fill="hold"/>
                                        <p:tgtEl>
                                          <p:spTgt spid="134"/>
                                        </p:tgtEl>
                                        <p:attrNameLst>
                                          <p:attrName>ppt_h</p:attrName>
                                        </p:attrNameLst>
                                      </p:cBhvr>
                                      <p:tavLst>
                                        <p:tav tm="0">
                                          <p:val>
                                            <p:fltVal val="0"/>
                                          </p:val>
                                        </p:tav>
                                        <p:tav tm="100000">
                                          <p:val>
                                            <p:strVal val="#ppt_h"/>
                                          </p:val>
                                        </p:tav>
                                      </p:tavLst>
                                    </p:anim>
                                    <p:animEffect transition="in" filter="fade">
                                      <p:cBhvr>
                                        <p:cTn id="73" dur="500"/>
                                        <p:tgtEl>
                                          <p:spTgt spid="134"/>
                                        </p:tgtEl>
                                      </p:cBhvr>
                                    </p:animEffect>
                                  </p:childTnLst>
                                </p:cTn>
                              </p:par>
                            </p:childTnLst>
                          </p:cTn>
                        </p:par>
                        <p:par>
                          <p:cTn id="74" fill="hold">
                            <p:stCondLst>
                              <p:cond delay="6500"/>
                            </p:stCondLst>
                            <p:childTnLst>
                              <p:par>
                                <p:cTn id="75" presetID="18" presetClass="entr" presetSubtype="12" fill="hold" nodeType="afterEffect">
                                  <p:stCondLst>
                                    <p:cond delay="0"/>
                                  </p:stCondLst>
                                  <p:childTnLst>
                                    <p:set>
                                      <p:cBhvr>
                                        <p:cTn id="76" dur="1" fill="hold">
                                          <p:stCondLst>
                                            <p:cond delay="0"/>
                                          </p:stCondLst>
                                        </p:cTn>
                                        <p:tgtEl>
                                          <p:spTgt spid="100"/>
                                        </p:tgtEl>
                                        <p:attrNameLst>
                                          <p:attrName>style.visibility</p:attrName>
                                        </p:attrNameLst>
                                      </p:cBhvr>
                                      <p:to>
                                        <p:strVal val="visible"/>
                                      </p:to>
                                    </p:set>
                                    <p:animEffect transition="in" filter="strips(downLeft)">
                                      <p:cBhvr>
                                        <p:cTn id="77" dur="500"/>
                                        <p:tgtEl>
                                          <p:spTgt spid="100"/>
                                        </p:tgtEl>
                                      </p:cBhvr>
                                    </p:animEffect>
                                  </p:childTnLst>
                                </p:cTn>
                              </p:par>
                              <p:par>
                                <p:cTn id="78" presetID="53" presetClass="entr" presetSubtype="16" fill="hold" grpId="0" nodeType="withEffect">
                                  <p:stCondLst>
                                    <p:cond delay="200"/>
                                  </p:stCondLst>
                                  <p:childTnLst>
                                    <p:set>
                                      <p:cBhvr>
                                        <p:cTn id="79" dur="1" fill="hold">
                                          <p:stCondLst>
                                            <p:cond delay="0"/>
                                          </p:stCondLst>
                                        </p:cTn>
                                        <p:tgtEl>
                                          <p:spTgt spid="51">
                                            <p:txEl>
                                              <p:pRg st="0" end="0"/>
                                            </p:txEl>
                                          </p:spTgt>
                                        </p:tgtEl>
                                        <p:attrNameLst>
                                          <p:attrName>style.visibility</p:attrName>
                                        </p:attrNameLst>
                                      </p:cBhvr>
                                      <p:to>
                                        <p:strVal val="visible"/>
                                      </p:to>
                                    </p:set>
                                    <p:anim calcmode="lin" valueType="num">
                                      <p:cBhvr>
                                        <p:cTn id="80" dur="500" fill="hold"/>
                                        <p:tgtEl>
                                          <p:spTgt spid="51">
                                            <p:txEl>
                                              <p:pRg st="0" end="0"/>
                                            </p:txEl>
                                          </p:spTgt>
                                        </p:tgtEl>
                                        <p:attrNameLst>
                                          <p:attrName>ppt_w</p:attrName>
                                        </p:attrNameLst>
                                      </p:cBhvr>
                                      <p:tavLst>
                                        <p:tav tm="0">
                                          <p:val>
                                            <p:fltVal val="0"/>
                                          </p:val>
                                        </p:tav>
                                        <p:tav tm="100000">
                                          <p:val>
                                            <p:strVal val="#ppt_w"/>
                                          </p:val>
                                        </p:tav>
                                      </p:tavLst>
                                    </p:anim>
                                    <p:anim calcmode="lin" valueType="num">
                                      <p:cBhvr>
                                        <p:cTn id="81" dur="500" fill="hold"/>
                                        <p:tgtEl>
                                          <p:spTgt spid="51">
                                            <p:txEl>
                                              <p:pRg st="0" end="0"/>
                                            </p:txEl>
                                          </p:spTgt>
                                        </p:tgtEl>
                                        <p:attrNameLst>
                                          <p:attrName>ppt_h</p:attrName>
                                        </p:attrNameLst>
                                      </p:cBhvr>
                                      <p:tavLst>
                                        <p:tav tm="0">
                                          <p:val>
                                            <p:fltVal val="0"/>
                                          </p:val>
                                        </p:tav>
                                        <p:tav tm="100000">
                                          <p:val>
                                            <p:strVal val="#ppt_h"/>
                                          </p:val>
                                        </p:tav>
                                      </p:tavLst>
                                    </p:anim>
                                    <p:animEffect transition="in" filter="fade">
                                      <p:cBhvr>
                                        <p:cTn id="82" dur="500"/>
                                        <p:tgtEl>
                                          <p:spTgt spid="51">
                                            <p:txEl>
                                              <p:pRg st="0" end="0"/>
                                            </p:txEl>
                                          </p:spTgt>
                                        </p:tgtEl>
                                      </p:cBhvr>
                                    </p:animEffect>
                                  </p:childTnLst>
                                </p:cTn>
                              </p:par>
                              <p:par>
                                <p:cTn id="83" presetID="23" presetClass="entr" presetSubtype="16" fill="hold" grpId="0" nodeType="withEffect">
                                  <p:stCondLst>
                                    <p:cond delay="200"/>
                                  </p:stCondLst>
                                  <p:childTnLst>
                                    <p:set>
                                      <p:cBhvr>
                                        <p:cTn id="84" dur="1" fill="hold">
                                          <p:stCondLst>
                                            <p:cond delay="0"/>
                                          </p:stCondLst>
                                        </p:cTn>
                                        <p:tgtEl>
                                          <p:spTgt spid="52">
                                            <p:txEl>
                                              <p:pRg st="0" end="0"/>
                                            </p:txEl>
                                          </p:spTgt>
                                        </p:tgtEl>
                                        <p:attrNameLst>
                                          <p:attrName>style.visibility</p:attrName>
                                        </p:attrNameLst>
                                      </p:cBhvr>
                                      <p:to>
                                        <p:strVal val="visible"/>
                                      </p:to>
                                    </p:set>
                                    <p:anim calcmode="lin" valueType="num">
                                      <p:cBhvr>
                                        <p:cTn id="85" dur="500" fill="hold"/>
                                        <p:tgtEl>
                                          <p:spTgt spid="52">
                                            <p:txEl>
                                              <p:pRg st="0" end="0"/>
                                            </p:txEl>
                                          </p:spTgt>
                                        </p:tgtEl>
                                        <p:attrNameLst>
                                          <p:attrName>ppt_w</p:attrName>
                                        </p:attrNameLst>
                                      </p:cBhvr>
                                      <p:tavLst>
                                        <p:tav tm="0">
                                          <p:val>
                                            <p:fltVal val="0"/>
                                          </p:val>
                                        </p:tav>
                                        <p:tav tm="100000">
                                          <p:val>
                                            <p:strVal val="#ppt_w"/>
                                          </p:val>
                                        </p:tav>
                                      </p:tavLst>
                                    </p:anim>
                                    <p:anim calcmode="lin" valueType="num">
                                      <p:cBhvr>
                                        <p:cTn id="86" dur="500" fill="hold"/>
                                        <p:tgtEl>
                                          <p:spTgt spid="52">
                                            <p:txEl>
                                              <p:pRg st="0" end="0"/>
                                            </p:txEl>
                                          </p:spTgt>
                                        </p:tgtEl>
                                        <p:attrNameLst>
                                          <p:attrName>ppt_h</p:attrName>
                                        </p:attrNameLst>
                                      </p:cBhvr>
                                      <p:tavLst>
                                        <p:tav tm="0">
                                          <p:val>
                                            <p:fltVal val="0"/>
                                          </p:val>
                                        </p:tav>
                                        <p:tav tm="100000">
                                          <p:val>
                                            <p:strVal val="#ppt_h"/>
                                          </p:val>
                                        </p:tav>
                                      </p:tavLst>
                                    </p:anim>
                                  </p:childTnLst>
                                </p:cTn>
                              </p:par>
                              <p:par>
                                <p:cTn id="87" presetID="53" presetClass="entr" presetSubtype="16" fill="hold" grpId="0" nodeType="withEffect">
                                  <p:stCondLst>
                                    <p:cond delay="200"/>
                                  </p:stCondLst>
                                  <p:childTnLst>
                                    <p:set>
                                      <p:cBhvr>
                                        <p:cTn id="88" dur="1" fill="hold">
                                          <p:stCondLst>
                                            <p:cond delay="0"/>
                                          </p:stCondLst>
                                        </p:cTn>
                                        <p:tgtEl>
                                          <p:spTgt spid="55">
                                            <p:txEl>
                                              <p:pRg st="0" end="0"/>
                                            </p:txEl>
                                          </p:spTgt>
                                        </p:tgtEl>
                                        <p:attrNameLst>
                                          <p:attrName>style.visibility</p:attrName>
                                        </p:attrNameLst>
                                      </p:cBhvr>
                                      <p:to>
                                        <p:strVal val="visible"/>
                                      </p:to>
                                    </p:set>
                                    <p:anim calcmode="lin" valueType="num">
                                      <p:cBhvr>
                                        <p:cTn id="89" dur="500" fill="hold"/>
                                        <p:tgtEl>
                                          <p:spTgt spid="55">
                                            <p:txEl>
                                              <p:pRg st="0" end="0"/>
                                            </p:txEl>
                                          </p:spTgt>
                                        </p:tgtEl>
                                        <p:attrNameLst>
                                          <p:attrName>ppt_w</p:attrName>
                                        </p:attrNameLst>
                                      </p:cBhvr>
                                      <p:tavLst>
                                        <p:tav tm="0">
                                          <p:val>
                                            <p:fltVal val="0"/>
                                          </p:val>
                                        </p:tav>
                                        <p:tav tm="100000">
                                          <p:val>
                                            <p:strVal val="#ppt_w"/>
                                          </p:val>
                                        </p:tav>
                                      </p:tavLst>
                                    </p:anim>
                                    <p:anim calcmode="lin" valueType="num">
                                      <p:cBhvr>
                                        <p:cTn id="90" dur="500" fill="hold"/>
                                        <p:tgtEl>
                                          <p:spTgt spid="55">
                                            <p:txEl>
                                              <p:pRg st="0" end="0"/>
                                            </p:txEl>
                                          </p:spTgt>
                                        </p:tgtEl>
                                        <p:attrNameLst>
                                          <p:attrName>ppt_h</p:attrName>
                                        </p:attrNameLst>
                                      </p:cBhvr>
                                      <p:tavLst>
                                        <p:tav tm="0">
                                          <p:val>
                                            <p:fltVal val="0"/>
                                          </p:val>
                                        </p:tav>
                                        <p:tav tm="100000">
                                          <p:val>
                                            <p:strVal val="#ppt_h"/>
                                          </p:val>
                                        </p:tav>
                                      </p:tavLst>
                                    </p:anim>
                                    <p:animEffect transition="in" filter="fade">
                                      <p:cBhvr>
                                        <p:cTn id="91" dur="500"/>
                                        <p:tgtEl>
                                          <p:spTgt spid="55">
                                            <p:txEl>
                                              <p:pRg st="0" end="0"/>
                                            </p:txEl>
                                          </p:spTgt>
                                        </p:tgtEl>
                                      </p:cBhvr>
                                    </p:animEffect>
                                  </p:childTnLst>
                                </p:cTn>
                              </p:par>
                              <p:par>
                                <p:cTn id="92" presetID="23" presetClass="entr" presetSubtype="16" fill="hold" grpId="0" nodeType="withEffect">
                                  <p:stCondLst>
                                    <p:cond delay="200"/>
                                  </p:stCondLst>
                                  <p:childTnLst>
                                    <p:set>
                                      <p:cBhvr>
                                        <p:cTn id="93" dur="1" fill="hold">
                                          <p:stCondLst>
                                            <p:cond delay="0"/>
                                          </p:stCondLst>
                                        </p:cTn>
                                        <p:tgtEl>
                                          <p:spTgt spid="56">
                                            <p:txEl>
                                              <p:pRg st="0" end="0"/>
                                            </p:txEl>
                                          </p:spTgt>
                                        </p:tgtEl>
                                        <p:attrNameLst>
                                          <p:attrName>style.visibility</p:attrName>
                                        </p:attrNameLst>
                                      </p:cBhvr>
                                      <p:to>
                                        <p:strVal val="visible"/>
                                      </p:to>
                                    </p:set>
                                    <p:anim calcmode="lin" valueType="num">
                                      <p:cBhvr>
                                        <p:cTn id="94" dur="500" fill="hold"/>
                                        <p:tgtEl>
                                          <p:spTgt spid="56">
                                            <p:txEl>
                                              <p:pRg st="0" end="0"/>
                                            </p:txEl>
                                          </p:spTgt>
                                        </p:tgtEl>
                                        <p:attrNameLst>
                                          <p:attrName>ppt_w</p:attrName>
                                        </p:attrNameLst>
                                      </p:cBhvr>
                                      <p:tavLst>
                                        <p:tav tm="0">
                                          <p:val>
                                            <p:fltVal val="0"/>
                                          </p:val>
                                        </p:tav>
                                        <p:tav tm="100000">
                                          <p:val>
                                            <p:strVal val="#ppt_w"/>
                                          </p:val>
                                        </p:tav>
                                      </p:tavLst>
                                    </p:anim>
                                    <p:anim calcmode="lin" valueType="num">
                                      <p:cBhvr>
                                        <p:cTn id="95" dur="500" fill="hold"/>
                                        <p:tgtEl>
                                          <p:spTgt spid="56">
                                            <p:txEl>
                                              <p:pRg st="0" end="0"/>
                                            </p:txEl>
                                          </p:spTgt>
                                        </p:tgtEl>
                                        <p:attrNameLst>
                                          <p:attrName>ppt_h</p:attrName>
                                        </p:attrNameLst>
                                      </p:cBhvr>
                                      <p:tavLst>
                                        <p:tav tm="0">
                                          <p:val>
                                            <p:fltVal val="0"/>
                                          </p:val>
                                        </p:tav>
                                        <p:tav tm="100000">
                                          <p:val>
                                            <p:strVal val="#ppt_h"/>
                                          </p:val>
                                        </p:tav>
                                      </p:tavLst>
                                    </p:anim>
                                  </p:childTnLst>
                                </p:cTn>
                              </p:par>
                              <p:par>
                                <p:cTn id="96" presetID="53" presetClass="entr" presetSubtype="16" fill="hold" grpId="0" nodeType="withEffect">
                                  <p:stCondLst>
                                    <p:cond delay="200"/>
                                  </p:stCondLst>
                                  <p:childTnLst>
                                    <p:set>
                                      <p:cBhvr>
                                        <p:cTn id="97" dur="1" fill="hold">
                                          <p:stCondLst>
                                            <p:cond delay="0"/>
                                          </p:stCondLst>
                                        </p:cTn>
                                        <p:tgtEl>
                                          <p:spTgt spid="57">
                                            <p:txEl>
                                              <p:pRg st="0" end="0"/>
                                            </p:txEl>
                                          </p:spTgt>
                                        </p:tgtEl>
                                        <p:attrNameLst>
                                          <p:attrName>style.visibility</p:attrName>
                                        </p:attrNameLst>
                                      </p:cBhvr>
                                      <p:to>
                                        <p:strVal val="visible"/>
                                      </p:to>
                                    </p:set>
                                    <p:anim calcmode="lin" valueType="num">
                                      <p:cBhvr>
                                        <p:cTn id="98" dur="500" fill="hold"/>
                                        <p:tgtEl>
                                          <p:spTgt spid="57">
                                            <p:txEl>
                                              <p:pRg st="0" end="0"/>
                                            </p:txEl>
                                          </p:spTgt>
                                        </p:tgtEl>
                                        <p:attrNameLst>
                                          <p:attrName>ppt_w</p:attrName>
                                        </p:attrNameLst>
                                      </p:cBhvr>
                                      <p:tavLst>
                                        <p:tav tm="0">
                                          <p:val>
                                            <p:fltVal val="0"/>
                                          </p:val>
                                        </p:tav>
                                        <p:tav tm="100000">
                                          <p:val>
                                            <p:strVal val="#ppt_w"/>
                                          </p:val>
                                        </p:tav>
                                      </p:tavLst>
                                    </p:anim>
                                    <p:anim calcmode="lin" valueType="num">
                                      <p:cBhvr>
                                        <p:cTn id="99" dur="500" fill="hold"/>
                                        <p:tgtEl>
                                          <p:spTgt spid="57">
                                            <p:txEl>
                                              <p:pRg st="0" end="0"/>
                                            </p:txEl>
                                          </p:spTgt>
                                        </p:tgtEl>
                                        <p:attrNameLst>
                                          <p:attrName>ppt_h</p:attrName>
                                        </p:attrNameLst>
                                      </p:cBhvr>
                                      <p:tavLst>
                                        <p:tav tm="0">
                                          <p:val>
                                            <p:fltVal val="0"/>
                                          </p:val>
                                        </p:tav>
                                        <p:tav tm="100000">
                                          <p:val>
                                            <p:strVal val="#ppt_h"/>
                                          </p:val>
                                        </p:tav>
                                      </p:tavLst>
                                    </p:anim>
                                    <p:animEffect transition="in" filter="fade">
                                      <p:cBhvr>
                                        <p:cTn id="100" dur="500"/>
                                        <p:tgtEl>
                                          <p:spTgt spid="57">
                                            <p:txEl>
                                              <p:pRg st="0" end="0"/>
                                            </p:txEl>
                                          </p:spTgt>
                                        </p:tgtEl>
                                      </p:cBhvr>
                                    </p:animEffect>
                                  </p:childTnLst>
                                </p:cTn>
                              </p:par>
                              <p:par>
                                <p:cTn id="101" presetID="23" presetClass="entr" presetSubtype="16" fill="hold" grpId="0" nodeType="withEffect">
                                  <p:stCondLst>
                                    <p:cond delay="200"/>
                                  </p:stCondLst>
                                  <p:childTnLst>
                                    <p:set>
                                      <p:cBhvr>
                                        <p:cTn id="102" dur="1" fill="hold">
                                          <p:stCondLst>
                                            <p:cond delay="0"/>
                                          </p:stCondLst>
                                        </p:cTn>
                                        <p:tgtEl>
                                          <p:spTgt spid="58">
                                            <p:txEl>
                                              <p:pRg st="0" end="0"/>
                                            </p:txEl>
                                          </p:spTgt>
                                        </p:tgtEl>
                                        <p:attrNameLst>
                                          <p:attrName>style.visibility</p:attrName>
                                        </p:attrNameLst>
                                      </p:cBhvr>
                                      <p:to>
                                        <p:strVal val="visible"/>
                                      </p:to>
                                    </p:set>
                                    <p:anim calcmode="lin" valueType="num">
                                      <p:cBhvr>
                                        <p:cTn id="103" dur="500" fill="hold"/>
                                        <p:tgtEl>
                                          <p:spTgt spid="58">
                                            <p:txEl>
                                              <p:pRg st="0" end="0"/>
                                            </p:txEl>
                                          </p:spTgt>
                                        </p:tgtEl>
                                        <p:attrNameLst>
                                          <p:attrName>ppt_w</p:attrName>
                                        </p:attrNameLst>
                                      </p:cBhvr>
                                      <p:tavLst>
                                        <p:tav tm="0">
                                          <p:val>
                                            <p:fltVal val="0"/>
                                          </p:val>
                                        </p:tav>
                                        <p:tav tm="100000">
                                          <p:val>
                                            <p:strVal val="#ppt_w"/>
                                          </p:val>
                                        </p:tav>
                                      </p:tavLst>
                                    </p:anim>
                                    <p:anim calcmode="lin" valueType="num">
                                      <p:cBhvr>
                                        <p:cTn id="104" dur="500" fill="hold"/>
                                        <p:tgtEl>
                                          <p:spTgt spid="58">
                                            <p:txEl>
                                              <p:pRg st="0" end="0"/>
                                            </p:txEl>
                                          </p:spTgt>
                                        </p:tgtEl>
                                        <p:attrNameLst>
                                          <p:attrName>ppt_h</p:attrName>
                                        </p:attrNameLst>
                                      </p:cBhvr>
                                      <p:tavLst>
                                        <p:tav tm="0">
                                          <p:val>
                                            <p:fltVal val="0"/>
                                          </p:val>
                                        </p:tav>
                                        <p:tav tm="100000">
                                          <p:val>
                                            <p:strVal val="#ppt_h"/>
                                          </p:val>
                                        </p:tav>
                                      </p:tavLst>
                                    </p:anim>
                                  </p:childTnLst>
                                </p:cTn>
                              </p:par>
                              <p:par>
                                <p:cTn id="105" presetID="53" presetClass="entr" presetSubtype="16" fill="hold" grpId="0" nodeType="withEffect">
                                  <p:stCondLst>
                                    <p:cond delay="200"/>
                                  </p:stCondLst>
                                  <p:childTnLst>
                                    <p:set>
                                      <p:cBhvr>
                                        <p:cTn id="106" dur="1" fill="hold">
                                          <p:stCondLst>
                                            <p:cond delay="0"/>
                                          </p:stCondLst>
                                        </p:cTn>
                                        <p:tgtEl>
                                          <p:spTgt spid="59">
                                            <p:txEl>
                                              <p:pRg st="0" end="0"/>
                                            </p:txEl>
                                          </p:spTgt>
                                        </p:tgtEl>
                                        <p:attrNameLst>
                                          <p:attrName>style.visibility</p:attrName>
                                        </p:attrNameLst>
                                      </p:cBhvr>
                                      <p:to>
                                        <p:strVal val="visible"/>
                                      </p:to>
                                    </p:set>
                                    <p:anim calcmode="lin" valueType="num">
                                      <p:cBhvr>
                                        <p:cTn id="107" dur="500" fill="hold"/>
                                        <p:tgtEl>
                                          <p:spTgt spid="59">
                                            <p:txEl>
                                              <p:pRg st="0" end="0"/>
                                            </p:txEl>
                                          </p:spTgt>
                                        </p:tgtEl>
                                        <p:attrNameLst>
                                          <p:attrName>ppt_w</p:attrName>
                                        </p:attrNameLst>
                                      </p:cBhvr>
                                      <p:tavLst>
                                        <p:tav tm="0">
                                          <p:val>
                                            <p:fltVal val="0"/>
                                          </p:val>
                                        </p:tav>
                                        <p:tav tm="100000">
                                          <p:val>
                                            <p:strVal val="#ppt_w"/>
                                          </p:val>
                                        </p:tav>
                                      </p:tavLst>
                                    </p:anim>
                                    <p:anim calcmode="lin" valueType="num">
                                      <p:cBhvr>
                                        <p:cTn id="108" dur="500" fill="hold"/>
                                        <p:tgtEl>
                                          <p:spTgt spid="59">
                                            <p:txEl>
                                              <p:pRg st="0" end="0"/>
                                            </p:txEl>
                                          </p:spTgt>
                                        </p:tgtEl>
                                        <p:attrNameLst>
                                          <p:attrName>ppt_h</p:attrName>
                                        </p:attrNameLst>
                                      </p:cBhvr>
                                      <p:tavLst>
                                        <p:tav tm="0">
                                          <p:val>
                                            <p:fltVal val="0"/>
                                          </p:val>
                                        </p:tav>
                                        <p:tav tm="100000">
                                          <p:val>
                                            <p:strVal val="#ppt_h"/>
                                          </p:val>
                                        </p:tav>
                                      </p:tavLst>
                                    </p:anim>
                                    <p:animEffect transition="in" filter="fade">
                                      <p:cBhvr>
                                        <p:cTn id="109" dur="500"/>
                                        <p:tgtEl>
                                          <p:spTgt spid="59">
                                            <p:txEl>
                                              <p:pRg st="0" end="0"/>
                                            </p:txEl>
                                          </p:spTgt>
                                        </p:tgtEl>
                                      </p:cBhvr>
                                    </p:animEffect>
                                  </p:childTnLst>
                                </p:cTn>
                              </p:par>
                              <p:par>
                                <p:cTn id="110" presetID="23" presetClass="entr" presetSubtype="16" fill="hold" grpId="0" nodeType="withEffect">
                                  <p:stCondLst>
                                    <p:cond delay="200"/>
                                  </p:stCondLst>
                                  <p:childTnLst>
                                    <p:set>
                                      <p:cBhvr>
                                        <p:cTn id="111" dur="1" fill="hold">
                                          <p:stCondLst>
                                            <p:cond delay="0"/>
                                          </p:stCondLst>
                                        </p:cTn>
                                        <p:tgtEl>
                                          <p:spTgt spid="60">
                                            <p:txEl>
                                              <p:pRg st="0" end="0"/>
                                            </p:txEl>
                                          </p:spTgt>
                                        </p:tgtEl>
                                        <p:attrNameLst>
                                          <p:attrName>style.visibility</p:attrName>
                                        </p:attrNameLst>
                                      </p:cBhvr>
                                      <p:to>
                                        <p:strVal val="visible"/>
                                      </p:to>
                                    </p:set>
                                    <p:anim calcmode="lin" valueType="num">
                                      <p:cBhvr>
                                        <p:cTn id="112" dur="500" fill="hold"/>
                                        <p:tgtEl>
                                          <p:spTgt spid="60">
                                            <p:txEl>
                                              <p:pRg st="0" end="0"/>
                                            </p:txEl>
                                          </p:spTgt>
                                        </p:tgtEl>
                                        <p:attrNameLst>
                                          <p:attrName>ppt_w</p:attrName>
                                        </p:attrNameLst>
                                      </p:cBhvr>
                                      <p:tavLst>
                                        <p:tav tm="0">
                                          <p:val>
                                            <p:fltVal val="0"/>
                                          </p:val>
                                        </p:tav>
                                        <p:tav tm="100000">
                                          <p:val>
                                            <p:strVal val="#ppt_w"/>
                                          </p:val>
                                        </p:tav>
                                      </p:tavLst>
                                    </p:anim>
                                    <p:anim calcmode="lin" valueType="num">
                                      <p:cBhvr>
                                        <p:cTn id="113" dur="500" fill="hold"/>
                                        <p:tgtEl>
                                          <p:spTgt spid="60">
                                            <p:txEl>
                                              <p:pRg st="0" end="0"/>
                                            </p:txEl>
                                          </p:spTgt>
                                        </p:tgtEl>
                                        <p:attrNameLst>
                                          <p:attrName>ppt_h</p:attrName>
                                        </p:attrNameLst>
                                      </p:cBhvr>
                                      <p:tavLst>
                                        <p:tav tm="0">
                                          <p:val>
                                            <p:fltVal val="0"/>
                                          </p:val>
                                        </p:tav>
                                        <p:tav tm="100000">
                                          <p:val>
                                            <p:strVal val="#ppt_h"/>
                                          </p:val>
                                        </p:tav>
                                      </p:tavLst>
                                    </p:anim>
                                  </p:childTnLst>
                                </p:cTn>
                              </p:par>
                              <p:par>
                                <p:cTn id="114" presetID="53" presetClass="entr" presetSubtype="16" fill="hold" grpId="0" nodeType="withEffect">
                                  <p:stCondLst>
                                    <p:cond delay="200"/>
                                  </p:stCondLst>
                                  <p:childTnLst>
                                    <p:set>
                                      <p:cBhvr>
                                        <p:cTn id="115" dur="1" fill="hold">
                                          <p:stCondLst>
                                            <p:cond delay="0"/>
                                          </p:stCondLst>
                                        </p:cTn>
                                        <p:tgtEl>
                                          <p:spTgt spid="63">
                                            <p:txEl>
                                              <p:pRg st="0" end="0"/>
                                            </p:txEl>
                                          </p:spTgt>
                                        </p:tgtEl>
                                        <p:attrNameLst>
                                          <p:attrName>style.visibility</p:attrName>
                                        </p:attrNameLst>
                                      </p:cBhvr>
                                      <p:to>
                                        <p:strVal val="visible"/>
                                      </p:to>
                                    </p:set>
                                    <p:anim calcmode="lin" valueType="num">
                                      <p:cBhvr>
                                        <p:cTn id="116" dur="500" fill="hold"/>
                                        <p:tgtEl>
                                          <p:spTgt spid="63">
                                            <p:txEl>
                                              <p:pRg st="0" end="0"/>
                                            </p:txEl>
                                          </p:spTgt>
                                        </p:tgtEl>
                                        <p:attrNameLst>
                                          <p:attrName>ppt_w</p:attrName>
                                        </p:attrNameLst>
                                      </p:cBhvr>
                                      <p:tavLst>
                                        <p:tav tm="0">
                                          <p:val>
                                            <p:fltVal val="0"/>
                                          </p:val>
                                        </p:tav>
                                        <p:tav tm="100000">
                                          <p:val>
                                            <p:strVal val="#ppt_w"/>
                                          </p:val>
                                        </p:tav>
                                      </p:tavLst>
                                    </p:anim>
                                    <p:anim calcmode="lin" valueType="num">
                                      <p:cBhvr>
                                        <p:cTn id="117" dur="500" fill="hold"/>
                                        <p:tgtEl>
                                          <p:spTgt spid="63">
                                            <p:txEl>
                                              <p:pRg st="0" end="0"/>
                                            </p:txEl>
                                          </p:spTgt>
                                        </p:tgtEl>
                                        <p:attrNameLst>
                                          <p:attrName>ppt_h</p:attrName>
                                        </p:attrNameLst>
                                      </p:cBhvr>
                                      <p:tavLst>
                                        <p:tav tm="0">
                                          <p:val>
                                            <p:fltVal val="0"/>
                                          </p:val>
                                        </p:tav>
                                        <p:tav tm="100000">
                                          <p:val>
                                            <p:strVal val="#ppt_h"/>
                                          </p:val>
                                        </p:tav>
                                      </p:tavLst>
                                    </p:anim>
                                    <p:animEffect transition="in" filter="fade">
                                      <p:cBhvr>
                                        <p:cTn id="118" dur="500"/>
                                        <p:tgtEl>
                                          <p:spTgt spid="63">
                                            <p:txEl>
                                              <p:pRg st="0" end="0"/>
                                            </p:txEl>
                                          </p:spTgt>
                                        </p:tgtEl>
                                      </p:cBhvr>
                                    </p:animEffect>
                                  </p:childTnLst>
                                </p:cTn>
                              </p:par>
                              <p:par>
                                <p:cTn id="119" presetID="23" presetClass="entr" presetSubtype="16" fill="hold" grpId="0" nodeType="withEffect">
                                  <p:stCondLst>
                                    <p:cond delay="200"/>
                                  </p:stCondLst>
                                  <p:childTnLst>
                                    <p:set>
                                      <p:cBhvr>
                                        <p:cTn id="120" dur="1" fill="hold">
                                          <p:stCondLst>
                                            <p:cond delay="0"/>
                                          </p:stCondLst>
                                        </p:cTn>
                                        <p:tgtEl>
                                          <p:spTgt spid="65">
                                            <p:txEl>
                                              <p:pRg st="0" end="0"/>
                                            </p:txEl>
                                          </p:spTgt>
                                        </p:tgtEl>
                                        <p:attrNameLst>
                                          <p:attrName>style.visibility</p:attrName>
                                        </p:attrNameLst>
                                      </p:cBhvr>
                                      <p:to>
                                        <p:strVal val="visible"/>
                                      </p:to>
                                    </p:set>
                                    <p:anim calcmode="lin" valueType="num">
                                      <p:cBhvr>
                                        <p:cTn id="121" dur="500" fill="hold"/>
                                        <p:tgtEl>
                                          <p:spTgt spid="65">
                                            <p:txEl>
                                              <p:pRg st="0" end="0"/>
                                            </p:txEl>
                                          </p:spTgt>
                                        </p:tgtEl>
                                        <p:attrNameLst>
                                          <p:attrName>ppt_w</p:attrName>
                                        </p:attrNameLst>
                                      </p:cBhvr>
                                      <p:tavLst>
                                        <p:tav tm="0">
                                          <p:val>
                                            <p:fltVal val="0"/>
                                          </p:val>
                                        </p:tav>
                                        <p:tav tm="100000">
                                          <p:val>
                                            <p:strVal val="#ppt_w"/>
                                          </p:val>
                                        </p:tav>
                                      </p:tavLst>
                                    </p:anim>
                                    <p:anim calcmode="lin" valueType="num">
                                      <p:cBhvr>
                                        <p:cTn id="122" dur="500" fill="hold"/>
                                        <p:tgtEl>
                                          <p:spTgt spid="65">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1" grpId="0" animBg="1"/>
      <p:bldP spid="162" grpId="0" animBg="1"/>
      <p:bldP spid="163" grpId="0" animBg="1"/>
      <p:bldP spid="164" grpId="0" animBg="1"/>
      <p:bldP spid="51" grpId="0" build="p">
        <p:tmplLst>
          <p:tmpl lvl="1">
            <p:tnLst>
              <p:par>
                <p:cTn presetID="53" presetClass="entr" presetSubtype="16" fill="hold" nodeType="withEffect">
                  <p:stCondLst>
                    <p:cond delay="200"/>
                  </p:stCondLst>
                  <p:childTnLst>
                    <p:set>
                      <p:cBhvr>
                        <p:cTn dur="1" fill="hold">
                          <p:stCondLst>
                            <p:cond delay="0"/>
                          </p:stCondLst>
                        </p:cTn>
                        <p:tgtEl>
                          <p:spTgt spid="51"/>
                        </p:tgtEl>
                        <p:attrNameLst>
                          <p:attrName>style.visibility</p:attrName>
                        </p:attrNameLst>
                      </p:cBhvr>
                      <p:to>
                        <p:strVal val="visible"/>
                      </p:to>
                    </p:set>
                    <p:anim calcmode="lin" valueType="num">
                      <p:cBhvr>
                        <p:cTn dur="500" fill="hold"/>
                        <p:tgtEl>
                          <p:spTgt spid="51"/>
                        </p:tgtEl>
                        <p:attrNameLst>
                          <p:attrName>ppt_w</p:attrName>
                        </p:attrNameLst>
                      </p:cBhvr>
                      <p:tavLst>
                        <p:tav tm="0">
                          <p:val>
                            <p:fltVal val="0"/>
                          </p:val>
                        </p:tav>
                        <p:tav tm="100000">
                          <p:val>
                            <p:strVal val="#ppt_w"/>
                          </p:val>
                        </p:tav>
                      </p:tavLst>
                    </p:anim>
                    <p:anim calcmode="lin" valueType="num">
                      <p:cBhvr>
                        <p:cTn dur="500" fill="hold"/>
                        <p:tgtEl>
                          <p:spTgt spid="51"/>
                        </p:tgtEl>
                        <p:attrNameLst>
                          <p:attrName>ppt_h</p:attrName>
                        </p:attrNameLst>
                      </p:cBhvr>
                      <p:tavLst>
                        <p:tav tm="0">
                          <p:val>
                            <p:fltVal val="0"/>
                          </p:val>
                        </p:tav>
                        <p:tav tm="100000">
                          <p:val>
                            <p:strVal val="#ppt_h"/>
                          </p:val>
                        </p:tav>
                      </p:tavLst>
                    </p:anim>
                    <p:animEffect transition="in" filter="fade">
                      <p:cBhvr>
                        <p:cTn dur="500"/>
                        <p:tgtEl>
                          <p:spTgt spid="51"/>
                        </p:tgtEl>
                      </p:cBhvr>
                    </p:animEffect>
                  </p:childTnLst>
                </p:cTn>
              </p:par>
            </p:tnLst>
          </p:tmpl>
        </p:tmplLst>
      </p:bldP>
      <p:bldP spid="52" grpId="0" build="p">
        <p:tmplLst>
          <p:tmpl lvl="1">
            <p:tnLst>
              <p:par>
                <p:cTn presetID="23" presetClass="entr" presetSubtype="16" fill="hold" nodeType="withEffect">
                  <p:stCondLst>
                    <p:cond delay="200"/>
                  </p:stCondLst>
                  <p:childTnLst>
                    <p:set>
                      <p:cBhvr>
                        <p:cTn dur="1" fill="hold">
                          <p:stCondLst>
                            <p:cond delay="0"/>
                          </p:stCondLst>
                        </p:cTn>
                        <p:tgtEl>
                          <p:spTgt spid="52"/>
                        </p:tgtEl>
                        <p:attrNameLst>
                          <p:attrName>style.visibility</p:attrName>
                        </p:attrNameLst>
                      </p:cBhvr>
                      <p:to>
                        <p:strVal val="visible"/>
                      </p:to>
                    </p:set>
                    <p:anim calcmode="lin" valueType="num">
                      <p:cBhvr>
                        <p:cTn dur="500" fill="hold"/>
                        <p:tgtEl>
                          <p:spTgt spid="52"/>
                        </p:tgtEl>
                        <p:attrNameLst>
                          <p:attrName>ppt_w</p:attrName>
                        </p:attrNameLst>
                      </p:cBhvr>
                      <p:tavLst>
                        <p:tav tm="0">
                          <p:val>
                            <p:fltVal val="0"/>
                          </p:val>
                        </p:tav>
                        <p:tav tm="100000">
                          <p:val>
                            <p:strVal val="#ppt_w"/>
                          </p:val>
                        </p:tav>
                      </p:tavLst>
                    </p:anim>
                    <p:anim calcmode="lin" valueType="num">
                      <p:cBhvr>
                        <p:cTn dur="500" fill="hold"/>
                        <p:tgtEl>
                          <p:spTgt spid="52"/>
                        </p:tgtEl>
                        <p:attrNameLst>
                          <p:attrName>ppt_h</p:attrName>
                        </p:attrNameLst>
                      </p:cBhvr>
                      <p:tavLst>
                        <p:tav tm="0">
                          <p:val>
                            <p:fltVal val="0"/>
                          </p:val>
                        </p:tav>
                        <p:tav tm="100000">
                          <p:val>
                            <p:strVal val="#ppt_h"/>
                          </p:val>
                        </p:tav>
                      </p:tavLst>
                    </p:anim>
                  </p:childTnLst>
                </p:cTn>
              </p:par>
            </p:tnLst>
          </p:tmpl>
        </p:tmplLst>
      </p:bldP>
      <p:bldP spid="55" grpId="0" build="p">
        <p:tmplLst>
          <p:tmpl lvl="1">
            <p:tnLst>
              <p:par>
                <p:cTn presetID="53" presetClass="entr" presetSubtype="16" fill="hold" nodeType="withEffect">
                  <p:stCondLst>
                    <p:cond delay="200"/>
                  </p:stCondLst>
                  <p:childTnLst>
                    <p:set>
                      <p:cBhvr>
                        <p:cTn dur="1" fill="hold">
                          <p:stCondLst>
                            <p:cond delay="0"/>
                          </p:stCondLst>
                        </p:cTn>
                        <p:tgtEl>
                          <p:spTgt spid="55"/>
                        </p:tgtEl>
                        <p:attrNameLst>
                          <p:attrName>style.visibility</p:attrName>
                        </p:attrNameLst>
                      </p:cBhvr>
                      <p:to>
                        <p:strVal val="visible"/>
                      </p:to>
                    </p:set>
                    <p:anim calcmode="lin" valueType="num">
                      <p:cBhvr>
                        <p:cTn dur="500" fill="hold"/>
                        <p:tgtEl>
                          <p:spTgt spid="55"/>
                        </p:tgtEl>
                        <p:attrNameLst>
                          <p:attrName>ppt_w</p:attrName>
                        </p:attrNameLst>
                      </p:cBhvr>
                      <p:tavLst>
                        <p:tav tm="0">
                          <p:val>
                            <p:fltVal val="0"/>
                          </p:val>
                        </p:tav>
                        <p:tav tm="100000">
                          <p:val>
                            <p:strVal val="#ppt_w"/>
                          </p:val>
                        </p:tav>
                      </p:tavLst>
                    </p:anim>
                    <p:anim calcmode="lin" valueType="num">
                      <p:cBhvr>
                        <p:cTn dur="500" fill="hold"/>
                        <p:tgtEl>
                          <p:spTgt spid="55"/>
                        </p:tgtEl>
                        <p:attrNameLst>
                          <p:attrName>ppt_h</p:attrName>
                        </p:attrNameLst>
                      </p:cBhvr>
                      <p:tavLst>
                        <p:tav tm="0">
                          <p:val>
                            <p:fltVal val="0"/>
                          </p:val>
                        </p:tav>
                        <p:tav tm="100000">
                          <p:val>
                            <p:strVal val="#ppt_h"/>
                          </p:val>
                        </p:tav>
                      </p:tavLst>
                    </p:anim>
                    <p:animEffect transition="in" filter="fade">
                      <p:cBhvr>
                        <p:cTn dur="500"/>
                        <p:tgtEl>
                          <p:spTgt spid="55"/>
                        </p:tgtEl>
                      </p:cBhvr>
                    </p:animEffect>
                  </p:childTnLst>
                </p:cTn>
              </p:par>
            </p:tnLst>
          </p:tmpl>
        </p:tmplLst>
      </p:bldP>
      <p:bldP spid="56" grpId="0" build="p">
        <p:tmplLst>
          <p:tmpl lvl="1">
            <p:tnLst>
              <p:par>
                <p:cTn presetID="23" presetClass="entr" presetSubtype="16" fill="hold" nodeType="withEffect">
                  <p:stCondLst>
                    <p:cond delay="200"/>
                  </p:stCondLst>
                  <p:childTnLst>
                    <p:set>
                      <p:cBhvr>
                        <p:cTn dur="1" fill="hold">
                          <p:stCondLst>
                            <p:cond delay="0"/>
                          </p:stCondLst>
                        </p:cTn>
                        <p:tgtEl>
                          <p:spTgt spid="56"/>
                        </p:tgtEl>
                        <p:attrNameLst>
                          <p:attrName>style.visibility</p:attrName>
                        </p:attrNameLst>
                      </p:cBhvr>
                      <p:to>
                        <p:strVal val="visible"/>
                      </p:to>
                    </p:set>
                    <p:anim calcmode="lin" valueType="num">
                      <p:cBhvr>
                        <p:cTn dur="500" fill="hold"/>
                        <p:tgtEl>
                          <p:spTgt spid="56"/>
                        </p:tgtEl>
                        <p:attrNameLst>
                          <p:attrName>ppt_w</p:attrName>
                        </p:attrNameLst>
                      </p:cBhvr>
                      <p:tavLst>
                        <p:tav tm="0">
                          <p:val>
                            <p:fltVal val="0"/>
                          </p:val>
                        </p:tav>
                        <p:tav tm="100000">
                          <p:val>
                            <p:strVal val="#ppt_w"/>
                          </p:val>
                        </p:tav>
                      </p:tavLst>
                    </p:anim>
                    <p:anim calcmode="lin" valueType="num">
                      <p:cBhvr>
                        <p:cTn dur="500" fill="hold"/>
                        <p:tgtEl>
                          <p:spTgt spid="56"/>
                        </p:tgtEl>
                        <p:attrNameLst>
                          <p:attrName>ppt_h</p:attrName>
                        </p:attrNameLst>
                      </p:cBhvr>
                      <p:tavLst>
                        <p:tav tm="0">
                          <p:val>
                            <p:fltVal val="0"/>
                          </p:val>
                        </p:tav>
                        <p:tav tm="100000">
                          <p:val>
                            <p:strVal val="#ppt_h"/>
                          </p:val>
                        </p:tav>
                      </p:tavLst>
                    </p:anim>
                  </p:childTnLst>
                </p:cTn>
              </p:par>
            </p:tnLst>
          </p:tmpl>
        </p:tmplLst>
      </p:bldP>
      <p:bldP spid="57" grpId="0" build="p">
        <p:tmplLst>
          <p:tmpl lvl="1">
            <p:tnLst>
              <p:par>
                <p:cTn presetID="53" presetClass="entr" presetSubtype="16" fill="hold" nodeType="withEffect">
                  <p:stCondLst>
                    <p:cond delay="200"/>
                  </p:stCondLst>
                  <p:childTnLst>
                    <p:set>
                      <p:cBhvr>
                        <p:cTn dur="1" fill="hold">
                          <p:stCondLst>
                            <p:cond delay="0"/>
                          </p:stCondLst>
                        </p:cTn>
                        <p:tgtEl>
                          <p:spTgt spid="57"/>
                        </p:tgtEl>
                        <p:attrNameLst>
                          <p:attrName>style.visibility</p:attrName>
                        </p:attrNameLst>
                      </p:cBhvr>
                      <p:to>
                        <p:strVal val="visible"/>
                      </p:to>
                    </p:set>
                    <p:anim calcmode="lin" valueType="num">
                      <p:cBhvr>
                        <p:cTn dur="500" fill="hold"/>
                        <p:tgtEl>
                          <p:spTgt spid="57"/>
                        </p:tgtEl>
                        <p:attrNameLst>
                          <p:attrName>ppt_w</p:attrName>
                        </p:attrNameLst>
                      </p:cBhvr>
                      <p:tavLst>
                        <p:tav tm="0">
                          <p:val>
                            <p:fltVal val="0"/>
                          </p:val>
                        </p:tav>
                        <p:tav tm="100000">
                          <p:val>
                            <p:strVal val="#ppt_w"/>
                          </p:val>
                        </p:tav>
                      </p:tavLst>
                    </p:anim>
                    <p:anim calcmode="lin" valueType="num">
                      <p:cBhvr>
                        <p:cTn dur="500" fill="hold"/>
                        <p:tgtEl>
                          <p:spTgt spid="57"/>
                        </p:tgtEl>
                        <p:attrNameLst>
                          <p:attrName>ppt_h</p:attrName>
                        </p:attrNameLst>
                      </p:cBhvr>
                      <p:tavLst>
                        <p:tav tm="0">
                          <p:val>
                            <p:fltVal val="0"/>
                          </p:val>
                        </p:tav>
                        <p:tav tm="100000">
                          <p:val>
                            <p:strVal val="#ppt_h"/>
                          </p:val>
                        </p:tav>
                      </p:tavLst>
                    </p:anim>
                    <p:animEffect transition="in" filter="fade">
                      <p:cBhvr>
                        <p:cTn dur="500"/>
                        <p:tgtEl>
                          <p:spTgt spid="57"/>
                        </p:tgtEl>
                      </p:cBhvr>
                    </p:animEffect>
                  </p:childTnLst>
                </p:cTn>
              </p:par>
            </p:tnLst>
          </p:tmpl>
        </p:tmplLst>
      </p:bldP>
      <p:bldP spid="58" grpId="0" build="p">
        <p:tmplLst>
          <p:tmpl lvl="1">
            <p:tnLst>
              <p:par>
                <p:cTn presetID="23" presetClass="entr" presetSubtype="16" fill="hold" nodeType="withEffect">
                  <p:stCondLst>
                    <p:cond delay="200"/>
                  </p:stCondLst>
                  <p:childTnLst>
                    <p:set>
                      <p:cBhvr>
                        <p:cTn dur="1" fill="hold">
                          <p:stCondLst>
                            <p:cond delay="0"/>
                          </p:stCondLst>
                        </p:cTn>
                        <p:tgtEl>
                          <p:spTgt spid="58"/>
                        </p:tgtEl>
                        <p:attrNameLst>
                          <p:attrName>style.visibility</p:attrName>
                        </p:attrNameLst>
                      </p:cBhvr>
                      <p:to>
                        <p:strVal val="visible"/>
                      </p:to>
                    </p:set>
                    <p:anim calcmode="lin" valueType="num">
                      <p:cBhvr>
                        <p:cTn dur="500" fill="hold"/>
                        <p:tgtEl>
                          <p:spTgt spid="58"/>
                        </p:tgtEl>
                        <p:attrNameLst>
                          <p:attrName>ppt_w</p:attrName>
                        </p:attrNameLst>
                      </p:cBhvr>
                      <p:tavLst>
                        <p:tav tm="0">
                          <p:val>
                            <p:fltVal val="0"/>
                          </p:val>
                        </p:tav>
                        <p:tav tm="100000">
                          <p:val>
                            <p:strVal val="#ppt_w"/>
                          </p:val>
                        </p:tav>
                      </p:tavLst>
                    </p:anim>
                    <p:anim calcmode="lin" valueType="num">
                      <p:cBhvr>
                        <p:cTn dur="500" fill="hold"/>
                        <p:tgtEl>
                          <p:spTgt spid="58"/>
                        </p:tgtEl>
                        <p:attrNameLst>
                          <p:attrName>ppt_h</p:attrName>
                        </p:attrNameLst>
                      </p:cBhvr>
                      <p:tavLst>
                        <p:tav tm="0">
                          <p:val>
                            <p:fltVal val="0"/>
                          </p:val>
                        </p:tav>
                        <p:tav tm="100000">
                          <p:val>
                            <p:strVal val="#ppt_h"/>
                          </p:val>
                        </p:tav>
                      </p:tavLst>
                    </p:anim>
                  </p:childTnLst>
                </p:cTn>
              </p:par>
            </p:tnLst>
          </p:tmpl>
        </p:tmplLst>
      </p:bldP>
      <p:bldP spid="59" grpId="0" build="p">
        <p:tmplLst>
          <p:tmpl lvl="1">
            <p:tnLst>
              <p:par>
                <p:cTn presetID="53" presetClass="entr" presetSubtype="16" fill="hold" nodeType="withEffect">
                  <p:stCondLst>
                    <p:cond delay="200"/>
                  </p:stCondLst>
                  <p:childTnLst>
                    <p:set>
                      <p:cBhvr>
                        <p:cTn dur="1" fill="hold">
                          <p:stCondLst>
                            <p:cond delay="0"/>
                          </p:stCondLst>
                        </p:cTn>
                        <p:tgtEl>
                          <p:spTgt spid="59"/>
                        </p:tgtEl>
                        <p:attrNameLst>
                          <p:attrName>style.visibility</p:attrName>
                        </p:attrNameLst>
                      </p:cBhvr>
                      <p:to>
                        <p:strVal val="visible"/>
                      </p:to>
                    </p:set>
                    <p:anim calcmode="lin" valueType="num">
                      <p:cBhvr>
                        <p:cTn dur="500" fill="hold"/>
                        <p:tgtEl>
                          <p:spTgt spid="59"/>
                        </p:tgtEl>
                        <p:attrNameLst>
                          <p:attrName>ppt_w</p:attrName>
                        </p:attrNameLst>
                      </p:cBhvr>
                      <p:tavLst>
                        <p:tav tm="0">
                          <p:val>
                            <p:fltVal val="0"/>
                          </p:val>
                        </p:tav>
                        <p:tav tm="100000">
                          <p:val>
                            <p:strVal val="#ppt_w"/>
                          </p:val>
                        </p:tav>
                      </p:tavLst>
                    </p:anim>
                    <p:anim calcmode="lin" valueType="num">
                      <p:cBhvr>
                        <p:cTn dur="500" fill="hold"/>
                        <p:tgtEl>
                          <p:spTgt spid="59"/>
                        </p:tgtEl>
                        <p:attrNameLst>
                          <p:attrName>ppt_h</p:attrName>
                        </p:attrNameLst>
                      </p:cBhvr>
                      <p:tavLst>
                        <p:tav tm="0">
                          <p:val>
                            <p:fltVal val="0"/>
                          </p:val>
                        </p:tav>
                        <p:tav tm="100000">
                          <p:val>
                            <p:strVal val="#ppt_h"/>
                          </p:val>
                        </p:tav>
                      </p:tavLst>
                    </p:anim>
                    <p:animEffect transition="in" filter="fade">
                      <p:cBhvr>
                        <p:cTn dur="500"/>
                        <p:tgtEl>
                          <p:spTgt spid="59"/>
                        </p:tgtEl>
                      </p:cBhvr>
                    </p:animEffect>
                  </p:childTnLst>
                </p:cTn>
              </p:par>
            </p:tnLst>
          </p:tmpl>
        </p:tmplLst>
      </p:bldP>
      <p:bldP spid="60" grpId="0" build="p">
        <p:tmplLst>
          <p:tmpl lvl="1">
            <p:tnLst>
              <p:par>
                <p:cTn presetID="23" presetClass="entr" presetSubtype="16" fill="hold" nodeType="withEffect">
                  <p:stCondLst>
                    <p:cond delay="200"/>
                  </p:stCondLst>
                  <p:childTnLst>
                    <p:set>
                      <p:cBhvr>
                        <p:cTn dur="1" fill="hold">
                          <p:stCondLst>
                            <p:cond delay="0"/>
                          </p:stCondLst>
                        </p:cTn>
                        <p:tgtEl>
                          <p:spTgt spid="60"/>
                        </p:tgtEl>
                        <p:attrNameLst>
                          <p:attrName>style.visibility</p:attrName>
                        </p:attrNameLst>
                      </p:cBhvr>
                      <p:to>
                        <p:strVal val="visible"/>
                      </p:to>
                    </p:set>
                    <p:anim calcmode="lin" valueType="num">
                      <p:cBhvr>
                        <p:cTn dur="500" fill="hold"/>
                        <p:tgtEl>
                          <p:spTgt spid="60"/>
                        </p:tgtEl>
                        <p:attrNameLst>
                          <p:attrName>ppt_w</p:attrName>
                        </p:attrNameLst>
                      </p:cBhvr>
                      <p:tavLst>
                        <p:tav tm="0">
                          <p:val>
                            <p:fltVal val="0"/>
                          </p:val>
                        </p:tav>
                        <p:tav tm="100000">
                          <p:val>
                            <p:strVal val="#ppt_w"/>
                          </p:val>
                        </p:tav>
                      </p:tavLst>
                    </p:anim>
                    <p:anim calcmode="lin" valueType="num">
                      <p:cBhvr>
                        <p:cTn dur="500" fill="hold"/>
                        <p:tgtEl>
                          <p:spTgt spid="60"/>
                        </p:tgtEl>
                        <p:attrNameLst>
                          <p:attrName>ppt_h</p:attrName>
                        </p:attrNameLst>
                      </p:cBhvr>
                      <p:tavLst>
                        <p:tav tm="0">
                          <p:val>
                            <p:fltVal val="0"/>
                          </p:val>
                        </p:tav>
                        <p:tav tm="100000">
                          <p:val>
                            <p:strVal val="#ppt_h"/>
                          </p:val>
                        </p:tav>
                      </p:tavLst>
                    </p:anim>
                  </p:childTnLst>
                </p:cTn>
              </p:par>
            </p:tnLst>
          </p:tmpl>
        </p:tmplLst>
      </p:bldP>
      <p:bldP spid="63" grpId="0" build="p">
        <p:tmplLst>
          <p:tmpl lvl="1">
            <p:tnLst>
              <p:par>
                <p:cTn presetID="53" presetClass="entr" presetSubtype="16" fill="hold" nodeType="withEffect">
                  <p:stCondLst>
                    <p:cond delay="200"/>
                  </p:stCondLst>
                  <p:childTnLst>
                    <p:set>
                      <p:cBhvr>
                        <p:cTn dur="1" fill="hold">
                          <p:stCondLst>
                            <p:cond delay="0"/>
                          </p:stCondLst>
                        </p:cTn>
                        <p:tgtEl>
                          <p:spTgt spid="63"/>
                        </p:tgtEl>
                        <p:attrNameLst>
                          <p:attrName>style.visibility</p:attrName>
                        </p:attrNameLst>
                      </p:cBhvr>
                      <p:to>
                        <p:strVal val="visible"/>
                      </p:to>
                    </p:set>
                    <p:anim calcmode="lin" valueType="num">
                      <p:cBhvr>
                        <p:cTn dur="500" fill="hold"/>
                        <p:tgtEl>
                          <p:spTgt spid="63"/>
                        </p:tgtEl>
                        <p:attrNameLst>
                          <p:attrName>ppt_w</p:attrName>
                        </p:attrNameLst>
                      </p:cBhvr>
                      <p:tavLst>
                        <p:tav tm="0">
                          <p:val>
                            <p:fltVal val="0"/>
                          </p:val>
                        </p:tav>
                        <p:tav tm="100000">
                          <p:val>
                            <p:strVal val="#ppt_w"/>
                          </p:val>
                        </p:tav>
                      </p:tavLst>
                    </p:anim>
                    <p:anim calcmode="lin" valueType="num">
                      <p:cBhvr>
                        <p:cTn dur="500" fill="hold"/>
                        <p:tgtEl>
                          <p:spTgt spid="63"/>
                        </p:tgtEl>
                        <p:attrNameLst>
                          <p:attrName>ppt_h</p:attrName>
                        </p:attrNameLst>
                      </p:cBhvr>
                      <p:tavLst>
                        <p:tav tm="0">
                          <p:val>
                            <p:fltVal val="0"/>
                          </p:val>
                        </p:tav>
                        <p:tav tm="100000">
                          <p:val>
                            <p:strVal val="#ppt_h"/>
                          </p:val>
                        </p:tav>
                      </p:tavLst>
                    </p:anim>
                    <p:animEffect transition="in" filter="fade">
                      <p:cBhvr>
                        <p:cTn dur="500"/>
                        <p:tgtEl>
                          <p:spTgt spid="63"/>
                        </p:tgtEl>
                      </p:cBhvr>
                    </p:animEffect>
                  </p:childTnLst>
                </p:cTn>
              </p:par>
            </p:tnLst>
          </p:tmpl>
        </p:tmplLst>
      </p:bldP>
      <p:bldP spid="65" grpId="0" build="p">
        <p:tmplLst>
          <p:tmpl lvl="1">
            <p:tnLst>
              <p:par>
                <p:cTn presetID="23" presetClass="entr" presetSubtype="16" fill="hold" nodeType="withEffect">
                  <p:stCondLst>
                    <p:cond delay="200"/>
                  </p:stCondLst>
                  <p:childTnLst>
                    <p:set>
                      <p:cBhvr>
                        <p:cTn dur="1" fill="hold">
                          <p:stCondLst>
                            <p:cond delay="0"/>
                          </p:stCondLst>
                        </p:cTn>
                        <p:tgtEl>
                          <p:spTgt spid="65"/>
                        </p:tgtEl>
                        <p:attrNameLst>
                          <p:attrName>style.visibility</p:attrName>
                        </p:attrNameLst>
                      </p:cBhvr>
                      <p:to>
                        <p:strVal val="visible"/>
                      </p:to>
                    </p:set>
                    <p:anim calcmode="lin" valueType="num">
                      <p:cBhvr>
                        <p:cTn dur="500" fill="hold"/>
                        <p:tgtEl>
                          <p:spTgt spid="65"/>
                        </p:tgtEl>
                        <p:attrNameLst>
                          <p:attrName>ppt_w</p:attrName>
                        </p:attrNameLst>
                      </p:cBhvr>
                      <p:tavLst>
                        <p:tav tm="0">
                          <p:val>
                            <p:fltVal val="0"/>
                          </p:val>
                        </p:tav>
                        <p:tav tm="100000">
                          <p:val>
                            <p:strVal val="#ppt_w"/>
                          </p:val>
                        </p:tav>
                      </p:tavLst>
                    </p:anim>
                    <p:anim calcmode="lin" valueType="num">
                      <p:cBhvr>
                        <p:cTn dur="500" fill="hold"/>
                        <p:tgtEl>
                          <p:spTgt spid="65"/>
                        </p:tgtEl>
                        <p:attrNameLst>
                          <p:attrName>ppt_h</p:attrName>
                        </p:attrNameLst>
                      </p:cBhvr>
                      <p:tavLst>
                        <p:tav tm="0">
                          <p:val>
                            <p:fltVal val="0"/>
                          </p:val>
                        </p:tav>
                        <p:tav tm="100000">
                          <p:val>
                            <p:strVal val="#ppt_h"/>
                          </p:val>
                        </p:tav>
                      </p:tavLst>
                    </p:anim>
                  </p:childTnLst>
                </p:cTn>
              </p:par>
            </p:tnLst>
          </p:tmpl>
        </p:tmplLst>
      </p:bldP>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23" name="Text Box 3"/>
          <p:cNvSpPr>
            <a:spLocks noChangeArrowheads="1"/>
          </p:cNvSpPr>
          <p:nvPr/>
        </p:nvSpPr>
        <p:spPr bwMode="auto">
          <a:xfrm>
            <a:off x="2665674" y="3615035"/>
            <a:ext cx="4801314" cy="15350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pPr algn="r"/>
            <a:r>
              <a:rPr lang="en-US" sz="3375"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a:t>
            </a:r>
            <a:endParaRPr lang="en-US" sz="3375"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a:p>
            <a:pPr algn="r"/>
            <a:r>
              <a:rPr lang="zh-CN" altLang="en-US" sz="6000" b="1" dirty="0">
                <a:solidFill>
                  <a:schemeClr val="accent1"/>
                </a:solidFill>
                <a:latin typeface="Arial" panose="020B0604020202020204" pitchFamily="34" charset="0"/>
                <a:ea typeface="微软雅黑" panose="020B0503020204020204" pitchFamily="34" charset="-122"/>
                <a:sym typeface="Arial" panose="020B0604020202020204" pitchFamily="34" charset="0"/>
              </a:rPr>
              <a:t>明年工作计划</a:t>
            </a:r>
          </a:p>
        </p:txBody>
      </p:sp>
      <p:sp>
        <p:nvSpPr>
          <p:cNvPr id="5124" name="矩形 10"/>
          <p:cNvSpPr>
            <a:spLocks noChangeArrowheads="1"/>
          </p:cNvSpPr>
          <p:nvPr/>
        </p:nvSpPr>
        <p:spPr bwMode="auto">
          <a:xfrm>
            <a:off x="3563355" y="2938537"/>
            <a:ext cx="3903633" cy="4004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The </a:t>
            </a:r>
            <a:r>
              <a:rPr lang="en-US" sz="2002"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20XX </a:t>
            </a:r>
            <a:r>
              <a:rPr 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rPr>
              <a:t>annual work summary</a:t>
            </a:r>
            <a:endParaRPr lang="zh-CN" altLang="en-US" sz="2002"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5125" name="直接连接符 11"/>
          <p:cNvSpPr>
            <a:spLocks noChangeShapeType="1"/>
          </p:cNvSpPr>
          <p:nvPr/>
        </p:nvSpPr>
        <p:spPr bwMode="auto">
          <a:xfrm>
            <a:off x="1962138" y="3375508"/>
            <a:ext cx="5504850" cy="1675"/>
          </a:xfrm>
          <a:prstGeom prst="line">
            <a:avLst/>
          </a:prstGeom>
          <a:noFill/>
          <a:ln w="6350" cap="flat" cmpd="sng">
            <a:solidFill>
              <a:schemeClr val="accent1"/>
            </a:solidFill>
            <a:bevel/>
            <a:headEnd/>
            <a:tailEnd/>
          </a:ln>
          <a:extLst>
            <a:ext uri="{909E8E84-426E-40DD-AFC4-6F175D3DCCD1}">
              <a14:hiddenFill xmlns:a14="http://schemas.microsoft.com/office/drawing/2010/main">
                <a:noFill/>
              </a14:hiddenFill>
            </a:ext>
          </a:extLst>
        </p:spPr>
        <p:txBody>
          <a:bodyPr/>
          <a:lstStyle/>
          <a:p>
            <a:endParaRPr lang="zh-CN" altLang="en-US" sz="2002">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
        <p:nvSpPr>
          <p:cNvPr id="7" name="Text Box 3"/>
          <p:cNvSpPr>
            <a:spLocks noChangeArrowheads="1"/>
          </p:cNvSpPr>
          <p:nvPr/>
        </p:nvSpPr>
        <p:spPr bwMode="auto">
          <a:xfrm>
            <a:off x="7558254" y="2439766"/>
            <a:ext cx="3021981" cy="31547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nchor="ctr">
            <a:spAutoFit/>
          </a:bodyPr>
          <a:lstStyle/>
          <a:p>
            <a:r>
              <a:rPr lang="en-US" sz="19900" dirty="0" smtClean="0">
                <a:solidFill>
                  <a:schemeClr val="accent1"/>
                </a:solidFill>
                <a:latin typeface="Arial" panose="020B0604020202020204" pitchFamily="34" charset="0"/>
                <a:ea typeface="微软雅黑" panose="020B0503020204020204" pitchFamily="34" charset="-122"/>
                <a:sym typeface="Arial" panose="020B0604020202020204" pitchFamily="34" charset="0"/>
              </a:rPr>
              <a:t>04</a:t>
            </a:r>
            <a:endParaRPr lang="zh-CN" altLang="en-US" sz="19900" b="1" dirty="0">
              <a:solidFill>
                <a:schemeClr val="accent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1067283342"/>
      </p:ext>
    </p:extLst>
  </p:cSld>
  <p:clrMapOvr>
    <a:masterClrMapping/>
  </p:clrMapOvr>
  <p:transition spd="med" advTm="0">
    <p:pull/>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randombar(horizont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56" presetClass="entr" presetSubtype="0" fill="hold" grpId="0" nodeType="clickEffect">
                                  <p:stCondLst>
                                    <p:cond delay="0"/>
                                  </p:stCondLst>
                                  <p:iterate type="lt">
                                    <p:tmPct val="10000"/>
                                  </p:iterate>
                                  <p:childTnLst>
                                    <p:set>
                                      <p:cBhvr>
                                        <p:cTn id="16" dur="1" fill="hold">
                                          <p:stCondLst>
                                            <p:cond delay="0"/>
                                          </p:stCondLst>
                                        </p:cTn>
                                        <p:tgtEl>
                                          <p:spTgt spid="5123"/>
                                        </p:tgtEl>
                                        <p:attrNameLst>
                                          <p:attrName>style.visibility</p:attrName>
                                        </p:attrNameLst>
                                      </p:cBhvr>
                                      <p:to>
                                        <p:strVal val="visible"/>
                                      </p:to>
                                    </p:set>
                                    <p:anim by="(-#ppt_w*2)" calcmode="lin" valueType="num">
                                      <p:cBhvr rctx="PPT">
                                        <p:cTn id="17" dur="500" autoRev="1" fill="hold">
                                          <p:stCondLst>
                                            <p:cond delay="0"/>
                                          </p:stCondLst>
                                        </p:cTn>
                                        <p:tgtEl>
                                          <p:spTgt spid="5123"/>
                                        </p:tgtEl>
                                        <p:attrNameLst>
                                          <p:attrName>ppt_w</p:attrName>
                                        </p:attrNameLst>
                                      </p:cBhvr>
                                    </p:anim>
                                    <p:anim by="(#ppt_w*0.50)" calcmode="lin" valueType="num">
                                      <p:cBhvr>
                                        <p:cTn id="18" dur="500" decel="50000" autoRev="1" fill="hold">
                                          <p:stCondLst>
                                            <p:cond delay="0"/>
                                          </p:stCondLst>
                                        </p:cTn>
                                        <p:tgtEl>
                                          <p:spTgt spid="5123"/>
                                        </p:tgtEl>
                                        <p:attrNameLst>
                                          <p:attrName>ppt_x</p:attrName>
                                        </p:attrNameLst>
                                      </p:cBhvr>
                                    </p:anim>
                                    <p:anim from="(-#ppt_h/2)" to="(#ppt_y)" calcmode="lin" valueType="num">
                                      <p:cBhvr>
                                        <p:cTn id="19" dur="1000" fill="hold">
                                          <p:stCondLst>
                                            <p:cond delay="0"/>
                                          </p:stCondLst>
                                        </p:cTn>
                                        <p:tgtEl>
                                          <p:spTgt spid="5123"/>
                                        </p:tgtEl>
                                        <p:attrNameLst>
                                          <p:attrName>ppt_y</p:attrName>
                                        </p:attrNameLst>
                                      </p:cBhvr>
                                    </p:anim>
                                    <p:animRot by="21600000">
                                      <p:cBhvr>
                                        <p:cTn id="20" dur="1000" fill="hold">
                                          <p:stCondLst>
                                            <p:cond delay="0"/>
                                          </p:stCondLst>
                                        </p:cTn>
                                        <p:tgtEl>
                                          <p:spTgt spid="5123"/>
                                        </p:tgtEl>
                                        <p:attrNameLst>
                                          <p:attrName>r</p:attrName>
                                        </p:attrNameLst>
                                      </p:cBhvr>
                                    </p:animRot>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5125"/>
                                        </p:tgtEl>
                                        <p:attrNameLst>
                                          <p:attrName>style.visibility</p:attrName>
                                        </p:attrNameLst>
                                      </p:cBhvr>
                                      <p:to>
                                        <p:strVal val="visible"/>
                                      </p:to>
                                    </p:set>
                                    <p:anim calcmode="lin" valueType="num">
                                      <p:cBhvr additive="base">
                                        <p:cTn id="25" dur="500" fill="hold"/>
                                        <p:tgtEl>
                                          <p:spTgt spid="5125"/>
                                        </p:tgtEl>
                                        <p:attrNameLst>
                                          <p:attrName>ppt_x</p:attrName>
                                        </p:attrNameLst>
                                      </p:cBhvr>
                                      <p:tavLst>
                                        <p:tav tm="0">
                                          <p:val>
                                            <p:strVal val="0-#ppt_w/2"/>
                                          </p:val>
                                        </p:tav>
                                        <p:tav tm="100000">
                                          <p:val>
                                            <p:strVal val="#ppt_x"/>
                                          </p:val>
                                        </p:tav>
                                      </p:tavLst>
                                    </p:anim>
                                    <p:anim calcmode="lin" valueType="num">
                                      <p:cBhvr additive="base">
                                        <p:cTn id="26" dur="500" fill="hold"/>
                                        <p:tgtEl>
                                          <p:spTgt spid="5125"/>
                                        </p:tgtEl>
                                        <p:attrNameLst>
                                          <p:attrName>ppt_y</p:attrName>
                                        </p:attrNameLst>
                                      </p:cBhvr>
                                      <p:tavLst>
                                        <p:tav tm="0">
                                          <p:val>
                                            <p:strVal val="#ppt_y"/>
                                          </p:val>
                                        </p:tav>
                                        <p:tav tm="100000">
                                          <p:val>
                                            <p:strVal val="#ppt_y"/>
                                          </p:val>
                                        </p:tav>
                                      </p:tavLst>
                                    </p:anim>
                                  </p:childTnLst>
                                </p:cTn>
                              </p:par>
                              <p:par>
                                <p:cTn id="27" presetID="56" presetClass="entr" presetSubtype="0" fill="hold" grpId="0" nodeType="withEffect">
                                  <p:stCondLst>
                                    <p:cond delay="0"/>
                                  </p:stCondLst>
                                  <p:iterate type="lt">
                                    <p:tmPct val="10000"/>
                                  </p:iterate>
                                  <p:childTnLst>
                                    <p:set>
                                      <p:cBhvr>
                                        <p:cTn id="28" dur="1" fill="hold">
                                          <p:stCondLst>
                                            <p:cond delay="0"/>
                                          </p:stCondLst>
                                        </p:cTn>
                                        <p:tgtEl>
                                          <p:spTgt spid="5124"/>
                                        </p:tgtEl>
                                        <p:attrNameLst>
                                          <p:attrName>style.visibility</p:attrName>
                                        </p:attrNameLst>
                                      </p:cBhvr>
                                      <p:to>
                                        <p:strVal val="visible"/>
                                      </p:to>
                                    </p:set>
                                    <p:anim by="(-#ppt_w*2)" calcmode="lin" valueType="num">
                                      <p:cBhvr rctx="PPT">
                                        <p:cTn id="29" dur="500" autoRev="1" fill="hold">
                                          <p:stCondLst>
                                            <p:cond delay="0"/>
                                          </p:stCondLst>
                                        </p:cTn>
                                        <p:tgtEl>
                                          <p:spTgt spid="5124"/>
                                        </p:tgtEl>
                                        <p:attrNameLst>
                                          <p:attrName>ppt_w</p:attrName>
                                        </p:attrNameLst>
                                      </p:cBhvr>
                                    </p:anim>
                                    <p:anim by="(#ppt_w*0.50)" calcmode="lin" valueType="num">
                                      <p:cBhvr>
                                        <p:cTn id="30" dur="500" decel="50000" autoRev="1" fill="hold">
                                          <p:stCondLst>
                                            <p:cond delay="0"/>
                                          </p:stCondLst>
                                        </p:cTn>
                                        <p:tgtEl>
                                          <p:spTgt spid="5124"/>
                                        </p:tgtEl>
                                        <p:attrNameLst>
                                          <p:attrName>ppt_x</p:attrName>
                                        </p:attrNameLst>
                                      </p:cBhvr>
                                    </p:anim>
                                    <p:anim from="(-#ppt_h/2)" to="(#ppt_y)" calcmode="lin" valueType="num">
                                      <p:cBhvr>
                                        <p:cTn id="31" dur="1000" fill="hold">
                                          <p:stCondLst>
                                            <p:cond delay="0"/>
                                          </p:stCondLst>
                                        </p:cTn>
                                        <p:tgtEl>
                                          <p:spTgt spid="5124"/>
                                        </p:tgtEl>
                                        <p:attrNameLst>
                                          <p:attrName>ppt_y</p:attrName>
                                        </p:attrNameLst>
                                      </p:cBhvr>
                                    </p:anim>
                                    <p:animRot by="21600000">
                                      <p:cBhvr>
                                        <p:cTn id="32" dur="1000" fill="hold">
                                          <p:stCondLst>
                                            <p:cond delay="0"/>
                                          </p:stCondLst>
                                        </p:cTn>
                                        <p:tgtEl>
                                          <p:spTgt spid="5124"/>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5123" grpId="0"/>
      <p:bldP spid="5124" grpId="0"/>
      <p:bldP spid="5125" grpId="0" animBg="1"/>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74821" y="1445953"/>
            <a:ext cx="4011895" cy="24502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6" name="Rectangle 5"/>
          <p:cNvSpPr/>
          <p:nvPr/>
        </p:nvSpPr>
        <p:spPr>
          <a:xfrm>
            <a:off x="374821" y="3946416"/>
            <a:ext cx="4011895" cy="180908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cxnSp>
        <p:nvCxnSpPr>
          <p:cNvPr id="13" name="Straight Connector 12"/>
          <p:cNvCxnSpPr/>
          <p:nvPr/>
        </p:nvCxnSpPr>
        <p:spPr>
          <a:xfrm>
            <a:off x="809658" y="5909406"/>
            <a:ext cx="11236161" cy="0"/>
          </a:xfrm>
          <a:prstGeom prst="line">
            <a:avLst/>
          </a:prstGeom>
          <a:ln w="9525">
            <a:solidFill>
              <a:schemeClr val="bg1">
                <a:lumMod val="75000"/>
              </a:schemeClr>
            </a:solidFill>
            <a:prstDash val="sysDash"/>
            <a:headEnd type="oval" w="sm" len="sm"/>
            <a:tailEnd type="oval" w="sm" len="sm"/>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812800" y="5971634"/>
            <a:ext cx="11233150" cy="553998"/>
          </a:xfrm>
          <a:prstGeom prst="rect">
            <a:avLst/>
          </a:prstGeom>
          <a:noFill/>
        </p:spPr>
        <p:txBody>
          <a:bodyPr wrap="square" lIns="0" tIns="0" rIns="0" bIns="0" numCol="1" spcCol="360000">
            <a:spAutoFit/>
          </a:bodyPr>
          <a:lstStyle/>
          <a:p>
            <a:pPr algn="just">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5" name="TextBox 14"/>
          <p:cNvSpPr txBox="1"/>
          <p:nvPr/>
        </p:nvSpPr>
        <p:spPr>
          <a:xfrm>
            <a:off x="741691" y="4369404"/>
            <a:ext cx="3273278" cy="954107"/>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7" name="Rectangle 16"/>
          <p:cNvSpPr/>
          <p:nvPr/>
        </p:nvSpPr>
        <p:spPr>
          <a:xfrm>
            <a:off x="4448819" y="1445953"/>
            <a:ext cx="4011895" cy="2450259"/>
          </a:xfrm>
          <a:prstGeom prst="rect">
            <a:avLst/>
          </a:prstGeom>
          <a:blipFill dpi="0" rotWithShape="1">
            <a:blip r:embed="rId4"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8" name="Rectangle 17"/>
          <p:cNvSpPr/>
          <p:nvPr/>
        </p:nvSpPr>
        <p:spPr>
          <a:xfrm>
            <a:off x="4448819" y="3946416"/>
            <a:ext cx="4011895" cy="18090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19" name="TextBox 18"/>
          <p:cNvSpPr txBox="1"/>
          <p:nvPr/>
        </p:nvSpPr>
        <p:spPr>
          <a:xfrm>
            <a:off x="4815693" y="4406338"/>
            <a:ext cx="3273278" cy="954107"/>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20" name="Rectangle 19"/>
          <p:cNvSpPr/>
          <p:nvPr/>
        </p:nvSpPr>
        <p:spPr>
          <a:xfrm>
            <a:off x="8522818" y="1445953"/>
            <a:ext cx="4011895" cy="2450259"/>
          </a:xfrm>
          <a:prstGeom prst="rect">
            <a:avLst/>
          </a:prstGeom>
          <a:blipFill dpi="0" rotWithShape="1">
            <a:blip r:embed="rId3" cstate="screen">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1" name="Rectangle 20"/>
          <p:cNvSpPr/>
          <p:nvPr/>
        </p:nvSpPr>
        <p:spPr>
          <a:xfrm>
            <a:off x="8522818" y="3946416"/>
            <a:ext cx="4011895" cy="18090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endParaRPr lang="en-US" sz="2078" dirty="0">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21"/>
          <p:cNvSpPr txBox="1"/>
          <p:nvPr/>
        </p:nvSpPr>
        <p:spPr>
          <a:xfrm>
            <a:off x="8889693" y="4406338"/>
            <a:ext cx="3273278" cy="954107"/>
          </a:xfrm>
          <a:prstGeom prst="rect">
            <a:avLst/>
          </a:prstGeom>
          <a:noFill/>
        </p:spPr>
        <p:txBody>
          <a:bodyPr wrap="square" lIns="0" tIns="0" rIns="0" bIns="0" numCol="1" spcCol="360000">
            <a:spAutoFit/>
          </a:bodyPr>
          <a:lstStyle/>
          <a:p>
            <a:pPr algn="just"/>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a:p>
            <a:pPr algn="just">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修改文字内容，也可以直接复制你的内容到此。请替换文字内容</a:t>
            </a:r>
            <a:r>
              <a:rPr lang="zh-CN" altLang="en-US" sz="80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，添加相关标题，</a:t>
            </a: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修改文字内容，也可以直接复制你的内容到此。</a:t>
            </a:r>
          </a:p>
        </p:txBody>
      </p:sp>
      <p:sp>
        <p:nvSpPr>
          <p:cNvPr id="16"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4784864"/>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0-#ppt_w/2"/>
                                          </p:val>
                                        </p:tav>
                                        <p:tav tm="100000">
                                          <p:val>
                                            <p:strVal val="#ppt_x"/>
                                          </p:val>
                                        </p:tav>
                                      </p:tavLst>
                                    </p:anim>
                                    <p:anim calcmode="lin" valueType="num">
                                      <p:cBhvr additive="base">
                                        <p:cTn id="8" dur="500" fill="hold"/>
                                        <p:tgtEl>
                                          <p:spTgt spid="5"/>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50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0-#ppt_w/2"/>
                                          </p:val>
                                        </p:tav>
                                        <p:tav tm="100000">
                                          <p:val>
                                            <p:strVal val="#ppt_x"/>
                                          </p:val>
                                        </p:tav>
                                      </p:tavLst>
                                    </p:anim>
                                    <p:anim calcmode="lin" valueType="num">
                                      <p:cBhvr additive="base">
                                        <p:cTn id="12" dur="500" fill="hold"/>
                                        <p:tgtEl>
                                          <p:spTgt spid="6"/>
                                        </p:tgtEl>
                                        <p:attrNameLst>
                                          <p:attrName>ppt_y</p:attrName>
                                        </p:attrNameLst>
                                      </p:cBhvr>
                                      <p:tavLst>
                                        <p:tav tm="0">
                                          <p:val>
                                            <p:strVal val="#ppt_y"/>
                                          </p:val>
                                        </p:tav>
                                        <p:tav tm="100000">
                                          <p:val>
                                            <p:strVal val="#ppt_y"/>
                                          </p:val>
                                        </p:tav>
                                      </p:tavLst>
                                    </p:anim>
                                  </p:childTnLst>
                                </p:cTn>
                              </p:par>
                              <p:par>
                                <p:cTn id="13" presetID="2" presetClass="entr" presetSubtype="4" fill="hold" nodeType="withEffect">
                                  <p:stCondLst>
                                    <p:cond delay="1000"/>
                                  </p:stCondLst>
                                  <p:childTnLst>
                                    <p:set>
                                      <p:cBhvr>
                                        <p:cTn id="14" dur="1" fill="hold">
                                          <p:stCondLst>
                                            <p:cond delay="0"/>
                                          </p:stCondLst>
                                        </p:cTn>
                                        <p:tgtEl>
                                          <p:spTgt spid="13"/>
                                        </p:tgtEl>
                                        <p:attrNameLst>
                                          <p:attrName>style.visibility</p:attrName>
                                        </p:attrNameLst>
                                      </p:cBhvr>
                                      <p:to>
                                        <p:strVal val="visible"/>
                                      </p:to>
                                    </p:set>
                                    <p:anim calcmode="lin" valueType="num">
                                      <p:cBhvr additive="base">
                                        <p:cTn id="15" dur="500" fill="hold"/>
                                        <p:tgtEl>
                                          <p:spTgt spid="13"/>
                                        </p:tgtEl>
                                        <p:attrNameLst>
                                          <p:attrName>ppt_x</p:attrName>
                                        </p:attrNameLst>
                                      </p:cBhvr>
                                      <p:tavLst>
                                        <p:tav tm="0">
                                          <p:val>
                                            <p:strVal val="#ppt_x"/>
                                          </p:val>
                                        </p:tav>
                                        <p:tav tm="100000">
                                          <p:val>
                                            <p:strVal val="#ppt_x"/>
                                          </p:val>
                                        </p:tav>
                                      </p:tavLst>
                                    </p:anim>
                                    <p:anim calcmode="lin" valueType="num">
                                      <p:cBhvr additive="base">
                                        <p:cTn id="16" dur="500" fill="hold"/>
                                        <p:tgtEl>
                                          <p:spTgt spid="13"/>
                                        </p:tgtEl>
                                        <p:attrNameLst>
                                          <p:attrName>ppt_y</p:attrName>
                                        </p:attrNameLst>
                                      </p:cBhvr>
                                      <p:tavLst>
                                        <p:tav tm="0">
                                          <p:val>
                                            <p:strVal val="1+#ppt_h/2"/>
                                          </p:val>
                                        </p:tav>
                                        <p:tav tm="100000">
                                          <p:val>
                                            <p:strVal val="#ppt_y"/>
                                          </p:val>
                                        </p:tav>
                                      </p:tavLst>
                                    </p:anim>
                                  </p:childTnLst>
                                </p:cTn>
                              </p:par>
                            </p:childTnLst>
                          </p:cTn>
                        </p:par>
                        <p:par>
                          <p:cTn id="17" fill="hold">
                            <p:stCondLst>
                              <p:cond delay="1500"/>
                            </p:stCondLst>
                            <p:childTnLst>
                              <p:par>
                                <p:cTn id="18" presetID="2" presetClass="entr" presetSubtype="4" fill="hold" grpId="0" nodeType="afterEffect">
                                  <p:stCondLst>
                                    <p:cond delay="0"/>
                                  </p:stCondLst>
                                  <p:childTnLst>
                                    <p:set>
                                      <p:cBhvr>
                                        <p:cTn id="19" dur="1" fill="hold">
                                          <p:stCondLst>
                                            <p:cond delay="0"/>
                                          </p:stCondLst>
                                        </p:cTn>
                                        <p:tgtEl>
                                          <p:spTgt spid="14"/>
                                        </p:tgtEl>
                                        <p:attrNameLst>
                                          <p:attrName>style.visibility</p:attrName>
                                        </p:attrNameLst>
                                      </p:cBhvr>
                                      <p:to>
                                        <p:strVal val="visible"/>
                                      </p:to>
                                    </p:set>
                                    <p:anim calcmode="lin" valueType="num">
                                      <p:cBhvr additive="base">
                                        <p:cTn id="20" dur="1000" fill="hold"/>
                                        <p:tgtEl>
                                          <p:spTgt spid="14"/>
                                        </p:tgtEl>
                                        <p:attrNameLst>
                                          <p:attrName>ppt_x</p:attrName>
                                        </p:attrNameLst>
                                      </p:cBhvr>
                                      <p:tavLst>
                                        <p:tav tm="0">
                                          <p:val>
                                            <p:strVal val="#ppt_x"/>
                                          </p:val>
                                        </p:tav>
                                        <p:tav tm="100000">
                                          <p:val>
                                            <p:strVal val="#ppt_x"/>
                                          </p:val>
                                        </p:tav>
                                      </p:tavLst>
                                    </p:anim>
                                    <p:anim calcmode="lin" valueType="num">
                                      <p:cBhvr additive="base">
                                        <p:cTn id="21" dur="1000" fill="hold"/>
                                        <p:tgtEl>
                                          <p:spTgt spid="14"/>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500"/>
                                  </p:stCondLst>
                                  <p:childTnLst>
                                    <p:set>
                                      <p:cBhvr>
                                        <p:cTn id="23" dur="1" fill="hold">
                                          <p:stCondLst>
                                            <p:cond delay="0"/>
                                          </p:stCondLst>
                                        </p:cTn>
                                        <p:tgtEl>
                                          <p:spTgt spid="15"/>
                                        </p:tgtEl>
                                        <p:attrNameLst>
                                          <p:attrName>style.visibility</p:attrName>
                                        </p:attrNameLst>
                                      </p:cBhvr>
                                      <p:to>
                                        <p:strVal val="visible"/>
                                      </p:to>
                                    </p:set>
                                    <p:anim calcmode="lin" valueType="num">
                                      <p:cBhvr additive="base">
                                        <p:cTn id="24" dur="500" fill="hold"/>
                                        <p:tgtEl>
                                          <p:spTgt spid="15"/>
                                        </p:tgtEl>
                                        <p:attrNameLst>
                                          <p:attrName>ppt_x</p:attrName>
                                        </p:attrNameLst>
                                      </p:cBhvr>
                                      <p:tavLst>
                                        <p:tav tm="0">
                                          <p:val>
                                            <p:strVal val="#ppt_x"/>
                                          </p:val>
                                        </p:tav>
                                        <p:tav tm="100000">
                                          <p:val>
                                            <p:strVal val="#ppt_x"/>
                                          </p:val>
                                        </p:tav>
                                      </p:tavLst>
                                    </p:anim>
                                    <p:anim calcmode="lin" valueType="num">
                                      <p:cBhvr additive="base">
                                        <p:cTn id="25" dur="500" fill="hold"/>
                                        <p:tgtEl>
                                          <p:spTgt spid="15"/>
                                        </p:tgtEl>
                                        <p:attrNameLst>
                                          <p:attrName>ppt_y</p:attrName>
                                        </p:attrNameLst>
                                      </p:cBhvr>
                                      <p:tavLst>
                                        <p:tav tm="0">
                                          <p:val>
                                            <p:strVal val="1+#ppt_h/2"/>
                                          </p:val>
                                        </p:tav>
                                        <p:tav tm="100000">
                                          <p:val>
                                            <p:strVal val="#ppt_y"/>
                                          </p:val>
                                        </p:tav>
                                      </p:tavLst>
                                    </p:anim>
                                  </p:childTnLst>
                                </p:cTn>
                              </p:par>
                              <p:par>
                                <p:cTn id="26" presetID="2" presetClass="entr" presetSubtype="8" fill="hold" grpId="0" nodeType="withEffect">
                                  <p:stCondLst>
                                    <p:cond delay="500"/>
                                  </p:stCondLst>
                                  <p:childTnLst>
                                    <p:set>
                                      <p:cBhvr>
                                        <p:cTn id="27" dur="1" fill="hold">
                                          <p:stCondLst>
                                            <p:cond delay="0"/>
                                          </p:stCondLst>
                                        </p:cTn>
                                        <p:tgtEl>
                                          <p:spTgt spid="17"/>
                                        </p:tgtEl>
                                        <p:attrNameLst>
                                          <p:attrName>style.visibility</p:attrName>
                                        </p:attrNameLst>
                                      </p:cBhvr>
                                      <p:to>
                                        <p:strVal val="visible"/>
                                      </p:to>
                                    </p:set>
                                    <p:anim calcmode="lin" valueType="num">
                                      <p:cBhvr additive="base">
                                        <p:cTn id="28" dur="500" fill="hold"/>
                                        <p:tgtEl>
                                          <p:spTgt spid="17"/>
                                        </p:tgtEl>
                                        <p:attrNameLst>
                                          <p:attrName>ppt_x</p:attrName>
                                        </p:attrNameLst>
                                      </p:cBhvr>
                                      <p:tavLst>
                                        <p:tav tm="0">
                                          <p:val>
                                            <p:strVal val="0-#ppt_w/2"/>
                                          </p:val>
                                        </p:tav>
                                        <p:tav tm="100000">
                                          <p:val>
                                            <p:strVal val="#ppt_x"/>
                                          </p:val>
                                        </p:tav>
                                      </p:tavLst>
                                    </p:anim>
                                    <p:anim calcmode="lin" valueType="num">
                                      <p:cBhvr additive="base">
                                        <p:cTn id="29" dur="500" fill="hold"/>
                                        <p:tgtEl>
                                          <p:spTgt spid="17"/>
                                        </p:tgtEl>
                                        <p:attrNameLst>
                                          <p:attrName>ppt_y</p:attrName>
                                        </p:attrNameLst>
                                      </p:cBhvr>
                                      <p:tavLst>
                                        <p:tav tm="0">
                                          <p:val>
                                            <p:strVal val="#ppt_y"/>
                                          </p:val>
                                        </p:tav>
                                        <p:tav tm="100000">
                                          <p:val>
                                            <p:strVal val="#ppt_y"/>
                                          </p:val>
                                        </p:tav>
                                      </p:tavLst>
                                    </p:anim>
                                  </p:childTnLst>
                                </p:cTn>
                              </p:par>
                              <p:par>
                                <p:cTn id="30" presetID="2" presetClass="entr" presetSubtype="8" fill="hold" grpId="0" nodeType="withEffect">
                                  <p:stCondLst>
                                    <p:cond delay="500"/>
                                  </p:stCondLst>
                                  <p:childTnLst>
                                    <p:set>
                                      <p:cBhvr>
                                        <p:cTn id="31" dur="1" fill="hold">
                                          <p:stCondLst>
                                            <p:cond delay="0"/>
                                          </p:stCondLst>
                                        </p:cTn>
                                        <p:tgtEl>
                                          <p:spTgt spid="18"/>
                                        </p:tgtEl>
                                        <p:attrNameLst>
                                          <p:attrName>style.visibility</p:attrName>
                                        </p:attrNameLst>
                                      </p:cBhvr>
                                      <p:to>
                                        <p:strVal val="visible"/>
                                      </p:to>
                                    </p:set>
                                    <p:anim calcmode="lin" valueType="num">
                                      <p:cBhvr additive="base">
                                        <p:cTn id="32" dur="500" fill="hold"/>
                                        <p:tgtEl>
                                          <p:spTgt spid="18"/>
                                        </p:tgtEl>
                                        <p:attrNameLst>
                                          <p:attrName>ppt_x</p:attrName>
                                        </p:attrNameLst>
                                      </p:cBhvr>
                                      <p:tavLst>
                                        <p:tav tm="0">
                                          <p:val>
                                            <p:strVal val="0-#ppt_w/2"/>
                                          </p:val>
                                        </p:tav>
                                        <p:tav tm="100000">
                                          <p:val>
                                            <p:strVal val="#ppt_x"/>
                                          </p:val>
                                        </p:tav>
                                      </p:tavLst>
                                    </p:anim>
                                    <p:anim calcmode="lin" valueType="num">
                                      <p:cBhvr additive="base">
                                        <p:cTn id="33" dur="500" fill="hold"/>
                                        <p:tgtEl>
                                          <p:spTgt spid="18"/>
                                        </p:tgtEl>
                                        <p:attrNameLst>
                                          <p:attrName>ppt_y</p:attrName>
                                        </p:attrNameLst>
                                      </p:cBhvr>
                                      <p:tavLst>
                                        <p:tav tm="0">
                                          <p:val>
                                            <p:strVal val="#ppt_y"/>
                                          </p:val>
                                        </p:tav>
                                        <p:tav tm="100000">
                                          <p:val>
                                            <p:strVal val="#ppt_y"/>
                                          </p:val>
                                        </p:tav>
                                      </p:tavLst>
                                    </p:anim>
                                  </p:childTnLst>
                                </p:cTn>
                              </p:par>
                              <p:par>
                                <p:cTn id="34" presetID="2" presetClass="entr" presetSubtype="4" fill="hold" grpId="0" nodeType="withEffect">
                                  <p:stCondLst>
                                    <p:cond delay="50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fill="hold"/>
                                        <p:tgtEl>
                                          <p:spTgt spid="19"/>
                                        </p:tgtEl>
                                        <p:attrNameLst>
                                          <p:attrName>ppt_x</p:attrName>
                                        </p:attrNameLst>
                                      </p:cBhvr>
                                      <p:tavLst>
                                        <p:tav tm="0">
                                          <p:val>
                                            <p:strVal val="#ppt_x"/>
                                          </p:val>
                                        </p:tav>
                                        <p:tav tm="100000">
                                          <p:val>
                                            <p:strVal val="#ppt_x"/>
                                          </p:val>
                                        </p:tav>
                                      </p:tavLst>
                                    </p:anim>
                                    <p:anim calcmode="lin" valueType="num">
                                      <p:cBhvr additive="base">
                                        <p:cTn id="37" dur="500" fill="hold"/>
                                        <p:tgtEl>
                                          <p:spTgt spid="19"/>
                                        </p:tgtEl>
                                        <p:attrNameLst>
                                          <p:attrName>ppt_y</p:attrName>
                                        </p:attrNameLst>
                                      </p:cBhvr>
                                      <p:tavLst>
                                        <p:tav tm="0">
                                          <p:val>
                                            <p:strVal val="1+#ppt_h/2"/>
                                          </p:val>
                                        </p:tav>
                                        <p:tav tm="100000">
                                          <p:val>
                                            <p:strVal val="#ppt_y"/>
                                          </p:val>
                                        </p:tav>
                                      </p:tavLst>
                                    </p:anim>
                                  </p:childTnLst>
                                </p:cTn>
                              </p:par>
                              <p:par>
                                <p:cTn id="38" presetID="2" presetClass="entr" presetSubtype="8" fill="hold" grpId="0" nodeType="withEffect">
                                  <p:stCondLst>
                                    <p:cond delay="500"/>
                                  </p:stCondLst>
                                  <p:childTnLst>
                                    <p:set>
                                      <p:cBhvr>
                                        <p:cTn id="39" dur="1" fill="hold">
                                          <p:stCondLst>
                                            <p:cond delay="0"/>
                                          </p:stCondLst>
                                        </p:cTn>
                                        <p:tgtEl>
                                          <p:spTgt spid="20"/>
                                        </p:tgtEl>
                                        <p:attrNameLst>
                                          <p:attrName>style.visibility</p:attrName>
                                        </p:attrNameLst>
                                      </p:cBhvr>
                                      <p:to>
                                        <p:strVal val="visible"/>
                                      </p:to>
                                    </p:set>
                                    <p:anim calcmode="lin" valueType="num">
                                      <p:cBhvr additive="base">
                                        <p:cTn id="40" dur="500" fill="hold"/>
                                        <p:tgtEl>
                                          <p:spTgt spid="20"/>
                                        </p:tgtEl>
                                        <p:attrNameLst>
                                          <p:attrName>ppt_x</p:attrName>
                                        </p:attrNameLst>
                                      </p:cBhvr>
                                      <p:tavLst>
                                        <p:tav tm="0">
                                          <p:val>
                                            <p:strVal val="0-#ppt_w/2"/>
                                          </p:val>
                                        </p:tav>
                                        <p:tav tm="100000">
                                          <p:val>
                                            <p:strVal val="#ppt_x"/>
                                          </p:val>
                                        </p:tav>
                                      </p:tavLst>
                                    </p:anim>
                                    <p:anim calcmode="lin" valueType="num">
                                      <p:cBhvr additive="base">
                                        <p:cTn id="41" dur="500" fill="hold"/>
                                        <p:tgtEl>
                                          <p:spTgt spid="20"/>
                                        </p:tgtEl>
                                        <p:attrNameLst>
                                          <p:attrName>ppt_y</p:attrName>
                                        </p:attrNameLst>
                                      </p:cBhvr>
                                      <p:tavLst>
                                        <p:tav tm="0">
                                          <p:val>
                                            <p:strVal val="#ppt_y"/>
                                          </p:val>
                                        </p:tav>
                                        <p:tav tm="100000">
                                          <p:val>
                                            <p:strVal val="#ppt_y"/>
                                          </p:val>
                                        </p:tav>
                                      </p:tavLst>
                                    </p:anim>
                                  </p:childTnLst>
                                </p:cTn>
                              </p:par>
                              <p:par>
                                <p:cTn id="42" presetID="2" presetClass="entr" presetSubtype="8" fill="hold" grpId="0" nodeType="withEffect">
                                  <p:stCondLst>
                                    <p:cond delay="500"/>
                                  </p:stCondLst>
                                  <p:childTnLst>
                                    <p:set>
                                      <p:cBhvr>
                                        <p:cTn id="43" dur="1" fill="hold">
                                          <p:stCondLst>
                                            <p:cond delay="0"/>
                                          </p:stCondLst>
                                        </p:cTn>
                                        <p:tgtEl>
                                          <p:spTgt spid="21"/>
                                        </p:tgtEl>
                                        <p:attrNameLst>
                                          <p:attrName>style.visibility</p:attrName>
                                        </p:attrNameLst>
                                      </p:cBhvr>
                                      <p:to>
                                        <p:strVal val="visible"/>
                                      </p:to>
                                    </p:set>
                                    <p:anim calcmode="lin" valueType="num">
                                      <p:cBhvr additive="base">
                                        <p:cTn id="44" dur="500" fill="hold"/>
                                        <p:tgtEl>
                                          <p:spTgt spid="21"/>
                                        </p:tgtEl>
                                        <p:attrNameLst>
                                          <p:attrName>ppt_x</p:attrName>
                                        </p:attrNameLst>
                                      </p:cBhvr>
                                      <p:tavLst>
                                        <p:tav tm="0">
                                          <p:val>
                                            <p:strVal val="0-#ppt_w/2"/>
                                          </p:val>
                                        </p:tav>
                                        <p:tav tm="100000">
                                          <p:val>
                                            <p:strVal val="#ppt_x"/>
                                          </p:val>
                                        </p:tav>
                                      </p:tavLst>
                                    </p:anim>
                                    <p:anim calcmode="lin" valueType="num">
                                      <p:cBhvr additive="base">
                                        <p:cTn id="45" dur="500" fill="hold"/>
                                        <p:tgtEl>
                                          <p:spTgt spid="21"/>
                                        </p:tgtEl>
                                        <p:attrNameLst>
                                          <p:attrName>ppt_y</p:attrName>
                                        </p:attrNameLst>
                                      </p:cBhvr>
                                      <p:tavLst>
                                        <p:tav tm="0">
                                          <p:val>
                                            <p:strVal val="#ppt_y"/>
                                          </p:val>
                                        </p:tav>
                                        <p:tav tm="100000">
                                          <p:val>
                                            <p:strVal val="#ppt_y"/>
                                          </p:val>
                                        </p:tav>
                                      </p:tavLst>
                                    </p:anim>
                                  </p:childTnLst>
                                </p:cTn>
                              </p:par>
                              <p:par>
                                <p:cTn id="46" presetID="2" presetClass="entr" presetSubtype="4" fill="hold" grpId="0" nodeType="withEffect">
                                  <p:stCondLst>
                                    <p:cond delay="500"/>
                                  </p:stCondLst>
                                  <p:childTnLst>
                                    <p:set>
                                      <p:cBhvr>
                                        <p:cTn id="47" dur="1" fill="hold">
                                          <p:stCondLst>
                                            <p:cond delay="0"/>
                                          </p:stCondLst>
                                        </p:cTn>
                                        <p:tgtEl>
                                          <p:spTgt spid="22"/>
                                        </p:tgtEl>
                                        <p:attrNameLst>
                                          <p:attrName>style.visibility</p:attrName>
                                        </p:attrNameLst>
                                      </p:cBhvr>
                                      <p:to>
                                        <p:strVal val="visible"/>
                                      </p:to>
                                    </p:set>
                                    <p:anim calcmode="lin" valueType="num">
                                      <p:cBhvr additive="base">
                                        <p:cTn id="48" dur="500" fill="hold"/>
                                        <p:tgtEl>
                                          <p:spTgt spid="22"/>
                                        </p:tgtEl>
                                        <p:attrNameLst>
                                          <p:attrName>ppt_x</p:attrName>
                                        </p:attrNameLst>
                                      </p:cBhvr>
                                      <p:tavLst>
                                        <p:tav tm="0">
                                          <p:val>
                                            <p:strVal val="#ppt_x"/>
                                          </p:val>
                                        </p:tav>
                                        <p:tav tm="100000">
                                          <p:val>
                                            <p:strVal val="#ppt_x"/>
                                          </p:val>
                                        </p:tav>
                                      </p:tavLst>
                                    </p:anim>
                                    <p:anim calcmode="lin" valueType="num">
                                      <p:cBhvr additive="base">
                                        <p:cTn id="49" dur="500" fill="hold"/>
                                        <p:tgtEl>
                                          <p:spTgt spid="2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14" grpId="0"/>
      <p:bldP spid="15" grpId="0"/>
      <p:bldP spid="17" grpId="0" animBg="1"/>
      <p:bldP spid="18" grpId="0" animBg="1"/>
      <p:bldP spid="19" grpId="0"/>
      <p:bldP spid="20" grpId="0" animBg="1"/>
      <p:bldP spid="21" grpId="0" animBg="1"/>
      <p:bldP spid="22"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Freeform 24"/>
          <p:cNvSpPr>
            <a:spLocks/>
          </p:cNvSpPr>
          <p:nvPr/>
        </p:nvSpPr>
        <p:spPr bwMode="auto">
          <a:xfrm rot="5400000">
            <a:off x="213045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1"/>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3" name="Freeform 24"/>
          <p:cNvSpPr>
            <a:spLocks/>
          </p:cNvSpPr>
          <p:nvPr/>
        </p:nvSpPr>
        <p:spPr bwMode="auto">
          <a:xfrm rot="5400000">
            <a:off x="4511612"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2"/>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Freeform 24"/>
          <p:cNvSpPr>
            <a:spLocks/>
          </p:cNvSpPr>
          <p:nvPr/>
        </p:nvSpPr>
        <p:spPr bwMode="auto">
          <a:xfrm rot="5400000">
            <a:off x="6892769"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3"/>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6" name="Freeform 24"/>
          <p:cNvSpPr>
            <a:spLocks/>
          </p:cNvSpPr>
          <p:nvPr/>
        </p:nvSpPr>
        <p:spPr bwMode="auto">
          <a:xfrm rot="5400000">
            <a:off x="9273926" y="2303148"/>
            <a:ext cx="1459768" cy="1980282"/>
          </a:xfrm>
          <a:custGeom>
            <a:avLst/>
            <a:gdLst/>
            <a:ahLst/>
            <a:cxnLst>
              <a:cxn ang="0">
                <a:pos x="452" y="426"/>
              </a:cxn>
              <a:cxn ang="0">
                <a:pos x="478" y="432"/>
              </a:cxn>
              <a:cxn ang="0">
                <a:pos x="500" y="444"/>
              </a:cxn>
              <a:cxn ang="0">
                <a:pos x="524" y="464"/>
              </a:cxn>
              <a:cxn ang="0">
                <a:pos x="530" y="468"/>
              </a:cxn>
              <a:cxn ang="0">
                <a:pos x="586" y="468"/>
              </a:cxn>
              <a:cxn ang="0">
                <a:pos x="590" y="468"/>
              </a:cxn>
              <a:cxn ang="0">
                <a:pos x="594" y="464"/>
              </a:cxn>
              <a:cxn ang="0">
                <a:pos x="594" y="220"/>
              </a:cxn>
              <a:cxn ang="0">
                <a:pos x="594" y="216"/>
              </a:cxn>
              <a:cxn ang="0">
                <a:pos x="590" y="212"/>
              </a:cxn>
              <a:cxn ang="0">
                <a:pos x="346" y="212"/>
              </a:cxn>
              <a:cxn ang="0">
                <a:pos x="338" y="212"/>
              </a:cxn>
              <a:cxn ang="0">
                <a:pos x="338" y="202"/>
              </a:cxn>
              <a:cxn ang="0">
                <a:pos x="338" y="166"/>
              </a:cxn>
              <a:cxn ang="0">
                <a:pos x="344" y="152"/>
              </a:cxn>
              <a:cxn ang="0">
                <a:pos x="350" y="146"/>
              </a:cxn>
              <a:cxn ang="0">
                <a:pos x="370" y="120"/>
              </a:cxn>
              <a:cxn ang="0">
                <a:pos x="380" y="96"/>
              </a:cxn>
              <a:cxn ang="0">
                <a:pos x="382" y="84"/>
              </a:cxn>
              <a:cxn ang="0">
                <a:pos x="376" y="50"/>
              </a:cxn>
              <a:cxn ang="0">
                <a:pos x="358" y="24"/>
              </a:cxn>
              <a:cxn ang="0">
                <a:pos x="330" y="6"/>
              </a:cxn>
              <a:cxn ang="0">
                <a:pos x="298" y="0"/>
              </a:cxn>
              <a:cxn ang="0">
                <a:pos x="280" y="0"/>
              </a:cxn>
              <a:cxn ang="0">
                <a:pos x="250" y="14"/>
              </a:cxn>
              <a:cxn ang="0">
                <a:pos x="228" y="36"/>
              </a:cxn>
              <a:cxn ang="0">
                <a:pos x="214" y="66"/>
              </a:cxn>
              <a:cxn ang="0">
                <a:pos x="212" y="84"/>
              </a:cxn>
              <a:cxn ang="0">
                <a:pos x="218" y="108"/>
              </a:cxn>
              <a:cxn ang="0">
                <a:pos x="232" y="130"/>
              </a:cxn>
              <a:cxn ang="0">
                <a:pos x="250" y="152"/>
              </a:cxn>
              <a:cxn ang="0">
                <a:pos x="254" y="158"/>
              </a:cxn>
              <a:cxn ang="0">
                <a:pos x="256" y="202"/>
              </a:cxn>
              <a:cxn ang="0">
                <a:pos x="256" y="212"/>
              </a:cxn>
              <a:cxn ang="0">
                <a:pos x="248" y="212"/>
              </a:cxn>
              <a:cxn ang="0">
                <a:pos x="8" y="212"/>
              </a:cxn>
              <a:cxn ang="0">
                <a:pos x="2" y="214"/>
              </a:cxn>
              <a:cxn ang="0">
                <a:pos x="0" y="220"/>
              </a:cxn>
              <a:cxn ang="0">
                <a:pos x="0" y="798"/>
              </a:cxn>
              <a:cxn ang="0">
                <a:pos x="2" y="804"/>
              </a:cxn>
              <a:cxn ang="0">
                <a:pos x="8" y="806"/>
              </a:cxn>
              <a:cxn ang="0">
                <a:pos x="586" y="806"/>
              </a:cxn>
              <a:cxn ang="0">
                <a:pos x="592" y="804"/>
              </a:cxn>
              <a:cxn ang="0">
                <a:pos x="594" y="798"/>
              </a:cxn>
              <a:cxn ang="0">
                <a:pos x="594" y="558"/>
              </a:cxn>
              <a:cxn ang="0">
                <a:pos x="592" y="554"/>
              </a:cxn>
              <a:cxn ang="0">
                <a:pos x="586" y="550"/>
              </a:cxn>
              <a:cxn ang="0">
                <a:pos x="538" y="550"/>
              </a:cxn>
              <a:cxn ang="0">
                <a:pos x="524" y="556"/>
              </a:cxn>
              <a:cxn ang="0">
                <a:pos x="518" y="562"/>
              </a:cxn>
              <a:cxn ang="0">
                <a:pos x="490" y="582"/>
              </a:cxn>
              <a:cxn ang="0">
                <a:pos x="466" y="592"/>
              </a:cxn>
              <a:cxn ang="0">
                <a:pos x="452" y="594"/>
              </a:cxn>
              <a:cxn ang="0">
                <a:pos x="418" y="588"/>
              </a:cxn>
              <a:cxn ang="0">
                <a:pos x="390" y="570"/>
              </a:cxn>
              <a:cxn ang="0">
                <a:pos x="370" y="542"/>
              </a:cxn>
              <a:cxn ang="0">
                <a:pos x="364" y="510"/>
              </a:cxn>
              <a:cxn ang="0">
                <a:pos x="366" y="492"/>
              </a:cxn>
              <a:cxn ang="0">
                <a:pos x="380" y="462"/>
              </a:cxn>
              <a:cxn ang="0">
                <a:pos x="404" y="440"/>
              </a:cxn>
              <a:cxn ang="0">
                <a:pos x="434" y="426"/>
              </a:cxn>
              <a:cxn ang="0">
                <a:pos x="452" y="426"/>
              </a:cxn>
            </a:cxnLst>
            <a:rect l="0" t="0" r="r" b="b"/>
            <a:pathLst>
              <a:path w="594" h="806">
                <a:moveTo>
                  <a:pt x="452" y="426"/>
                </a:moveTo>
                <a:lnTo>
                  <a:pt x="452" y="426"/>
                </a:lnTo>
                <a:lnTo>
                  <a:pt x="466" y="426"/>
                </a:lnTo>
                <a:lnTo>
                  <a:pt x="478" y="432"/>
                </a:lnTo>
                <a:lnTo>
                  <a:pt x="490" y="438"/>
                </a:lnTo>
                <a:lnTo>
                  <a:pt x="500" y="444"/>
                </a:lnTo>
                <a:lnTo>
                  <a:pt x="518" y="458"/>
                </a:lnTo>
                <a:lnTo>
                  <a:pt x="524" y="464"/>
                </a:lnTo>
                <a:lnTo>
                  <a:pt x="524" y="464"/>
                </a:lnTo>
                <a:lnTo>
                  <a:pt x="530" y="468"/>
                </a:lnTo>
                <a:lnTo>
                  <a:pt x="538" y="468"/>
                </a:lnTo>
                <a:lnTo>
                  <a:pt x="586" y="468"/>
                </a:lnTo>
                <a:lnTo>
                  <a:pt x="586" y="468"/>
                </a:lnTo>
                <a:lnTo>
                  <a:pt x="590" y="468"/>
                </a:lnTo>
                <a:lnTo>
                  <a:pt x="592" y="466"/>
                </a:lnTo>
                <a:lnTo>
                  <a:pt x="594" y="464"/>
                </a:lnTo>
                <a:lnTo>
                  <a:pt x="594" y="460"/>
                </a:lnTo>
                <a:lnTo>
                  <a:pt x="594" y="220"/>
                </a:lnTo>
                <a:lnTo>
                  <a:pt x="594" y="220"/>
                </a:lnTo>
                <a:lnTo>
                  <a:pt x="594" y="216"/>
                </a:lnTo>
                <a:lnTo>
                  <a:pt x="592" y="214"/>
                </a:lnTo>
                <a:lnTo>
                  <a:pt x="590" y="212"/>
                </a:lnTo>
                <a:lnTo>
                  <a:pt x="586" y="212"/>
                </a:lnTo>
                <a:lnTo>
                  <a:pt x="346" y="212"/>
                </a:lnTo>
                <a:lnTo>
                  <a:pt x="346" y="212"/>
                </a:lnTo>
                <a:lnTo>
                  <a:pt x="338" y="212"/>
                </a:lnTo>
                <a:lnTo>
                  <a:pt x="338" y="212"/>
                </a:lnTo>
                <a:lnTo>
                  <a:pt x="338" y="202"/>
                </a:lnTo>
                <a:lnTo>
                  <a:pt x="338" y="166"/>
                </a:lnTo>
                <a:lnTo>
                  <a:pt x="338" y="166"/>
                </a:lnTo>
                <a:lnTo>
                  <a:pt x="340" y="158"/>
                </a:lnTo>
                <a:lnTo>
                  <a:pt x="344" y="152"/>
                </a:lnTo>
                <a:lnTo>
                  <a:pt x="344" y="152"/>
                </a:lnTo>
                <a:lnTo>
                  <a:pt x="350" y="146"/>
                </a:lnTo>
                <a:lnTo>
                  <a:pt x="364" y="130"/>
                </a:lnTo>
                <a:lnTo>
                  <a:pt x="370" y="120"/>
                </a:lnTo>
                <a:lnTo>
                  <a:pt x="376" y="108"/>
                </a:lnTo>
                <a:lnTo>
                  <a:pt x="380" y="96"/>
                </a:lnTo>
                <a:lnTo>
                  <a:pt x="382" y="84"/>
                </a:lnTo>
                <a:lnTo>
                  <a:pt x="382" y="84"/>
                </a:lnTo>
                <a:lnTo>
                  <a:pt x="380" y="66"/>
                </a:lnTo>
                <a:lnTo>
                  <a:pt x="376" y="50"/>
                </a:lnTo>
                <a:lnTo>
                  <a:pt x="368" y="36"/>
                </a:lnTo>
                <a:lnTo>
                  <a:pt x="358" y="24"/>
                </a:lnTo>
                <a:lnTo>
                  <a:pt x="344" y="14"/>
                </a:lnTo>
                <a:lnTo>
                  <a:pt x="330" y="6"/>
                </a:lnTo>
                <a:lnTo>
                  <a:pt x="314" y="0"/>
                </a:lnTo>
                <a:lnTo>
                  <a:pt x="298" y="0"/>
                </a:lnTo>
                <a:lnTo>
                  <a:pt x="298" y="0"/>
                </a:lnTo>
                <a:lnTo>
                  <a:pt x="280" y="0"/>
                </a:lnTo>
                <a:lnTo>
                  <a:pt x="264" y="6"/>
                </a:lnTo>
                <a:lnTo>
                  <a:pt x="250" y="14"/>
                </a:lnTo>
                <a:lnTo>
                  <a:pt x="238" y="24"/>
                </a:lnTo>
                <a:lnTo>
                  <a:pt x="228" y="36"/>
                </a:lnTo>
                <a:lnTo>
                  <a:pt x="220" y="50"/>
                </a:lnTo>
                <a:lnTo>
                  <a:pt x="214" y="66"/>
                </a:lnTo>
                <a:lnTo>
                  <a:pt x="212" y="84"/>
                </a:lnTo>
                <a:lnTo>
                  <a:pt x="212" y="84"/>
                </a:lnTo>
                <a:lnTo>
                  <a:pt x="214" y="96"/>
                </a:lnTo>
                <a:lnTo>
                  <a:pt x="218" y="108"/>
                </a:lnTo>
                <a:lnTo>
                  <a:pt x="224" y="120"/>
                </a:lnTo>
                <a:lnTo>
                  <a:pt x="232" y="130"/>
                </a:lnTo>
                <a:lnTo>
                  <a:pt x="244" y="146"/>
                </a:lnTo>
                <a:lnTo>
                  <a:pt x="250" y="152"/>
                </a:lnTo>
                <a:lnTo>
                  <a:pt x="250" y="152"/>
                </a:lnTo>
                <a:lnTo>
                  <a:pt x="254" y="158"/>
                </a:lnTo>
                <a:lnTo>
                  <a:pt x="256" y="166"/>
                </a:lnTo>
                <a:lnTo>
                  <a:pt x="256" y="202"/>
                </a:lnTo>
                <a:lnTo>
                  <a:pt x="256" y="202"/>
                </a:lnTo>
                <a:lnTo>
                  <a:pt x="256" y="212"/>
                </a:lnTo>
                <a:lnTo>
                  <a:pt x="256" y="212"/>
                </a:lnTo>
                <a:lnTo>
                  <a:pt x="248" y="212"/>
                </a:lnTo>
                <a:lnTo>
                  <a:pt x="8" y="212"/>
                </a:lnTo>
                <a:lnTo>
                  <a:pt x="8" y="212"/>
                </a:lnTo>
                <a:lnTo>
                  <a:pt x="6" y="212"/>
                </a:lnTo>
                <a:lnTo>
                  <a:pt x="2" y="214"/>
                </a:lnTo>
                <a:lnTo>
                  <a:pt x="0" y="216"/>
                </a:lnTo>
                <a:lnTo>
                  <a:pt x="0" y="220"/>
                </a:lnTo>
                <a:lnTo>
                  <a:pt x="0" y="798"/>
                </a:lnTo>
                <a:lnTo>
                  <a:pt x="0" y="798"/>
                </a:lnTo>
                <a:lnTo>
                  <a:pt x="0" y="802"/>
                </a:lnTo>
                <a:lnTo>
                  <a:pt x="2" y="804"/>
                </a:lnTo>
                <a:lnTo>
                  <a:pt x="6" y="806"/>
                </a:lnTo>
                <a:lnTo>
                  <a:pt x="8" y="806"/>
                </a:lnTo>
                <a:lnTo>
                  <a:pt x="586" y="806"/>
                </a:lnTo>
                <a:lnTo>
                  <a:pt x="586" y="806"/>
                </a:lnTo>
                <a:lnTo>
                  <a:pt x="590" y="806"/>
                </a:lnTo>
                <a:lnTo>
                  <a:pt x="592" y="804"/>
                </a:lnTo>
                <a:lnTo>
                  <a:pt x="594" y="802"/>
                </a:lnTo>
                <a:lnTo>
                  <a:pt x="594" y="798"/>
                </a:lnTo>
                <a:lnTo>
                  <a:pt x="594" y="558"/>
                </a:lnTo>
                <a:lnTo>
                  <a:pt x="594" y="558"/>
                </a:lnTo>
                <a:lnTo>
                  <a:pt x="594" y="556"/>
                </a:lnTo>
                <a:lnTo>
                  <a:pt x="592" y="554"/>
                </a:lnTo>
                <a:lnTo>
                  <a:pt x="590" y="552"/>
                </a:lnTo>
                <a:lnTo>
                  <a:pt x="586" y="550"/>
                </a:lnTo>
                <a:lnTo>
                  <a:pt x="538" y="550"/>
                </a:lnTo>
                <a:lnTo>
                  <a:pt x="538" y="550"/>
                </a:lnTo>
                <a:lnTo>
                  <a:pt x="530" y="552"/>
                </a:lnTo>
                <a:lnTo>
                  <a:pt x="524" y="556"/>
                </a:lnTo>
                <a:lnTo>
                  <a:pt x="524" y="556"/>
                </a:lnTo>
                <a:lnTo>
                  <a:pt x="518" y="562"/>
                </a:lnTo>
                <a:lnTo>
                  <a:pt x="500" y="576"/>
                </a:lnTo>
                <a:lnTo>
                  <a:pt x="490" y="582"/>
                </a:lnTo>
                <a:lnTo>
                  <a:pt x="478" y="588"/>
                </a:lnTo>
                <a:lnTo>
                  <a:pt x="466" y="592"/>
                </a:lnTo>
                <a:lnTo>
                  <a:pt x="452" y="594"/>
                </a:lnTo>
                <a:lnTo>
                  <a:pt x="452" y="594"/>
                </a:lnTo>
                <a:lnTo>
                  <a:pt x="434" y="592"/>
                </a:lnTo>
                <a:lnTo>
                  <a:pt x="418" y="588"/>
                </a:lnTo>
                <a:lnTo>
                  <a:pt x="404" y="580"/>
                </a:lnTo>
                <a:lnTo>
                  <a:pt x="390" y="570"/>
                </a:lnTo>
                <a:lnTo>
                  <a:pt x="380" y="558"/>
                </a:lnTo>
                <a:lnTo>
                  <a:pt x="370" y="542"/>
                </a:lnTo>
                <a:lnTo>
                  <a:pt x="366" y="526"/>
                </a:lnTo>
                <a:lnTo>
                  <a:pt x="364" y="510"/>
                </a:lnTo>
                <a:lnTo>
                  <a:pt x="364" y="510"/>
                </a:lnTo>
                <a:lnTo>
                  <a:pt x="366" y="492"/>
                </a:lnTo>
                <a:lnTo>
                  <a:pt x="370" y="476"/>
                </a:lnTo>
                <a:lnTo>
                  <a:pt x="380" y="462"/>
                </a:lnTo>
                <a:lnTo>
                  <a:pt x="390" y="450"/>
                </a:lnTo>
                <a:lnTo>
                  <a:pt x="404" y="440"/>
                </a:lnTo>
                <a:lnTo>
                  <a:pt x="418" y="432"/>
                </a:lnTo>
                <a:lnTo>
                  <a:pt x="434" y="426"/>
                </a:lnTo>
                <a:lnTo>
                  <a:pt x="452" y="426"/>
                </a:lnTo>
                <a:lnTo>
                  <a:pt x="452" y="426"/>
                </a:lnTo>
                <a:close/>
              </a:path>
            </a:pathLst>
          </a:custGeom>
          <a:solidFill>
            <a:schemeClr val="accent4"/>
          </a:solidFill>
          <a:ln w="19050" cap="flat" cmpd="sng">
            <a:noFill/>
            <a:prstDash val="solid"/>
            <a:round/>
            <a:headEnd type="none" w="med" len="med"/>
            <a:tailEnd type="none" w="med" len="med"/>
          </a:ln>
          <a:effectLst/>
        </p:spPr>
        <p:txBody>
          <a:bodyPr/>
          <a:lstStyle/>
          <a:p>
            <a:pPr algn="just">
              <a:lnSpc>
                <a:spcPct val="120000"/>
              </a:lnSpc>
              <a:defRPr/>
            </a:pPr>
            <a:endParaRPr lang="da-DK" sz="800" kern="0">
              <a:solidFill>
                <a:schemeClr val="tx1">
                  <a:lumMod val="95000"/>
                  <a:lumOff val="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29" name="Group 128"/>
          <p:cNvGrpSpPr/>
          <p:nvPr/>
        </p:nvGrpSpPr>
        <p:grpSpPr>
          <a:xfrm>
            <a:off x="2275474" y="2707236"/>
            <a:ext cx="626459" cy="626459"/>
            <a:chOff x="1316879" y="4254550"/>
            <a:chExt cx="684000" cy="684000"/>
          </a:xfrm>
        </p:grpSpPr>
        <p:sp>
          <p:nvSpPr>
            <p:cNvPr id="117" name="Freeform 49"/>
            <p:cNvSpPr>
              <a:spLocks noChangeAspect="1" noEditPoints="1"/>
            </p:cNvSpPr>
            <p:nvPr/>
          </p:nvSpPr>
          <p:spPr bwMode="auto">
            <a:xfrm>
              <a:off x="1467830" y="4412272"/>
              <a:ext cx="407999" cy="347492"/>
            </a:xfrm>
            <a:custGeom>
              <a:avLst/>
              <a:gdLst>
                <a:gd name="T0" fmla="*/ 182 w 400"/>
                <a:gd name="T1" fmla="*/ 180 h 340"/>
                <a:gd name="T2" fmla="*/ 218 w 400"/>
                <a:gd name="T3" fmla="*/ 180 h 340"/>
                <a:gd name="T4" fmla="*/ 218 w 400"/>
                <a:gd name="T5" fmla="*/ 220 h 340"/>
                <a:gd name="T6" fmla="*/ 400 w 400"/>
                <a:gd name="T7" fmla="*/ 220 h 340"/>
                <a:gd name="T8" fmla="*/ 396 w 400"/>
                <a:gd name="T9" fmla="*/ 103 h 340"/>
                <a:gd name="T10" fmla="*/ 356 w 400"/>
                <a:gd name="T11" fmla="*/ 60 h 340"/>
                <a:gd name="T12" fmla="*/ 292 w 400"/>
                <a:gd name="T13" fmla="*/ 60 h 340"/>
                <a:gd name="T14" fmla="*/ 268 w 400"/>
                <a:gd name="T15" fmla="*/ 15 h 340"/>
                <a:gd name="T16" fmla="*/ 244 w 400"/>
                <a:gd name="T17" fmla="*/ 0 h 340"/>
                <a:gd name="T18" fmla="*/ 155 w 400"/>
                <a:gd name="T19" fmla="*/ 0 h 340"/>
                <a:gd name="T20" fmla="*/ 132 w 400"/>
                <a:gd name="T21" fmla="*/ 15 h 340"/>
                <a:gd name="T22" fmla="*/ 108 w 400"/>
                <a:gd name="T23" fmla="*/ 60 h 340"/>
                <a:gd name="T24" fmla="*/ 44 w 400"/>
                <a:gd name="T25" fmla="*/ 60 h 340"/>
                <a:gd name="T26" fmla="*/ 4 w 400"/>
                <a:gd name="T27" fmla="*/ 103 h 340"/>
                <a:gd name="T28" fmla="*/ 0 w 400"/>
                <a:gd name="T29" fmla="*/ 220 h 340"/>
                <a:gd name="T30" fmla="*/ 182 w 400"/>
                <a:gd name="T31" fmla="*/ 220 h 340"/>
                <a:gd name="T32" fmla="*/ 182 w 400"/>
                <a:gd name="T33" fmla="*/ 180 h 340"/>
                <a:gd name="T34" fmla="*/ 153 w 400"/>
                <a:gd name="T35" fmla="*/ 38 h 340"/>
                <a:gd name="T36" fmla="*/ 169 w 400"/>
                <a:gd name="T37" fmla="*/ 28 h 340"/>
                <a:gd name="T38" fmla="*/ 230 w 400"/>
                <a:gd name="T39" fmla="*/ 28 h 340"/>
                <a:gd name="T40" fmla="*/ 247 w 400"/>
                <a:gd name="T41" fmla="*/ 38 h 340"/>
                <a:gd name="T42" fmla="*/ 258 w 400"/>
                <a:gd name="T43" fmla="*/ 60 h 340"/>
                <a:gd name="T44" fmla="*/ 141 w 400"/>
                <a:gd name="T45" fmla="*/ 60 h 340"/>
                <a:gd name="T46" fmla="*/ 153 w 400"/>
                <a:gd name="T47" fmla="*/ 38 h 340"/>
                <a:gd name="T48" fmla="*/ 218 w 400"/>
                <a:gd name="T49" fmla="*/ 280 h 340"/>
                <a:gd name="T50" fmla="*/ 182 w 400"/>
                <a:gd name="T51" fmla="*/ 280 h 340"/>
                <a:gd name="T52" fmla="*/ 182 w 400"/>
                <a:gd name="T53" fmla="*/ 240 h 340"/>
                <a:gd name="T54" fmla="*/ 10 w 400"/>
                <a:gd name="T55" fmla="*/ 240 h 340"/>
                <a:gd name="T56" fmla="*/ 14 w 400"/>
                <a:gd name="T57" fmla="*/ 306 h 340"/>
                <a:gd name="T58" fmla="*/ 50 w 400"/>
                <a:gd name="T59" fmla="*/ 340 h 340"/>
                <a:gd name="T60" fmla="*/ 350 w 400"/>
                <a:gd name="T61" fmla="*/ 340 h 340"/>
                <a:gd name="T62" fmla="*/ 386 w 400"/>
                <a:gd name="T63" fmla="*/ 306 h 340"/>
                <a:gd name="T64" fmla="*/ 390 w 400"/>
                <a:gd name="T65" fmla="*/ 240 h 340"/>
                <a:gd name="T66" fmla="*/ 218 w 400"/>
                <a:gd name="T67" fmla="*/ 240 h 340"/>
                <a:gd name="T68" fmla="*/ 218 w 400"/>
                <a:gd name="T69" fmla="*/ 280 h 3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00" h="340">
                  <a:moveTo>
                    <a:pt x="182" y="180"/>
                  </a:moveTo>
                  <a:cubicBezTo>
                    <a:pt x="218" y="180"/>
                    <a:pt x="218" y="180"/>
                    <a:pt x="218" y="180"/>
                  </a:cubicBezTo>
                  <a:cubicBezTo>
                    <a:pt x="218" y="220"/>
                    <a:pt x="218" y="220"/>
                    <a:pt x="218" y="220"/>
                  </a:cubicBezTo>
                  <a:cubicBezTo>
                    <a:pt x="400" y="220"/>
                    <a:pt x="400" y="220"/>
                    <a:pt x="400" y="220"/>
                  </a:cubicBezTo>
                  <a:cubicBezTo>
                    <a:pt x="400" y="220"/>
                    <a:pt x="397" y="131"/>
                    <a:pt x="396" y="103"/>
                  </a:cubicBezTo>
                  <a:cubicBezTo>
                    <a:pt x="395" y="76"/>
                    <a:pt x="385" y="60"/>
                    <a:pt x="356" y="60"/>
                  </a:cubicBezTo>
                  <a:cubicBezTo>
                    <a:pt x="292" y="60"/>
                    <a:pt x="292" y="60"/>
                    <a:pt x="292" y="60"/>
                  </a:cubicBezTo>
                  <a:cubicBezTo>
                    <a:pt x="282" y="41"/>
                    <a:pt x="271" y="21"/>
                    <a:pt x="268" y="15"/>
                  </a:cubicBezTo>
                  <a:cubicBezTo>
                    <a:pt x="261" y="2"/>
                    <a:pt x="259" y="0"/>
                    <a:pt x="244" y="0"/>
                  </a:cubicBezTo>
                  <a:cubicBezTo>
                    <a:pt x="155" y="0"/>
                    <a:pt x="155" y="0"/>
                    <a:pt x="155" y="0"/>
                  </a:cubicBezTo>
                  <a:cubicBezTo>
                    <a:pt x="141" y="0"/>
                    <a:pt x="138" y="2"/>
                    <a:pt x="132" y="15"/>
                  </a:cubicBezTo>
                  <a:cubicBezTo>
                    <a:pt x="129" y="21"/>
                    <a:pt x="118" y="41"/>
                    <a:pt x="108" y="60"/>
                  </a:cubicBezTo>
                  <a:cubicBezTo>
                    <a:pt x="44" y="60"/>
                    <a:pt x="44" y="60"/>
                    <a:pt x="44" y="60"/>
                  </a:cubicBezTo>
                  <a:cubicBezTo>
                    <a:pt x="14" y="60"/>
                    <a:pt x="5" y="76"/>
                    <a:pt x="4" y="103"/>
                  </a:cubicBezTo>
                  <a:cubicBezTo>
                    <a:pt x="3" y="129"/>
                    <a:pt x="0" y="220"/>
                    <a:pt x="0" y="220"/>
                  </a:cubicBezTo>
                  <a:cubicBezTo>
                    <a:pt x="182" y="220"/>
                    <a:pt x="182" y="220"/>
                    <a:pt x="182" y="220"/>
                  </a:cubicBezTo>
                  <a:lnTo>
                    <a:pt x="182" y="180"/>
                  </a:lnTo>
                  <a:close/>
                  <a:moveTo>
                    <a:pt x="153" y="38"/>
                  </a:moveTo>
                  <a:cubicBezTo>
                    <a:pt x="157" y="30"/>
                    <a:pt x="159" y="28"/>
                    <a:pt x="169" y="28"/>
                  </a:cubicBezTo>
                  <a:cubicBezTo>
                    <a:pt x="230" y="28"/>
                    <a:pt x="230" y="28"/>
                    <a:pt x="230" y="28"/>
                  </a:cubicBezTo>
                  <a:cubicBezTo>
                    <a:pt x="241" y="28"/>
                    <a:pt x="242" y="30"/>
                    <a:pt x="247" y="38"/>
                  </a:cubicBezTo>
                  <a:cubicBezTo>
                    <a:pt x="248" y="41"/>
                    <a:pt x="253" y="50"/>
                    <a:pt x="258" y="60"/>
                  </a:cubicBezTo>
                  <a:cubicBezTo>
                    <a:pt x="141" y="60"/>
                    <a:pt x="141" y="60"/>
                    <a:pt x="141" y="60"/>
                  </a:cubicBezTo>
                  <a:cubicBezTo>
                    <a:pt x="146" y="50"/>
                    <a:pt x="151" y="41"/>
                    <a:pt x="153" y="38"/>
                  </a:cubicBezTo>
                  <a:close/>
                  <a:moveTo>
                    <a:pt x="218" y="280"/>
                  </a:moveTo>
                  <a:cubicBezTo>
                    <a:pt x="182" y="280"/>
                    <a:pt x="182" y="280"/>
                    <a:pt x="182" y="280"/>
                  </a:cubicBezTo>
                  <a:cubicBezTo>
                    <a:pt x="182" y="240"/>
                    <a:pt x="182" y="240"/>
                    <a:pt x="182" y="240"/>
                  </a:cubicBezTo>
                  <a:cubicBezTo>
                    <a:pt x="10" y="240"/>
                    <a:pt x="10" y="240"/>
                    <a:pt x="10" y="240"/>
                  </a:cubicBezTo>
                  <a:cubicBezTo>
                    <a:pt x="10" y="240"/>
                    <a:pt x="12" y="276"/>
                    <a:pt x="14" y="306"/>
                  </a:cubicBezTo>
                  <a:cubicBezTo>
                    <a:pt x="14" y="319"/>
                    <a:pt x="18" y="340"/>
                    <a:pt x="50" y="340"/>
                  </a:cubicBezTo>
                  <a:cubicBezTo>
                    <a:pt x="350" y="340"/>
                    <a:pt x="350" y="340"/>
                    <a:pt x="350" y="340"/>
                  </a:cubicBezTo>
                  <a:cubicBezTo>
                    <a:pt x="381" y="340"/>
                    <a:pt x="385" y="319"/>
                    <a:pt x="386" y="306"/>
                  </a:cubicBezTo>
                  <a:cubicBezTo>
                    <a:pt x="388" y="275"/>
                    <a:pt x="390" y="240"/>
                    <a:pt x="390" y="240"/>
                  </a:cubicBezTo>
                  <a:cubicBezTo>
                    <a:pt x="218" y="240"/>
                    <a:pt x="218" y="240"/>
                    <a:pt x="218" y="240"/>
                  </a:cubicBezTo>
                  <a:lnTo>
                    <a:pt x="218" y="280"/>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5" name="Oval 124"/>
            <p:cNvSpPr/>
            <p:nvPr/>
          </p:nvSpPr>
          <p:spPr>
            <a:xfrm>
              <a:off x="1316879" y="4254550"/>
              <a:ext cx="684000" cy="684000"/>
            </a:xfrm>
            <a:prstGeom prst="ellipse">
              <a:avLst/>
            </a:prstGeom>
            <a:noFill/>
            <a:ln w="127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0" name="Group 129"/>
          <p:cNvGrpSpPr/>
          <p:nvPr/>
        </p:nvGrpSpPr>
        <p:grpSpPr>
          <a:xfrm>
            <a:off x="4658173" y="2707236"/>
            <a:ext cx="626459" cy="626459"/>
            <a:chOff x="3401741" y="4254550"/>
            <a:chExt cx="684000" cy="684000"/>
          </a:xfrm>
        </p:grpSpPr>
        <p:sp>
          <p:nvSpPr>
            <p:cNvPr id="120" name="Freeform 31"/>
            <p:cNvSpPr>
              <a:spLocks noChangeAspect="1" noEditPoints="1"/>
            </p:cNvSpPr>
            <p:nvPr/>
          </p:nvSpPr>
          <p:spPr bwMode="auto">
            <a:xfrm>
              <a:off x="3577110" y="4366532"/>
              <a:ext cx="333262" cy="468000"/>
            </a:xfrm>
            <a:custGeom>
              <a:avLst/>
              <a:gdLst>
                <a:gd name="T0" fmla="*/ 90 w 293"/>
                <a:gd name="T1" fmla="*/ 383 h 400"/>
                <a:gd name="T2" fmla="*/ 147 w 293"/>
                <a:gd name="T3" fmla="*/ 400 h 400"/>
                <a:gd name="T4" fmla="*/ 203 w 293"/>
                <a:gd name="T5" fmla="*/ 383 h 400"/>
                <a:gd name="T6" fmla="*/ 203 w 293"/>
                <a:gd name="T7" fmla="*/ 342 h 400"/>
                <a:gd name="T8" fmla="*/ 90 w 293"/>
                <a:gd name="T9" fmla="*/ 342 h 400"/>
                <a:gd name="T10" fmla="*/ 90 w 293"/>
                <a:gd name="T11" fmla="*/ 383 h 400"/>
                <a:gd name="T12" fmla="*/ 201 w 293"/>
                <a:gd name="T13" fmla="*/ 318 h 400"/>
                <a:gd name="T14" fmla="*/ 286 w 293"/>
                <a:gd name="T15" fmla="*/ 116 h 400"/>
                <a:gd name="T16" fmla="*/ 147 w 293"/>
                <a:gd name="T17" fmla="*/ 0 h 400"/>
                <a:gd name="T18" fmla="*/ 7 w 293"/>
                <a:gd name="T19" fmla="*/ 116 h 400"/>
                <a:gd name="T20" fmla="*/ 93 w 293"/>
                <a:gd name="T21" fmla="*/ 318 h 400"/>
                <a:gd name="T22" fmla="*/ 201 w 293"/>
                <a:gd name="T23" fmla="*/ 318 h 400"/>
                <a:gd name="T24" fmla="*/ 50 w 293"/>
                <a:gd name="T25" fmla="*/ 119 h 400"/>
                <a:gd name="T26" fmla="*/ 147 w 293"/>
                <a:gd name="T27" fmla="*/ 41 h 400"/>
                <a:gd name="T28" fmla="*/ 244 w 293"/>
                <a:gd name="T29" fmla="*/ 119 h 400"/>
                <a:gd name="T30" fmla="*/ 208 w 293"/>
                <a:gd name="T31" fmla="*/ 198 h 400"/>
                <a:gd name="T32" fmla="*/ 163 w 293"/>
                <a:gd name="T33" fmla="*/ 283 h 400"/>
                <a:gd name="T34" fmla="*/ 130 w 293"/>
                <a:gd name="T35" fmla="*/ 283 h 400"/>
                <a:gd name="T36" fmla="*/ 86 w 293"/>
                <a:gd name="T37" fmla="*/ 198 h 400"/>
                <a:gd name="T38" fmla="*/ 50 w 293"/>
                <a:gd name="T39" fmla="*/ 119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93" h="400">
                  <a:moveTo>
                    <a:pt x="90" y="383"/>
                  </a:moveTo>
                  <a:cubicBezTo>
                    <a:pt x="106" y="393"/>
                    <a:pt x="125" y="400"/>
                    <a:pt x="147" y="400"/>
                  </a:cubicBezTo>
                  <a:cubicBezTo>
                    <a:pt x="169" y="400"/>
                    <a:pt x="187" y="393"/>
                    <a:pt x="203" y="383"/>
                  </a:cubicBezTo>
                  <a:cubicBezTo>
                    <a:pt x="203" y="342"/>
                    <a:pt x="203" y="342"/>
                    <a:pt x="203" y="342"/>
                  </a:cubicBezTo>
                  <a:cubicBezTo>
                    <a:pt x="90" y="342"/>
                    <a:pt x="90" y="342"/>
                    <a:pt x="90" y="342"/>
                  </a:cubicBezTo>
                  <a:lnTo>
                    <a:pt x="90" y="383"/>
                  </a:lnTo>
                  <a:close/>
                  <a:moveTo>
                    <a:pt x="201" y="318"/>
                  </a:moveTo>
                  <a:cubicBezTo>
                    <a:pt x="201" y="231"/>
                    <a:pt x="293" y="203"/>
                    <a:pt x="286" y="116"/>
                  </a:cubicBezTo>
                  <a:cubicBezTo>
                    <a:pt x="282" y="61"/>
                    <a:pt x="245" y="0"/>
                    <a:pt x="147" y="0"/>
                  </a:cubicBezTo>
                  <a:cubicBezTo>
                    <a:pt x="49" y="0"/>
                    <a:pt x="12" y="61"/>
                    <a:pt x="7" y="116"/>
                  </a:cubicBezTo>
                  <a:cubicBezTo>
                    <a:pt x="0" y="203"/>
                    <a:pt x="93" y="231"/>
                    <a:pt x="93" y="318"/>
                  </a:cubicBezTo>
                  <a:lnTo>
                    <a:pt x="201" y="318"/>
                  </a:lnTo>
                  <a:close/>
                  <a:moveTo>
                    <a:pt x="50" y="119"/>
                  </a:moveTo>
                  <a:cubicBezTo>
                    <a:pt x="54" y="67"/>
                    <a:pt x="89" y="41"/>
                    <a:pt x="147" y="41"/>
                  </a:cubicBezTo>
                  <a:cubicBezTo>
                    <a:pt x="204" y="41"/>
                    <a:pt x="240" y="67"/>
                    <a:pt x="244" y="119"/>
                  </a:cubicBezTo>
                  <a:cubicBezTo>
                    <a:pt x="246" y="148"/>
                    <a:pt x="230" y="167"/>
                    <a:pt x="208" y="198"/>
                  </a:cubicBezTo>
                  <a:cubicBezTo>
                    <a:pt x="192" y="221"/>
                    <a:pt x="172" y="248"/>
                    <a:pt x="163" y="283"/>
                  </a:cubicBezTo>
                  <a:cubicBezTo>
                    <a:pt x="130" y="283"/>
                    <a:pt x="130" y="283"/>
                    <a:pt x="130" y="283"/>
                  </a:cubicBezTo>
                  <a:cubicBezTo>
                    <a:pt x="121" y="248"/>
                    <a:pt x="102" y="221"/>
                    <a:pt x="86" y="198"/>
                  </a:cubicBezTo>
                  <a:cubicBezTo>
                    <a:pt x="64" y="167"/>
                    <a:pt x="47" y="148"/>
                    <a:pt x="50" y="119"/>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6" name="Oval 125"/>
            <p:cNvSpPr/>
            <p:nvPr/>
          </p:nvSpPr>
          <p:spPr>
            <a:xfrm>
              <a:off x="3401741" y="4254550"/>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1" name="Group 130"/>
          <p:cNvGrpSpPr/>
          <p:nvPr/>
        </p:nvGrpSpPr>
        <p:grpSpPr>
          <a:xfrm>
            <a:off x="7040872" y="2707236"/>
            <a:ext cx="626459" cy="626459"/>
            <a:chOff x="6006611" y="4240036"/>
            <a:chExt cx="684000" cy="684000"/>
          </a:xfrm>
        </p:grpSpPr>
        <p:sp>
          <p:nvSpPr>
            <p:cNvPr id="119" name="Freeform 44"/>
            <p:cNvSpPr>
              <a:spLocks noChangeAspect="1" noEditPoints="1"/>
            </p:cNvSpPr>
            <p:nvPr/>
          </p:nvSpPr>
          <p:spPr bwMode="auto">
            <a:xfrm>
              <a:off x="6132322" y="4366036"/>
              <a:ext cx="432579" cy="432000"/>
            </a:xfrm>
            <a:custGeom>
              <a:avLst/>
              <a:gdLst>
                <a:gd name="T0" fmla="*/ 287 w 316"/>
                <a:gd name="T1" fmla="*/ 29 h 316"/>
                <a:gd name="T2" fmla="*/ 236 w 316"/>
                <a:gd name="T3" fmla="*/ 4 h 316"/>
                <a:gd name="T4" fmla="*/ 135 w 316"/>
                <a:gd name="T5" fmla="*/ 105 h 316"/>
                <a:gd name="T6" fmla="*/ 20 w 316"/>
                <a:gd name="T7" fmla="*/ 221 h 316"/>
                <a:gd name="T8" fmla="*/ 0 w 316"/>
                <a:gd name="T9" fmla="*/ 316 h 316"/>
                <a:gd name="T10" fmla="*/ 95 w 316"/>
                <a:gd name="T11" fmla="*/ 296 h 316"/>
                <a:gd name="T12" fmla="*/ 210 w 316"/>
                <a:gd name="T13" fmla="*/ 180 h 316"/>
                <a:gd name="T14" fmla="*/ 312 w 316"/>
                <a:gd name="T15" fmla="*/ 79 h 316"/>
                <a:gd name="T16" fmla="*/ 287 w 316"/>
                <a:gd name="T17" fmla="*/ 29 h 316"/>
                <a:gd name="T18" fmla="*/ 89 w 316"/>
                <a:gd name="T19" fmla="*/ 284 h 316"/>
                <a:gd name="T20" fmla="*/ 57 w 316"/>
                <a:gd name="T21" fmla="*/ 291 h 316"/>
                <a:gd name="T22" fmla="*/ 43 w 316"/>
                <a:gd name="T23" fmla="*/ 273 h 316"/>
                <a:gd name="T24" fmla="*/ 24 w 316"/>
                <a:gd name="T25" fmla="*/ 259 h 316"/>
                <a:gd name="T26" fmla="*/ 31 w 316"/>
                <a:gd name="T27" fmla="*/ 226 h 316"/>
                <a:gd name="T28" fmla="*/ 41 w 316"/>
                <a:gd name="T29" fmla="*/ 217 h 316"/>
                <a:gd name="T30" fmla="*/ 78 w 316"/>
                <a:gd name="T31" fmla="*/ 237 h 316"/>
                <a:gd name="T32" fmla="*/ 99 w 316"/>
                <a:gd name="T33" fmla="*/ 275 h 316"/>
                <a:gd name="T34" fmla="*/ 89 w 316"/>
                <a:gd name="T35" fmla="*/ 284 h 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6" h="316">
                  <a:moveTo>
                    <a:pt x="287" y="29"/>
                  </a:moveTo>
                  <a:cubicBezTo>
                    <a:pt x="258" y="0"/>
                    <a:pt x="236" y="4"/>
                    <a:pt x="236" y="4"/>
                  </a:cubicBezTo>
                  <a:cubicBezTo>
                    <a:pt x="135" y="105"/>
                    <a:pt x="135" y="105"/>
                    <a:pt x="135" y="105"/>
                  </a:cubicBezTo>
                  <a:cubicBezTo>
                    <a:pt x="20" y="221"/>
                    <a:pt x="20" y="221"/>
                    <a:pt x="20" y="221"/>
                  </a:cubicBezTo>
                  <a:cubicBezTo>
                    <a:pt x="0" y="316"/>
                    <a:pt x="0" y="316"/>
                    <a:pt x="0" y="316"/>
                  </a:cubicBezTo>
                  <a:cubicBezTo>
                    <a:pt x="95" y="296"/>
                    <a:pt x="95" y="296"/>
                    <a:pt x="95" y="296"/>
                  </a:cubicBezTo>
                  <a:cubicBezTo>
                    <a:pt x="210" y="180"/>
                    <a:pt x="210" y="180"/>
                    <a:pt x="210" y="180"/>
                  </a:cubicBezTo>
                  <a:cubicBezTo>
                    <a:pt x="312" y="79"/>
                    <a:pt x="312" y="79"/>
                    <a:pt x="312" y="79"/>
                  </a:cubicBezTo>
                  <a:cubicBezTo>
                    <a:pt x="312" y="79"/>
                    <a:pt x="316" y="58"/>
                    <a:pt x="287" y="29"/>
                  </a:cubicBezTo>
                  <a:close/>
                  <a:moveTo>
                    <a:pt x="89" y="284"/>
                  </a:moveTo>
                  <a:cubicBezTo>
                    <a:pt x="57" y="291"/>
                    <a:pt x="57" y="291"/>
                    <a:pt x="57" y="291"/>
                  </a:cubicBezTo>
                  <a:cubicBezTo>
                    <a:pt x="54" y="285"/>
                    <a:pt x="50" y="280"/>
                    <a:pt x="43" y="273"/>
                  </a:cubicBezTo>
                  <a:cubicBezTo>
                    <a:pt x="36" y="266"/>
                    <a:pt x="30" y="262"/>
                    <a:pt x="24" y="259"/>
                  </a:cubicBezTo>
                  <a:cubicBezTo>
                    <a:pt x="31" y="226"/>
                    <a:pt x="31" y="226"/>
                    <a:pt x="31" y="226"/>
                  </a:cubicBezTo>
                  <a:cubicBezTo>
                    <a:pt x="41" y="217"/>
                    <a:pt x="41" y="217"/>
                    <a:pt x="41" y="217"/>
                  </a:cubicBezTo>
                  <a:cubicBezTo>
                    <a:pt x="41" y="217"/>
                    <a:pt x="58" y="217"/>
                    <a:pt x="78" y="237"/>
                  </a:cubicBezTo>
                  <a:cubicBezTo>
                    <a:pt x="98" y="257"/>
                    <a:pt x="99" y="275"/>
                    <a:pt x="99" y="275"/>
                  </a:cubicBezTo>
                  <a:lnTo>
                    <a:pt x="89" y="284"/>
                  </a:ln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7" name="Oval 126"/>
            <p:cNvSpPr/>
            <p:nvPr/>
          </p:nvSpPr>
          <p:spPr>
            <a:xfrm>
              <a:off x="6006611" y="4240036"/>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32" name="Group 131"/>
          <p:cNvGrpSpPr/>
          <p:nvPr/>
        </p:nvGrpSpPr>
        <p:grpSpPr>
          <a:xfrm>
            <a:off x="9416276" y="2707236"/>
            <a:ext cx="626459" cy="626459"/>
            <a:chOff x="8794034" y="4283578"/>
            <a:chExt cx="684000" cy="684000"/>
          </a:xfrm>
        </p:grpSpPr>
        <p:sp>
          <p:nvSpPr>
            <p:cNvPr id="118" name="Freeform 36"/>
            <p:cNvSpPr>
              <a:spLocks noChangeAspect="1" noEditPoints="1"/>
            </p:cNvSpPr>
            <p:nvPr/>
          </p:nvSpPr>
          <p:spPr bwMode="auto">
            <a:xfrm>
              <a:off x="8879066" y="4481578"/>
              <a:ext cx="513936" cy="288000"/>
            </a:xfrm>
            <a:custGeom>
              <a:avLst/>
              <a:gdLst>
                <a:gd name="T0" fmla="*/ 200 w 400"/>
                <a:gd name="T1" fmla="*/ 0 h 224"/>
                <a:gd name="T2" fmla="*/ 0 w 400"/>
                <a:gd name="T3" fmla="*/ 112 h 224"/>
                <a:gd name="T4" fmla="*/ 200 w 400"/>
                <a:gd name="T5" fmla="*/ 224 h 224"/>
                <a:gd name="T6" fmla="*/ 400 w 400"/>
                <a:gd name="T7" fmla="*/ 112 h 224"/>
                <a:gd name="T8" fmla="*/ 200 w 400"/>
                <a:gd name="T9" fmla="*/ 0 h 224"/>
                <a:gd name="T10" fmla="*/ 200 w 400"/>
                <a:gd name="T11" fmla="*/ 198 h 224"/>
                <a:gd name="T12" fmla="*/ 111 w 400"/>
                <a:gd name="T13" fmla="*/ 112 h 224"/>
                <a:gd name="T14" fmla="*/ 200 w 400"/>
                <a:gd name="T15" fmla="*/ 26 h 224"/>
                <a:gd name="T16" fmla="*/ 289 w 400"/>
                <a:gd name="T17" fmla="*/ 112 h 224"/>
                <a:gd name="T18" fmla="*/ 200 w 400"/>
                <a:gd name="T19" fmla="*/ 198 h 224"/>
                <a:gd name="T20" fmla="*/ 200 w 400"/>
                <a:gd name="T21" fmla="*/ 112 h 224"/>
                <a:gd name="T22" fmla="*/ 200 w 400"/>
                <a:gd name="T23" fmla="*/ 69 h 224"/>
                <a:gd name="T24" fmla="*/ 155 w 400"/>
                <a:gd name="T25" fmla="*/ 112 h 224"/>
                <a:gd name="T26" fmla="*/ 200 w 400"/>
                <a:gd name="T27" fmla="*/ 155 h 224"/>
                <a:gd name="T28" fmla="*/ 244 w 400"/>
                <a:gd name="T29" fmla="*/ 112 h 224"/>
                <a:gd name="T30" fmla="*/ 200 w 400"/>
                <a:gd name="T31" fmla="*/ 112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400" h="224">
                  <a:moveTo>
                    <a:pt x="200" y="0"/>
                  </a:moveTo>
                  <a:cubicBezTo>
                    <a:pt x="69" y="0"/>
                    <a:pt x="0" y="97"/>
                    <a:pt x="0" y="112"/>
                  </a:cubicBezTo>
                  <a:cubicBezTo>
                    <a:pt x="0" y="127"/>
                    <a:pt x="69" y="224"/>
                    <a:pt x="200" y="224"/>
                  </a:cubicBezTo>
                  <a:cubicBezTo>
                    <a:pt x="331" y="224"/>
                    <a:pt x="400" y="127"/>
                    <a:pt x="400" y="112"/>
                  </a:cubicBezTo>
                  <a:cubicBezTo>
                    <a:pt x="400" y="97"/>
                    <a:pt x="331" y="0"/>
                    <a:pt x="200" y="0"/>
                  </a:cubicBezTo>
                  <a:close/>
                  <a:moveTo>
                    <a:pt x="200" y="198"/>
                  </a:moveTo>
                  <a:cubicBezTo>
                    <a:pt x="151" y="198"/>
                    <a:pt x="111" y="159"/>
                    <a:pt x="111" y="112"/>
                  </a:cubicBezTo>
                  <a:cubicBezTo>
                    <a:pt x="111" y="64"/>
                    <a:pt x="151" y="26"/>
                    <a:pt x="200" y="26"/>
                  </a:cubicBezTo>
                  <a:cubicBezTo>
                    <a:pt x="249" y="26"/>
                    <a:pt x="289" y="64"/>
                    <a:pt x="289" y="112"/>
                  </a:cubicBezTo>
                  <a:cubicBezTo>
                    <a:pt x="289" y="159"/>
                    <a:pt x="249" y="198"/>
                    <a:pt x="200" y="198"/>
                  </a:cubicBezTo>
                  <a:close/>
                  <a:moveTo>
                    <a:pt x="200" y="112"/>
                  </a:moveTo>
                  <a:cubicBezTo>
                    <a:pt x="192" y="103"/>
                    <a:pt x="213" y="69"/>
                    <a:pt x="200" y="69"/>
                  </a:cubicBezTo>
                  <a:cubicBezTo>
                    <a:pt x="175" y="69"/>
                    <a:pt x="155" y="88"/>
                    <a:pt x="155" y="112"/>
                  </a:cubicBezTo>
                  <a:cubicBezTo>
                    <a:pt x="155" y="136"/>
                    <a:pt x="175" y="155"/>
                    <a:pt x="200" y="155"/>
                  </a:cubicBezTo>
                  <a:cubicBezTo>
                    <a:pt x="224" y="155"/>
                    <a:pt x="244" y="136"/>
                    <a:pt x="244" y="112"/>
                  </a:cubicBezTo>
                  <a:cubicBezTo>
                    <a:pt x="244" y="101"/>
                    <a:pt x="207" y="119"/>
                    <a:pt x="200" y="112"/>
                  </a:cubicBezTo>
                  <a:close/>
                </a:path>
              </a:pathLst>
            </a:custGeom>
            <a:noFill/>
            <a:ln w="12700">
              <a:solidFill>
                <a:schemeClr val="bg1"/>
              </a:solidFill>
            </a:ln>
          </p:spPr>
          <p:txBody>
            <a:bodyPr vert="horz" wrap="square" lIns="83748" tIns="41874" rIns="83748" bIns="41874" numCol="1" anchor="t" anchorCtr="0" compatLnSpc="1">
              <a:prstTxWarp prst="textNoShape">
                <a:avLst/>
              </a:prstTxWarp>
            </a:bodyPr>
            <a:lstStyle/>
            <a:p>
              <a:pPr algn="just">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8" name="Oval 127"/>
            <p:cNvSpPr/>
            <p:nvPr/>
          </p:nvSpPr>
          <p:spPr>
            <a:xfrm>
              <a:off x="8794034" y="4283578"/>
              <a:ext cx="684000" cy="684000"/>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2" name="Content Placeholder 2"/>
          <p:cNvSpPr txBox="1">
            <a:spLocks/>
          </p:cNvSpPr>
          <p:nvPr/>
        </p:nvSpPr>
        <p:spPr>
          <a:xfrm>
            <a:off x="180141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Content Placeholder 2"/>
          <p:cNvSpPr txBox="1">
            <a:spLocks/>
          </p:cNvSpPr>
          <p:nvPr/>
        </p:nvSpPr>
        <p:spPr>
          <a:xfrm>
            <a:off x="180141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Content Placeholder 2"/>
          <p:cNvSpPr txBox="1">
            <a:spLocks/>
          </p:cNvSpPr>
          <p:nvPr/>
        </p:nvSpPr>
        <p:spPr>
          <a:xfrm>
            <a:off x="4246724"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Content Placeholder 2"/>
          <p:cNvSpPr txBox="1">
            <a:spLocks/>
          </p:cNvSpPr>
          <p:nvPr/>
        </p:nvSpPr>
        <p:spPr>
          <a:xfrm>
            <a:off x="4246725"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Content Placeholder 2"/>
          <p:cNvSpPr txBox="1">
            <a:spLocks/>
          </p:cNvSpPr>
          <p:nvPr/>
        </p:nvSpPr>
        <p:spPr>
          <a:xfrm>
            <a:off x="6629010"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Content Placeholder 2"/>
          <p:cNvSpPr txBox="1">
            <a:spLocks/>
          </p:cNvSpPr>
          <p:nvPr/>
        </p:nvSpPr>
        <p:spPr>
          <a:xfrm>
            <a:off x="6629011"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Content Placeholder 2"/>
          <p:cNvSpPr txBox="1">
            <a:spLocks/>
          </p:cNvSpPr>
          <p:nvPr/>
        </p:nvSpPr>
        <p:spPr>
          <a:xfrm>
            <a:off x="9011295" y="4349091"/>
            <a:ext cx="1613740" cy="258532"/>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Content Placeholder 2"/>
          <p:cNvSpPr txBox="1">
            <a:spLocks/>
          </p:cNvSpPr>
          <p:nvPr/>
        </p:nvSpPr>
        <p:spPr>
          <a:xfrm>
            <a:off x="9011296" y="4576727"/>
            <a:ext cx="2049066" cy="429605"/>
          </a:xfrm>
          <a:prstGeom prst="rect">
            <a:avLst/>
          </a:prstGeom>
        </p:spPr>
        <p:txBody>
          <a:bodyPr vert="horz" lIns="0" tIns="0" rIns="0" bIns="0" rtlCol="0" anchor="t">
            <a:sp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sz="800" b="1"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79375122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12"/>
                                        </p:tgtEl>
                                        <p:attrNameLst>
                                          <p:attrName>style.visibility</p:attrName>
                                        </p:attrNameLst>
                                      </p:cBhvr>
                                      <p:to>
                                        <p:strVal val="visible"/>
                                      </p:to>
                                    </p:set>
                                    <p:animEffect transition="in" filter="wipe(left)">
                                      <p:cBhvr>
                                        <p:cTn id="7" dur="500"/>
                                        <p:tgtEl>
                                          <p:spTgt spid="112"/>
                                        </p:tgtEl>
                                      </p:cBhvr>
                                    </p:animEffect>
                                  </p:childTnLst>
                                </p:cTn>
                              </p:par>
                            </p:childTnLst>
                          </p:cTn>
                        </p:par>
                        <p:par>
                          <p:cTn id="8" fill="hold">
                            <p:stCondLst>
                              <p:cond delay="500"/>
                            </p:stCondLst>
                            <p:childTnLst>
                              <p:par>
                                <p:cTn id="9" presetID="45" presetClass="entr" presetSubtype="0" fill="hold" nodeType="afterEffect">
                                  <p:stCondLst>
                                    <p:cond delay="0"/>
                                  </p:stCondLst>
                                  <p:childTnLst>
                                    <p:set>
                                      <p:cBhvr>
                                        <p:cTn id="10" dur="1" fill="hold">
                                          <p:stCondLst>
                                            <p:cond delay="0"/>
                                          </p:stCondLst>
                                        </p:cTn>
                                        <p:tgtEl>
                                          <p:spTgt spid="129"/>
                                        </p:tgtEl>
                                        <p:attrNameLst>
                                          <p:attrName>style.visibility</p:attrName>
                                        </p:attrNameLst>
                                      </p:cBhvr>
                                      <p:to>
                                        <p:strVal val="visible"/>
                                      </p:to>
                                    </p:set>
                                    <p:animEffect transition="in" filter="fade">
                                      <p:cBhvr>
                                        <p:cTn id="11" dur="1000"/>
                                        <p:tgtEl>
                                          <p:spTgt spid="129"/>
                                        </p:tgtEl>
                                      </p:cBhvr>
                                    </p:animEffect>
                                    <p:anim calcmode="lin" valueType="num">
                                      <p:cBhvr>
                                        <p:cTn id="12" dur="1000" fill="hold"/>
                                        <p:tgtEl>
                                          <p:spTgt spid="129"/>
                                        </p:tgtEl>
                                        <p:attrNameLst>
                                          <p:attrName>ppt_w</p:attrName>
                                        </p:attrNameLst>
                                      </p:cBhvr>
                                      <p:tavLst>
                                        <p:tav tm="0" fmla="#ppt_w*sin(2.5*pi*$)">
                                          <p:val>
                                            <p:fltVal val="0"/>
                                          </p:val>
                                        </p:tav>
                                        <p:tav tm="100000">
                                          <p:val>
                                            <p:fltVal val="1"/>
                                          </p:val>
                                        </p:tav>
                                      </p:tavLst>
                                    </p:anim>
                                    <p:anim calcmode="lin" valueType="num">
                                      <p:cBhvr>
                                        <p:cTn id="13" dur="1000" fill="hold"/>
                                        <p:tgtEl>
                                          <p:spTgt spid="129"/>
                                        </p:tgtEl>
                                        <p:attrNameLst>
                                          <p:attrName>ppt_h</p:attrName>
                                        </p:attrNameLst>
                                      </p:cBhvr>
                                      <p:tavLst>
                                        <p:tav tm="0">
                                          <p:val>
                                            <p:strVal val="#ppt_h"/>
                                          </p:val>
                                        </p:tav>
                                        <p:tav tm="100000">
                                          <p:val>
                                            <p:strVal val="#ppt_h"/>
                                          </p:val>
                                        </p:tav>
                                      </p:tavLst>
                                    </p:anim>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3"/>
                                        </p:tgtEl>
                                        <p:attrNameLst>
                                          <p:attrName>style.visibility</p:attrName>
                                        </p:attrNameLst>
                                      </p:cBhvr>
                                      <p:to>
                                        <p:strVal val="visible"/>
                                      </p:to>
                                    </p:set>
                                    <p:animEffect transition="in" filter="wipe(left)">
                                      <p:cBhvr>
                                        <p:cTn id="17" dur="500"/>
                                        <p:tgtEl>
                                          <p:spTgt spid="113"/>
                                        </p:tgtEl>
                                      </p:cBhvr>
                                    </p:animEffect>
                                  </p:childTnLst>
                                </p:cTn>
                              </p:par>
                            </p:childTnLst>
                          </p:cTn>
                        </p:par>
                        <p:par>
                          <p:cTn id="18" fill="hold">
                            <p:stCondLst>
                              <p:cond delay="2000"/>
                            </p:stCondLst>
                            <p:childTnLst>
                              <p:par>
                                <p:cTn id="19" presetID="45" presetClass="entr" presetSubtype="0" fill="hold" nodeType="afterEffect">
                                  <p:stCondLst>
                                    <p:cond delay="0"/>
                                  </p:stCondLst>
                                  <p:childTnLst>
                                    <p:set>
                                      <p:cBhvr>
                                        <p:cTn id="20" dur="1" fill="hold">
                                          <p:stCondLst>
                                            <p:cond delay="0"/>
                                          </p:stCondLst>
                                        </p:cTn>
                                        <p:tgtEl>
                                          <p:spTgt spid="130"/>
                                        </p:tgtEl>
                                        <p:attrNameLst>
                                          <p:attrName>style.visibility</p:attrName>
                                        </p:attrNameLst>
                                      </p:cBhvr>
                                      <p:to>
                                        <p:strVal val="visible"/>
                                      </p:to>
                                    </p:set>
                                    <p:animEffect transition="in" filter="fade">
                                      <p:cBhvr>
                                        <p:cTn id="21" dur="1000"/>
                                        <p:tgtEl>
                                          <p:spTgt spid="130"/>
                                        </p:tgtEl>
                                      </p:cBhvr>
                                    </p:animEffect>
                                    <p:anim calcmode="lin" valueType="num">
                                      <p:cBhvr>
                                        <p:cTn id="22" dur="1000" fill="hold"/>
                                        <p:tgtEl>
                                          <p:spTgt spid="130"/>
                                        </p:tgtEl>
                                        <p:attrNameLst>
                                          <p:attrName>ppt_w</p:attrName>
                                        </p:attrNameLst>
                                      </p:cBhvr>
                                      <p:tavLst>
                                        <p:tav tm="0" fmla="#ppt_w*sin(2.5*pi*$)">
                                          <p:val>
                                            <p:fltVal val="0"/>
                                          </p:val>
                                        </p:tav>
                                        <p:tav tm="100000">
                                          <p:val>
                                            <p:fltVal val="1"/>
                                          </p:val>
                                        </p:tav>
                                      </p:tavLst>
                                    </p:anim>
                                    <p:anim calcmode="lin" valueType="num">
                                      <p:cBhvr>
                                        <p:cTn id="23" dur="1000" fill="hold"/>
                                        <p:tgtEl>
                                          <p:spTgt spid="130"/>
                                        </p:tgtEl>
                                        <p:attrNameLst>
                                          <p:attrName>ppt_h</p:attrName>
                                        </p:attrNameLst>
                                      </p:cBhvr>
                                      <p:tavLst>
                                        <p:tav tm="0">
                                          <p:val>
                                            <p:strVal val="#ppt_h"/>
                                          </p:val>
                                        </p:tav>
                                        <p:tav tm="100000">
                                          <p:val>
                                            <p:strVal val="#ppt_h"/>
                                          </p:val>
                                        </p:tav>
                                      </p:tavLst>
                                    </p:anim>
                                  </p:childTnLst>
                                </p:cTn>
                              </p:par>
                            </p:childTnLst>
                          </p:cTn>
                        </p:par>
                        <p:par>
                          <p:cTn id="24" fill="hold">
                            <p:stCondLst>
                              <p:cond delay="3000"/>
                            </p:stCondLst>
                            <p:childTnLst>
                              <p:par>
                                <p:cTn id="25" presetID="22" presetClass="entr" presetSubtype="8" fill="hold" grpId="0" nodeType="afterEffect">
                                  <p:stCondLst>
                                    <p:cond delay="0"/>
                                  </p:stCondLst>
                                  <p:childTnLst>
                                    <p:set>
                                      <p:cBhvr>
                                        <p:cTn id="26" dur="1" fill="hold">
                                          <p:stCondLst>
                                            <p:cond delay="0"/>
                                          </p:stCondLst>
                                        </p:cTn>
                                        <p:tgtEl>
                                          <p:spTgt spid="114"/>
                                        </p:tgtEl>
                                        <p:attrNameLst>
                                          <p:attrName>style.visibility</p:attrName>
                                        </p:attrNameLst>
                                      </p:cBhvr>
                                      <p:to>
                                        <p:strVal val="visible"/>
                                      </p:to>
                                    </p:set>
                                    <p:animEffect transition="in" filter="wipe(left)">
                                      <p:cBhvr>
                                        <p:cTn id="27" dur="500"/>
                                        <p:tgtEl>
                                          <p:spTgt spid="114"/>
                                        </p:tgtEl>
                                      </p:cBhvr>
                                    </p:animEffect>
                                  </p:childTnLst>
                                </p:cTn>
                              </p:par>
                            </p:childTnLst>
                          </p:cTn>
                        </p:par>
                        <p:par>
                          <p:cTn id="28" fill="hold">
                            <p:stCondLst>
                              <p:cond delay="3500"/>
                            </p:stCondLst>
                            <p:childTnLst>
                              <p:par>
                                <p:cTn id="29" presetID="45" presetClass="entr" presetSubtype="0" fill="hold" nodeType="afterEffect">
                                  <p:stCondLst>
                                    <p:cond delay="0"/>
                                  </p:stCondLst>
                                  <p:childTnLst>
                                    <p:set>
                                      <p:cBhvr>
                                        <p:cTn id="30" dur="1" fill="hold">
                                          <p:stCondLst>
                                            <p:cond delay="0"/>
                                          </p:stCondLst>
                                        </p:cTn>
                                        <p:tgtEl>
                                          <p:spTgt spid="131"/>
                                        </p:tgtEl>
                                        <p:attrNameLst>
                                          <p:attrName>style.visibility</p:attrName>
                                        </p:attrNameLst>
                                      </p:cBhvr>
                                      <p:to>
                                        <p:strVal val="visible"/>
                                      </p:to>
                                    </p:set>
                                    <p:animEffect transition="in" filter="fade">
                                      <p:cBhvr>
                                        <p:cTn id="31" dur="1000"/>
                                        <p:tgtEl>
                                          <p:spTgt spid="131"/>
                                        </p:tgtEl>
                                      </p:cBhvr>
                                    </p:animEffect>
                                    <p:anim calcmode="lin" valueType="num">
                                      <p:cBhvr>
                                        <p:cTn id="32" dur="1000" fill="hold"/>
                                        <p:tgtEl>
                                          <p:spTgt spid="131"/>
                                        </p:tgtEl>
                                        <p:attrNameLst>
                                          <p:attrName>ppt_w</p:attrName>
                                        </p:attrNameLst>
                                      </p:cBhvr>
                                      <p:tavLst>
                                        <p:tav tm="0" fmla="#ppt_w*sin(2.5*pi*$)">
                                          <p:val>
                                            <p:fltVal val="0"/>
                                          </p:val>
                                        </p:tav>
                                        <p:tav tm="100000">
                                          <p:val>
                                            <p:fltVal val="1"/>
                                          </p:val>
                                        </p:tav>
                                      </p:tavLst>
                                    </p:anim>
                                    <p:anim calcmode="lin" valueType="num">
                                      <p:cBhvr>
                                        <p:cTn id="33" dur="1000" fill="hold"/>
                                        <p:tgtEl>
                                          <p:spTgt spid="131"/>
                                        </p:tgtEl>
                                        <p:attrNameLst>
                                          <p:attrName>ppt_h</p:attrName>
                                        </p:attrNameLst>
                                      </p:cBhvr>
                                      <p:tavLst>
                                        <p:tav tm="0">
                                          <p:val>
                                            <p:strVal val="#ppt_h"/>
                                          </p:val>
                                        </p:tav>
                                        <p:tav tm="100000">
                                          <p:val>
                                            <p:strVal val="#ppt_h"/>
                                          </p:val>
                                        </p:tav>
                                      </p:tavLst>
                                    </p:anim>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16"/>
                                        </p:tgtEl>
                                        <p:attrNameLst>
                                          <p:attrName>style.visibility</p:attrName>
                                        </p:attrNameLst>
                                      </p:cBhvr>
                                      <p:to>
                                        <p:strVal val="visible"/>
                                      </p:to>
                                    </p:set>
                                    <p:animEffect transition="in" filter="wipe(left)">
                                      <p:cBhvr>
                                        <p:cTn id="37" dur="500"/>
                                        <p:tgtEl>
                                          <p:spTgt spid="116"/>
                                        </p:tgtEl>
                                      </p:cBhvr>
                                    </p:animEffect>
                                  </p:childTnLst>
                                </p:cTn>
                              </p:par>
                            </p:childTnLst>
                          </p:cTn>
                        </p:par>
                        <p:par>
                          <p:cTn id="38" fill="hold">
                            <p:stCondLst>
                              <p:cond delay="5000"/>
                            </p:stCondLst>
                            <p:childTnLst>
                              <p:par>
                                <p:cTn id="39" presetID="45" presetClass="entr" presetSubtype="0" fill="hold" nodeType="afterEffect">
                                  <p:stCondLst>
                                    <p:cond delay="0"/>
                                  </p:stCondLst>
                                  <p:childTnLst>
                                    <p:set>
                                      <p:cBhvr>
                                        <p:cTn id="40" dur="1" fill="hold">
                                          <p:stCondLst>
                                            <p:cond delay="0"/>
                                          </p:stCondLst>
                                        </p:cTn>
                                        <p:tgtEl>
                                          <p:spTgt spid="132"/>
                                        </p:tgtEl>
                                        <p:attrNameLst>
                                          <p:attrName>style.visibility</p:attrName>
                                        </p:attrNameLst>
                                      </p:cBhvr>
                                      <p:to>
                                        <p:strVal val="visible"/>
                                      </p:to>
                                    </p:set>
                                    <p:animEffect transition="in" filter="fade">
                                      <p:cBhvr>
                                        <p:cTn id="41" dur="1000"/>
                                        <p:tgtEl>
                                          <p:spTgt spid="132"/>
                                        </p:tgtEl>
                                      </p:cBhvr>
                                    </p:animEffect>
                                    <p:anim calcmode="lin" valueType="num">
                                      <p:cBhvr>
                                        <p:cTn id="42" dur="1000" fill="hold"/>
                                        <p:tgtEl>
                                          <p:spTgt spid="132"/>
                                        </p:tgtEl>
                                        <p:attrNameLst>
                                          <p:attrName>ppt_w</p:attrName>
                                        </p:attrNameLst>
                                      </p:cBhvr>
                                      <p:tavLst>
                                        <p:tav tm="0" fmla="#ppt_w*sin(2.5*pi*$)">
                                          <p:val>
                                            <p:fltVal val="0"/>
                                          </p:val>
                                        </p:tav>
                                        <p:tav tm="100000">
                                          <p:val>
                                            <p:fltVal val="1"/>
                                          </p:val>
                                        </p:tav>
                                      </p:tavLst>
                                    </p:anim>
                                    <p:anim calcmode="lin" valueType="num">
                                      <p:cBhvr>
                                        <p:cTn id="43" dur="1000" fill="hold"/>
                                        <p:tgtEl>
                                          <p:spTgt spid="132"/>
                                        </p:tgtEl>
                                        <p:attrNameLst>
                                          <p:attrName>ppt_h</p:attrName>
                                        </p:attrNameLst>
                                      </p:cBhvr>
                                      <p:tavLst>
                                        <p:tav tm="0">
                                          <p:val>
                                            <p:strVal val="#ppt_h"/>
                                          </p:val>
                                        </p:tav>
                                        <p:tav tm="100000">
                                          <p:val>
                                            <p:strVal val="#ppt_h"/>
                                          </p:val>
                                        </p:tav>
                                      </p:tavLst>
                                    </p:anim>
                                  </p:childTnLst>
                                </p:cTn>
                              </p:par>
                            </p:childTnLst>
                          </p:cTn>
                        </p:par>
                        <p:par>
                          <p:cTn id="44" fill="hold">
                            <p:stCondLst>
                              <p:cond delay="6000"/>
                            </p:stCondLst>
                            <p:childTnLst>
                              <p:par>
                                <p:cTn id="45" presetID="22" presetClass="entr" presetSubtype="8" fill="hold" grpId="0" nodeType="afterEffect">
                                  <p:stCondLst>
                                    <p:cond delay="0"/>
                                  </p:stCondLst>
                                  <p:childTnLst>
                                    <p:set>
                                      <p:cBhvr>
                                        <p:cTn id="46" dur="1" fill="hold">
                                          <p:stCondLst>
                                            <p:cond delay="0"/>
                                          </p:stCondLst>
                                        </p:cTn>
                                        <p:tgtEl>
                                          <p:spTgt spid="22"/>
                                        </p:tgtEl>
                                        <p:attrNameLst>
                                          <p:attrName>style.visibility</p:attrName>
                                        </p:attrNameLst>
                                      </p:cBhvr>
                                      <p:to>
                                        <p:strVal val="visible"/>
                                      </p:to>
                                    </p:set>
                                    <p:animEffect transition="in" filter="wipe(left)">
                                      <p:cBhvr>
                                        <p:cTn id="47" dur="750"/>
                                        <p:tgtEl>
                                          <p:spTgt spid="22"/>
                                        </p:tgtEl>
                                      </p:cBhvr>
                                    </p:animEffect>
                                  </p:childTnLst>
                                </p:cTn>
                              </p:par>
                            </p:childTnLst>
                          </p:cTn>
                        </p:par>
                        <p:par>
                          <p:cTn id="48" fill="hold">
                            <p:stCondLst>
                              <p:cond delay="6750"/>
                            </p:stCondLst>
                            <p:childTnLst>
                              <p:par>
                                <p:cTn id="49" presetID="22" presetClass="entr" presetSubtype="8"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Effect transition="in" filter="wipe(left)">
                                      <p:cBhvr>
                                        <p:cTn id="51" dur="750"/>
                                        <p:tgtEl>
                                          <p:spTgt spid="23"/>
                                        </p:tgtEl>
                                      </p:cBhvr>
                                    </p:animEffect>
                                  </p:childTnLst>
                                </p:cTn>
                              </p:par>
                            </p:childTnLst>
                          </p:cTn>
                        </p:par>
                        <p:par>
                          <p:cTn id="52" fill="hold">
                            <p:stCondLst>
                              <p:cond delay="7500"/>
                            </p:stCondLst>
                            <p:childTnLst>
                              <p:par>
                                <p:cTn id="53" presetID="22" presetClass="entr" presetSubtype="8" fill="hold" grpId="0" nodeType="afterEffect">
                                  <p:stCondLst>
                                    <p:cond delay="0"/>
                                  </p:stCondLst>
                                  <p:childTnLst>
                                    <p:set>
                                      <p:cBhvr>
                                        <p:cTn id="54" dur="1" fill="hold">
                                          <p:stCondLst>
                                            <p:cond delay="0"/>
                                          </p:stCondLst>
                                        </p:cTn>
                                        <p:tgtEl>
                                          <p:spTgt spid="24"/>
                                        </p:tgtEl>
                                        <p:attrNameLst>
                                          <p:attrName>style.visibility</p:attrName>
                                        </p:attrNameLst>
                                      </p:cBhvr>
                                      <p:to>
                                        <p:strVal val="visible"/>
                                      </p:to>
                                    </p:set>
                                    <p:animEffect transition="in" filter="wipe(left)">
                                      <p:cBhvr>
                                        <p:cTn id="55" dur="750"/>
                                        <p:tgtEl>
                                          <p:spTgt spid="24"/>
                                        </p:tgtEl>
                                      </p:cBhvr>
                                    </p:animEffect>
                                  </p:childTnLst>
                                </p:cTn>
                              </p:par>
                            </p:childTnLst>
                          </p:cTn>
                        </p:par>
                        <p:par>
                          <p:cTn id="56" fill="hold">
                            <p:stCondLst>
                              <p:cond delay="8250"/>
                            </p:stCondLst>
                            <p:childTnLst>
                              <p:par>
                                <p:cTn id="57" presetID="22" presetClass="entr" presetSubtype="8" fill="hold" grpId="0"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left)">
                                      <p:cBhvr>
                                        <p:cTn id="59" dur="750"/>
                                        <p:tgtEl>
                                          <p:spTgt spid="25"/>
                                        </p:tgtEl>
                                      </p:cBhvr>
                                    </p:animEffect>
                                  </p:childTnLst>
                                </p:cTn>
                              </p:par>
                            </p:childTnLst>
                          </p:cTn>
                        </p:par>
                        <p:par>
                          <p:cTn id="60" fill="hold">
                            <p:stCondLst>
                              <p:cond delay="9000"/>
                            </p:stCondLst>
                            <p:childTnLst>
                              <p:par>
                                <p:cTn id="61" presetID="22" presetClass="entr" presetSubtype="8" fill="hold" grpId="0" nodeType="afterEffect">
                                  <p:stCondLst>
                                    <p:cond delay="0"/>
                                  </p:stCondLst>
                                  <p:childTnLst>
                                    <p:set>
                                      <p:cBhvr>
                                        <p:cTn id="62" dur="1" fill="hold">
                                          <p:stCondLst>
                                            <p:cond delay="0"/>
                                          </p:stCondLst>
                                        </p:cTn>
                                        <p:tgtEl>
                                          <p:spTgt spid="26"/>
                                        </p:tgtEl>
                                        <p:attrNameLst>
                                          <p:attrName>style.visibility</p:attrName>
                                        </p:attrNameLst>
                                      </p:cBhvr>
                                      <p:to>
                                        <p:strVal val="visible"/>
                                      </p:to>
                                    </p:set>
                                    <p:animEffect transition="in" filter="wipe(left)">
                                      <p:cBhvr>
                                        <p:cTn id="63" dur="750"/>
                                        <p:tgtEl>
                                          <p:spTgt spid="26"/>
                                        </p:tgtEl>
                                      </p:cBhvr>
                                    </p:animEffect>
                                  </p:childTnLst>
                                </p:cTn>
                              </p:par>
                            </p:childTnLst>
                          </p:cTn>
                        </p:par>
                        <p:par>
                          <p:cTn id="64" fill="hold">
                            <p:stCondLst>
                              <p:cond delay="97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750"/>
                                        <p:tgtEl>
                                          <p:spTgt spid="27"/>
                                        </p:tgtEl>
                                      </p:cBhvr>
                                    </p:animEffect>
                                  </p:childTnLst>
                                </p:cTn>
                              </p:par>
                            </p:childTnLst>
                          </p:cTn>
                        </p:par>
                        <p:par>
                          <p:cTn id="68" fill="hold">
                            <p:stCondLst>
                              <p:cond delay="10500"/>
                            </p:stCondLst>
                            <p:childTnLst>
                              <p:par>
                                <p:cTn id="69" presetID="22" presetClass="entr" presetSubtype="8" fill="hold" grpId="0"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left)">
                                      <p:cBhvr>
                                        <p:cTn id="71" dur="750"/>
                                        <p:tgtEl>
                                          <p:spTgt spid="28"/>
                                        </p:tgtEl>
                                      </p:cBhvr>
                                    </p:animEffect>
                                  </p:childTnLst>
                                </p:cTn>
                              </p:par>
                            </p:childTnLst>
                          </p:cTn>
                        </p:par>
                        <p:par>
                          <p:cTn id="72" fill="hold">
                            <p:stCondLst>
                              <p:cond delay="11250"/>
                            </p:stCondLst>
                            <p:childTnLst>
                              <p:par>
                                <p:cTn id="73" presetID="22" presetClass="entr" presetSubtype="8"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wipe(left)">
                                      <p:cBhvr>
                                        <p:cTn id="75" dur="750"/>
                                        <p:tgtEl>
                                          <p:spTgt spid="2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6" grpId="0" animBg="1"/>
      <p:bldP spid="22" grpId="0"/>
      <p:bldP spid="23" grpId="0"/>
      <p:bldP spid="24" grpId="0"/>
      <p:bldP spid="25" grpId="0"/>
      <p:bldP spid="26" grpId="0"/>
      <p:bldP spid="27" grpId="0"/>
      <p:bldP spid="28" grpId="0"/>
      <p:bldP spid="29"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25" name="Group 5"/>
          <p:cNvGrpSpPr>
            <a:grpSpLocks/>
          </p:cNvGrpSpPr>
          <p:nvPr/>
        </p:nvGrpSpPr>
        <p:grpSpPr bwMode="auto">
          <a:xfrm>
            <a:off x="4694215" y="2259670"/>
            <a:ext cx="3462814" cy="3375906"/>
            <a:chOff x="0" y="0"/>
            <a:chExt cx="7716441" cy="7523163"/>
          </a:xfrm>
        </p:grpSpPr>
        <p:sp>
          <p:nvSpPr>
            <p:cNvPr id="30726" name="AutoShape 6"/>
            <p:cNvSpPr>
              <a:spLocks/>
            </p:cNvSpPr>
            <p:nvPr/>
          </p:nvSpPr>
          <p:spPr bwMode="auto">
            <a:xfrm>
              <a:off x="3855839" y="0"/>
              <a:ext cx="3117690" cy="2341563"/>
            </a:xfrm>
            <a:custGeom>
              <a:avLst/>
              <a:gdLst>
                <a:gd name="T0" fmla="*/ 1558845 w 21600"/>
                <a:gd name="T1" fmla="*/ 1170782 h 21600"/>
                <a:gd name="T2" fmla="*/ 1558845 w 21600"/>
                <a:gd name="T3" fmla="*/ 1170782 h 21600"/>
                <a:gd name="T4" fmla="*/ 1558845 w 21600"/>
                <a:gd name="T5" fmla="*/ 1170782 h 21600"/>
                <a:gd name="T6" fmla="*/ 1558845 w 21600"/>
                <a:gd name="T7" fmla="*/ 1170782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6" y="0"/>
                  </a:moveTo>
                  <a:lnTo>
                    <a:pt x="0" y="10"/>
                  </a:lnTo>
                  <a:lnTo>
                    <a:pt x="181" y="11854"/>
                  </a:lnTo>
                  <a:lnTo>
                    <a:pt x="14811" y="21599"/>
                  </a:lnTo>
                  <a:lnTo>
                    <a:pt x="21599" y="13892"/>
                  </a:lnTo>
                  <a:lnTo>
                    <a:pt x="16" y="0"/>
                  </a:lnTo>
                  <a:close/>
                </a:path>
              </a:pathLst>
            </a:custGeom>
            <a:solidFill>
              <a:schemeClr val="accent2"/>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7" name="AutoShape 7"/>
            <p:cNvSpPr>
              <a:spLocks/>
            </p:cNvSpPr>
            <p:nvPr/>
          </p:nvSpPr>
          <p:spPr bwMode="auto">
            <a:xfrm>
              <a:off x="5994092" y="1504950"/>
              <a:ext cx="1719174" cy="3317875"/>
            </a:xfrm>
            <a:custGeom>
              <a:avLst/>
              <a:gdLst>
                <a:gd name="T0" fmla="*/ 859587 w 21600"/>
                <a:gd name="T1" fmla="*/ 1658938 h 21600"/>
                <a:gd name="T2" fmla="*/ 859587 w 21600"/>
                <a:gd name="T3" fmla="*/ 1658938 h 21600"/>
                <a:gd name="T4" fmla="*/ 859587 w 21600"/>
                <a:gd name="T5" fmla="*/ 1658938 h 21600"/>
                <a:gd name="T6" fmla="*/ 859587 w 21600"/>
                <a:gd name="T7" fmla="*/ 16589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2159" y="0"/>
                  </a:moveTo>
                  <a:lnTo>
                    <a:pt x="0" y="5438"/>
                  </a:lnTo>
                  <a:lnTo>
                    <a:pt x="6423" y="20020"/>
                  </a:lnTo>
                  <a:lnTo>
                    <a:pt x="6234" y="20144"/>
                  </a:lnTo>
                  <a:lnTo>
                    <a:pt x="21600" y="21599"/>
                  </a:lnTo>
                  <a:lnTo>
                    <a:pt x="12159" y="0"/>
                  </a:lnTo>
                  <a:close/>
                </a:path>
              </a:pathLst>
            </a:custGeom>
            <a:solidFill>
              <a:schemeClr val="accent3"/>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8" name="AutoShape 8"/>
            <p:cNvSpPr>
              <a:spLocks/>
            </p:cNvSpPr>
            <p:nvPr/>
          </p:nvSpPr>
          <p:spPr bwMode="auto">
            <a:xfrm>
              <a:off x="5049578" y="4598988"/>
              <a:ext cx="2666863" cy="2924175"/>
            </a:xfrm>
            <a:custGeom>
              <a:avLst/>
              <a:gdLst>
                <a:gd name="T0" fmla="*/ 1333432 w 21600"/>
                <a:gd name="T1" fmla="*/ 1462088 h 21600"/>
                <a:gd name="T2" fmla="*/ 1333432 w 21600"/>
                <a:gd name="T3" fmla="*/ 1462088 h 21600"/>
                <a:gd name="T4" fmla="*/ 1333432 w 21600"/>
                <a:gd name="T5" fmla="*/ 1462088 h 21600"/>
                <a:gd name="T6" fmla="*/ 1333432 w 21600"/>
                <a:gd name="T7" fmla="*/ 146208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1664" y="0"/>
                  </a:moveTo>
                  <a:lnTo>
                    <a:pt x="0" y="13332"/>
                  </a:lnTo>
                  <a:lnTo>
                    <a:pt x="4256" y="21599"/>
                  </a:lnTo>
                  <a:lnTo>
                    <a:pt x="21599" y="1770"/>
                  </a:lnTo>
                  <a:lnTo>
                    <a:pt x="21571" y="1650"/>
                  </a:lnTo>
                  <a:lnTo>
                    <a:pt x="11664" y="0"/>
                  </a:lnTo>
                  <a:close/>
                </a:path>
              </a:pathLst>
            </a:custGeom>
            <a:solidFill>
              <a:schemeClr val="accent4"/>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29" name="AutoShape 9"/>
            <p:cNvSpPr>
              <a:spLocks/>
            </p:cNvSpPr>
            <p:nvPr/>
          </p:nvSpPr>
          <p:spPr bwMode="auto">
            <a:xfrm>
              <a:off x="2128728" y="6403975"/>
              <a:ext cx="3446286" cy="1119188"/>
            </a:xfrm>
            <a:custGeom>
              <a:avLst/>
              <a:gdLst>
                <a:gd name="T0" fmla="*/ 1723143 w 21600"/>
                <a:gd name="T1" fmla="*/ 559594 h 21600"/>
                <a:gd name="T2" fmla="*/ 1723143 w 21600"/>
                <a:gd name="T3" fmla="*/ 559594 h 21600"/>
                <a:gd name="T4" fmla="*/ 1723143 w 21600"/>
                <a:gd name="T5" fmla="*/ 559594 h 21600"/>
                <a:gd name="T6" fmla="*/ 1723143 w 21600"/>
                <a:gd name="T7" fmla="*/ 559594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18306" y="0"/>
                  </a:moveTo>
                  <a:lnTo>
                    <a:pt x="18276" y="122"/>
                  </a:lnTo>
                  <a:lnTo>
                    <a:pt x="3798" y="122"/>
                  </a:lnTo>
                  <a:lnTo>
                    <a:pt x="0" y="21316"/>
                  </a:lnTo>
                  <a:lnTo>
                    <a:pt x="74" y="21600"/>
                  </a:lnTo>
                  <a:lnTo>
                    <a:pt x="21597" y="21600"/>
                  </a:lnTo>
                  <a:lnTo>
                    <a:pt x="21600" y="21592"/>
                  </a:lnTo>
                  <a:lnTo>
                    <a:pt x="18306" y="0"/>
                  </a:lnTo>
                  <a:close/>
                </a:path>
              </a:pathLst>
            </a:custGeom>
            <a:solidFill>
              <a:schemeClr val="accent5"/>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0" name="AutoShape 10"/>
            <p:cNvSpPr>
              <a:spLocks/>
            </p:cNvSpPr>
            <p:nvPr/>
          </p:nvSpPr>
          <p:spPr bwMode="auto">
            <a:xfrm>
              <a:off x="0" y="4597400"/>
              <a:ext cx="2735122" cy="2911475"/>
            </a:xfrm>
            <a:custGeom>
              <a:avLst/>
              <a:gdLst>
                <a:gd name="T0" fmla="*/ 1367561 w 21600"/>
                <a:gd name="T1" fmla="*/ 1455738 h 21600"/>
                <a:gd name="T2" fmla="*/ 1367561 w 21600"/>
                <a:gd name="T3" fmla="*/ 1455738 h 21600"/>
                <a:gd name="T4" fmla="*/ 1367561 w 21600"/>
                <a:gd name="T5" fmla="*/ 1455738 h 21600"/>
                <a:gd name="T6" fmla="*/ 1367561 w 21600"/>
                <a:gd name="T7" fmla="*/ 1455738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941" y="0"/>
                  </a:moveTo>
                  <a:lnTo>
                    <a:pt x="3" y="1781"/>
                  </a:lnTo>
                  <a:lnTo>
                    <a:pt x="0" y="1790"/>
                  </a:lnTo>
                  <a:lnTo>
                    <a:pt x="16814" y="21599"/>
                  </a:lnTo>
                  <a:lnTo>
                    <a:pt x="21600" y="13449"/>
                  </a:lnTo>
                  <a:lnTo>
                    <a:pt x="21358" y="13449"/>
                  </a:lnTo>
                  <a:lnTo>
                    <a:pt x="9941" y="0"/>
                  </a:lnTo>
                  <a:close/>
                </a:path>
              </a:pathLst>
            </a:custGeom>
            <a:solidFill>
              <a:schemeClr val="accent6"/>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1" name="AutoShape 11"/>
            <p:cNvSpPr>
              <a:spLocks/>
            </p:cNvSpPr>
            <p:nvPr/>
          </p:nvSpPr>
          <p:spPr bwMode="auto">
            <a:xfrm>
              <a:off x="0" y="1477963"/>
              <a:ext cx="1776321" cy="3359150"/>
            </a:xfrm>
            <a:custGeom>
              <a:avLst/>
              <a:gdLst>
                <a:gd name="T0" fmla="*/ 888161 w 21600"/>
                <a:gd name="T1" fmla="*/ 1679575 h 21600"/>
                <a:gd name="T2" fmla="*/ 888161 w 21600"/>
                <a:gd name="T3" fmla="*/ 1679575 h 21600"/>
                <a:gd name="T4" fmla="*/ 888161 w 21600"/>
                <a:gd name="T5" fmla="*/ 1679575 h 21600"/>
                <a:gd name="T6" fmla="*/ 888161 w 21600"/>
                <a:gd name="T7" fmla="*/ 16795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9445" y="0"/>
                  </a:moveTo>
                  <a:lnTo>
                    <a:pt x="0" y="21600"/>
                  </a:lnTo>
                  <a:lnTo>
                    <a:pt x="15312" y="20056"/>
                  </a:lnTo>
                  <a:lnTo>
                    <a:pt x="15143" y="19943"/>
                  </a:lnTo>
                  <a:lnTo>
                    <a:pt x="21484" y="5269"/>
                  </a:lnTo>
                  <a:lnTo>
                    <a:pt x="21599" y="5238"/>
                  </a:lnTo>
                  <a:lnTo>
                    <a:pt x="9445"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32" name="AutoShape 12"/>
            <p:cNvSpPr>
              <a:spLocks/>
            </p:cNvSpPr>
            <p:nvPr/>
          </p:nvSpPr>
          <p:spPr bwMode="auto">
            <a:xfrm>
              <a:off x="769897" y="1588"/>
              <a:ext cx="3122453" cy="2292350"/>
            </a:xfrm>
            <a:custGeom>
              <a:avLst/>
              <a:gdLst>
                <a:gd name="T0" fmla="*/ 1561227 w 21600"/>
                <a:gd name="T1" fmla="*/ 1146175 h 21600"/>
                <a:gd name="T2" fmla="*/ 1561227 w 21600"/>
                <a:gd name="T3" fmla="*/ 1146175 h 21600"/>
                <a:gd name="T4" fmla="*/ 1561227 w 21600"/>
                <a:gd name="T5" fmla="*/ 1146175 h 21600"/>
                <a:gd name="T6" fmla="*/ 1561227 w 21600"/>
                <a:gd name="T7" fmla="*/ 1146175 h 21600"/>
                <a:gd name="T8" fmla="*/ 0 60000 65536"/>
                <a:gd name="T9" fmla="*/ 0 60000 65536"/>
                <a:gd name="T10" fmla="*/ 0 60000 65536"/>
                <a:gd name="T11" fmla="*/ 0 60000 65536"/>
              </a:gdLst>
              <a:ahLst/>
              <a:cxnLst>
                <a:cxn ang="T8">
                  <a:pos x="T0" y="T1"/>
                </a:cxn>
                <a:cxn ang="T9">
                  <a:pos x="T2" y="T3"/>
                </a:cxn>
                <a:cxn ang="T10">
                  <a:pos x="T4" y="T5"/>
                </a:cxn>
                <a:cxn ang="T11">
                  <a:pos x="T6" y="T7"/>
                </a:cxn>
              </a:cxnLst>
              <a:rect l="0" t="0" r="r" b="b"/>
              <a:pathLst>
                <a:path w="21600" h="21600">
                  <a:moveTo>
                    <a:pt x="21341" y="0"/>
                  </a:moveTo>
                  <a:lnTo>
                    <a:pt x="0" y="13938"/>
                  </a:lnTo>
                  <a:lnTo>
                    <a:pt x="6966" y="21599"/>
                  </a:lnTo>
                  <a:lnTo>
                    <a:pt x="21599" y="12067"/>
                  </a:lnTo>
                  <a:lnTo>
                    <a:pt x="21523" y="12033"/>
                  </a:lnTo>
                  <a:lnTo>
                    <a:pt x="21341" y="0"/>
                  </a:lnTo>
                  <a:close/>
                </a:path>
              </a:pathLst>
            </a:custGeom>
            <a:solidFill>
              <a:schemeClr val="accent1"/>
            </a:solidFill>
            <a:ln>
              <a:noFill/>
            </a:ln>
            <a:effectLst/>
            <a:extLs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7"/>
                      </a:srgbClr>
                    </a:outerShdw>
                  </a:effectLst>
                </a14:hiddenEffects>
              </a:ext>
            </a:extLst>
          </p:spPr>
          <p:txBody>
            <a:bodyPr lIns="0" tIns="0" rIns="0" bIns="0" anchor="ctr"/>
            <a:lstStyle/>
            <a:p>
              <a:pPr algn="ctr"/>
              <a:endParaRPr lang="zh-CN" altLang="en-US" sz="140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0749" name="AutoShape 29"/>
          <p:cNvSpPr>
            <a:spLocks/>
          </p:cNvSpPr>
          <p:nvPr/>
        </p:nvSpPr>
        <p:spPr bwMode="auto">
          <a:xfrm>
            <a:off x="7265739" y="4818638"/>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04</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0" name="AutoShape 30"/>
          <p:cNvSpPr>
            <a:spLocks/>
          </p:cNvSpPr>
          <p:nvPr/>
        </p:nvSpPr>
        <p:spPr bwMode="auto">
          <a:xfrm>
            <a:off x="5633368" y="2651128"/>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01</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1" name="AutoShape 31"/>
          <p:cNvSpPr>
            <a:spLocks/>
          </p:cNvSpPr>
          <p:nvPr/>
        </p:nvSpPr>
        <p:spPr bwMode="auto">
          <a:xfrm>
            <a:off x="6936602" y="2650845"/>
            <a:ext cx="330659"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02</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2" name="AutoShape 32"/>
          <p:cNvSpPr>
            <a:spLocks/>
          </p:cNvSpPr>
          <p:nvPr/>
        </p:nvSpPr>
        <p:spPr bwMode="auto">
          <a:xfrm>
            <a:off x="5256543" y="4746646"/>
            <a:ext cx="311406"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06</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3" name="AutoShape 33"/>
          <p:cNvSpPr>
            <a:spLocks/>
          </p:cNvSpPr>
          <p:nvPr/>
        </p:nvSpPr>
        <p:spPr bwMode="auto">
          <a:xfrm>
            <a:off x="6208391" y="5263982"/>
            <a:ext cx="476317"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05</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4" name="AutoShape 34"/>
          <p:cNvSpPr>
            <a:spLocks/>
          </p:cNvSpPr>
          <p:nvPr/>
        </p:nvSpPr>
        <p:spPr bwMode="auto">
          <a:xfrm>
            <a:off x="7560403" y="3531997"/>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03</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5" name="AutoShape 35"/>
          <p:cNvSpPr>
            <a:spLocks/>
          </p:cNvSpPr>
          <p:nvPr/>
        </p:nvSpPr>
        <p:spPr bwMode="auto">
          <a:xfrm>
            <a:off x="4906630" y="3511906"/>
            <a:ext cx="349913" cy="34321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37670" tIns="37670" rIns="37670" bIns="37670" anchor="ctr"/>
          <a:lstStyle>
            <a:lvl1pPr defTabSz="584200" eaLnBrk="0">
              <a:defRPr sz="2500" b="1">
                <a:solidFill>
                  <a:srgbClr val="FFFFFF"/>
                </a:solidFill>
                <a:latin typeface="Lato" charset="0"/>
                <a:ea typeface="MS PGothic" panose="020B0600070205080204" pitchFamily="34" charset="-128"/>
                <a:sym typeface="Lato" charset="0"/>
              </a:defRPr>
            </a:lvl1pPr>
            <a:lvl2pPr marL="742950" indent="-285750" defTabSz="584200" eaLnBrk="0">
              <a:defRPr sz="2500" b="1">
                <a:solidFill>
                  <a:srgbClr val="FFFFFF"/>
                </a:solidFill>
                <a:latin typeface="Lato" charset="0"/>
                <a:ea typeface="MS PGothic" panose="020B0600070205080204" pitchFamily="34" charset="-128"/>
                <a:sym typeface="Lato" charset="0"/>
              </a:defRPr>
            </a:lvl2pPr>
            <a:lvl3pPr marL="1143000" indent="-228600" defTabSz="584200" eaLnBrk="0">
              <a:defRPr sz="2500" b="1">
                <a:solidFill>
                  <a:srgbClr val="FFFFFF"/>
                </a:solidFill>
                <a:latin typeface="Lato" charset="0"/>
                <a:ea typeface="MS PGothic" panose="020B0600070205080204" pitchFamily="34" charset="-128"/>
                <a:sym typeface="Lato" charset="0"/>
              </a:defRPr>
            </a:lvl3pPr>
            <a:lvl4pPr marL="1600200" indent="-228600" defTabSz="584200" eaLnBrk="0">
              <a:defRPr sz="2500" b="1">
                <a:solidFill>
                  <a:srgbClr val="FFFFFF"/>
                </a:solidFill>
                <a:latin typeface="Lato" charset="0"/>
                <a:ea typeface="MS PGothic" panose="020B0600070205080204" pitchFamily="34" charset="-128"/>
                <a:sym typeface="Lato" charset="0"/>
              </a:defRPr>
            </a:lvl4pPr>
            <a:lvl5pPr marL="2057400" indent="-228600" defTabSz="584200" eaLnBrk="0">
              <a:defRPr sz="2500" b="1">
                <a:solidFill>
                  <a:srgbClr val="FFFFFF"/>
                </a:solidFill>
                <a:latin typeface="Lato" charset="0"/>
                <a:ea typeface="MS PGothic" panose="020B0600070205080204" pitchFamily="34" charset="-128"/>
                <a:sym typeface="Lato" charset="0"/>
              </a:defRPr>
            </a:lvl5pPr>
            <a:lvl6pPr marL="25146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5842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ctr" eaLnBrk="1"/>
            <a:r>
              <a:rPr lang="es-ES" altLang="zh-CN" sz="1400" b="0" dirty="0" smtClean="0">
                <a:solidFill>
                  <a:schemeClr val="bg1"/>
                </a:solidFill>
                <a:latin typeface="Arial" panose="020B0604020202020204" pitchFamily="34" charset="0"/>
                <a:ea typeface="微软雅黑" panose="020B0503020204020204" pitchFamily="34" charset="-122"/>
                <a:sym typeface="Arial" panose="020B0604020202020204" pitchFamily="34" charset="0"/>
              </a:rPr>
              <a:t>07</a:t>
            </a:r>
            <a:endParaRPr lang="es-ES" altLang="zh-CN" sz="14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6" name="AutoShape 36"/>
          <p:cNvSpPr>
            <a:spLocks/>
          </p:cNvSpPr>
          <p:nvPr/>
        </p:nvSpPr>
        <p:spPr bwMode="auto">
          <a:xfrm>
            <a:off x="2251238" y="2702418"/>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7" name="AutoShape 37"/>
          <p:cNvSpPr>
            <a:spLocks/>
          </p:cNvSpPr>
          <p:nvPr/>
        </p:nvSpPr>
        <p:spPr bwMode="auto">
          <a:xfrm>
            <a:off x="2700733" y="2402732"/>
            <a:ext cx="1391198"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58" name="AutoShape 38"/>
          <p:cNvSpPr>
            <a:spLocks/>
          </p:cNvSpPr>
          <p:nvPr/>
        </p:nvSpPr>
        <p:spPr bwMode="auto">
          <a:xfrm>
            <a:off x="4202429"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1"/>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59" name="AutoShape 39"/>
          <p:cNvSpPr>
            <a:spLocks/>
          </p:cNvSpPr>
          <p:nvPr/>
        </p:nvSpPr>
        <p:spPr bwMode="auto">
          <a:xfrm>
            <a:off x="8773510" y="2702418"/>
            <a:ext cx="1789519"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0" name="AutoShape 40"/>
          <p:cNvSpPr>
            <a:spLocks/>
          </p:cNvSpPr>
          <p:nvPr/>
        </p:nvSpPr>
        <p:spPr bwMode="auto">
          <a:xfrm>
            <a:off x="8766814" y="2402732"/>
            <a:ext cx="1429865"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1" name="AutoShape 41"/>
          <p:cNvSpPr>
            <a:spLocks/>
          </p:cNvSpPr>
          <p:nvPr/>
        </p:nvSpPr>
        <p:spPr bwMode="auto">
          <a:xfrm>
            <a:off x="8480521" y="2445425"/>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2"/>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2" name="AutoShape 42"/>
          <p:cNvSpPr>
            <a:spLocks/>
          </p:cNvSpPr>
          <p:nvPr/>
        </p:nvSpPr>
        <p:spPr bwMode="auto">
          <a:xfrm>
            <a:off x="2252912" y="3943856"/>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3" name="AutoShape 43"/>
          <p:cNvSpPr>
            <a:spLocks/>
          </p:cNvSpPr>
          <p:nvPr/>
        </p:nvSpPr>
        <p:spPr bwMode="auto">
          <a:xfrm>
            <a:off x="2704577" y="3644170"/>
            <a:ext cx="1394049"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4" name="AutoShape 44"/>
          <p:cNvSpPr>
            <a:spLocks/>
          </p:cNvSpPr>
          <p:nvPr/>
        </p:nvSpPr>
        <p:spPr bwMode="auto">
          <a:xfrm>
            <a:off x="4204103"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3"/>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5" name="AutoShape 45"/>
          <p:cNvSpPr>
            <a:spLocks/>
          </p:cNvSpPr>
          <p:nvPr/>
        </p:nvSpPr>
        <p:spPr bwMode="auto">
          <a:xfrm>
            <a:off x="8745049" y="3943856"/>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6" name="AutoShape 46"/>
          <p:cNvSpPr>
            <a:spLocks/>
          </p:cNvSpPr>
          <p:nvPr/>
        </p:nvSpPr>
        <p:spPr bwMode="auto">
          <a:xfrm>
            <a:off x="8737515" y="3644170"/>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7" name="AutoShape 47"/>
          <p:cNvSpPr>
            <a:spLocks/>
          </p:cNvSpPr>
          <p:nvPr/>
        </p:nvSpPr>
        <p:spPr bwMode="auto">
          <a:xfrm>
            <a:off x="8451222" y="3686862"/>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4"/>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68" name="AutoShape 48"/>
          <p:cNvSpPr>
            <a:spLocks/>
          </p:cNvSpPr>
          <p:nvPr/>
        </p:nvSpPr>
        <p:spPr bwMode="auto">
          <a:xfrm>
            <a:off x="2252912" y="5175247"/>
            <a:ext cx="1839020"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69" name="AutoShape 49"/>
          <p:cNvSpPr>
            <a:spLocks/>
          </p:cNvSpPr>
          <p:nvPr/>
        </p:nvSpPr>
        <p:spPr bwMode="auto">
          <a:xfrm>
            <a:off x="2702444" y="4876399"/>
            <a:ext cx="1389486" cy="24108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r"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0" name="AutoShape 50"/>
          <p:cNvSpPr>
            <a:spLocks/>
          </p:cNvSpPr>
          <p:nvPr/>
        </p:nvSpPr>
        <p:spPr bwMode="auto">
          <a:xfrm>
            <a:off x="4204103"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5"/>
          </a:solidFill>
          <a:ln w="25400" cap="flat" cmpd="sng">
            <a:solidFill>
              <a:srgbClr val="000000">
                <a:alpha val="0"/>
              </a:srgbClr>
            </a:solidFill>
            <a:prstDash val="solid"/>
            <a:miter lim="0"/>
            <a:headEnd/>
            <a:tailEnd/>
          </a:ln>
          <a:effectLst/>
          <a:extLst/>
        </p:spPr>
        <p:txBody>
          <a:bodyPr lIns="0" tIns="0" rIns="0" bIns="0" anchor="ctr"/>
          <a:lstStyle/>
          <a:p>
            <a:pPr algn="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0771" name="AutoShape 51"/>
          <p:cNvSpPr>
            <a:spLocks/>
          </p:cNvSpPr>
          <p:nvPr/>
        </p:nvSpPr>
        <p:spPr bwMode="auto">
          <a:xfrm>
            <a:off x="8745049" y="5175247"/>
            <a:ext cx="1788782" cy="54914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0" rIns="0" bIns="0"/>
          <a:lstStyle>
            <a:lvl1pPr defTabSz="647700" eaLnBrk="0">
              <a:defRPr sz="2500" b="1">
                <a:solidFill>
                  <a:srgbClr val="FFFFFF"/>
                </a:solidFill>
                <a:latin typeface="Lato" charset="0"/>
                <a:ea typeface="MS PGothic" panose="020B0600070205080204" pitchFamily="34" charset="-128"/>
                <a:sym typeface="Lato" charset="0"/>
              </a:defRPr>
            </a:lvl1pPr>
            <a:lvl2pPr marL="742950" indent="-285750" defTabSz="647700" eaLnBrk="0">
              <a:defRPr sz="2500" b="1">
                <a:solidFill>
                  <a:srgbClr val="FFFFFF"/>
                </a:solidFill>
                <a:latin typeface="Lato" charset="0"/>
                <a:ea typeface="MS PGothic" panose="020B0600070205080204" pitchFamily="34" charset="-128"/>
                <a:sym typeface="Lato" charset="0"/>
              </a:defRPr>
            </a:lvl2pPr>
            <a:lvl3pPr marL="1143000" indent="-228600" defTabSz="647700" eaLnBrk="0">
              <a:defRPr sz="2500" b="1">
                <a:solidFill>
                  <a:srgbClr val="FFFFFF"/>
                </a:solidFill>
                <a:latin typeface="Lato" charset="0"/>
                <a:ea typeface="MS PGothic" panose="020B0600070205080204" pitchFamily="34" charset="-128"/>
                <a:sym typeface="Lato" charset="0"/>
              </a:defRPr>
            </a:lvl3pPr>
            <a:lvl4pPr marL="1600200" indent="-228600" defTabSz="647700" eaLnBrk="0">
              <a:defRPr sz="2500" b="1">
                <a:solidFill>
                  <a:srgbClr val="FFFFFF"/>
                </a:solidFill>
                <a:latin typeface="Lato" charset="0"/>
                <a:ea typeface="MS PGothic" panose="020B0600070205080204" pitchFamily="34" charset="-128"/>
                <a:sym typeface="Lato" charset="0"/>
              </a:defRPr>
            </a:lvl4pPr>
            <a:lvl5pPr marL="2057400" indent="-228600" defTabSz="647700" eaLnBrk="0">
              <a:defRPr sz="2500" b="1">
                <a:solidFill>
                  <a:srgbClr val="FFFFFF"/>
                </a:solidFill>
                <a:latin typeface="Lato" charset="0"/>
                <a:ea typeface="MS PGothic" panose="020B0600070205080204" pitchFamily="34" charset="-128"/>
                <a:sym typeface="Lato" charset="0"/>
              </a:defRPr>
            </a:lvl5pPr>
            <a:lvl6pPr marL="25146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6477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eaLnBrk="1">
              <a:lnSpc>
                <a:spcPct val="120000"/>
              </a:lnSpc>
              <a:spcBef>
                <a:spcPts val="896"/>
              </a:spcBef>
            </a:pPr>
            <a:r>
              <a:rPr lang="en-US" altLang="zh-CN" sz="800" b="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Please replace text, click add relevant headline, modify the text content, also can copy your content to this directly.</a:t>
            </a:r>
            <a:endParaRPr lang="es-ES" altLang="zh-CN" sz="10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2" name="AutoShape 52"/>
          <p:cNvSpPr>
            <a:spLocks/>
          </p:cNvSpPr>
          <p:nvPr/>
        </p:nvSpPr>
        <p:spPr bwMode="auto">
          <a:xfrm>
            <a:off x="8737515" y="4876399"/>
            <a:ext cx="1429864" cy="269550"/>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600"/>
                </a:lnTo>
                <a:lnTo>
                  <a:pt x="0" y="21600"/>
                </a:lnTo>
                <a:close/>
              </a:path>
            </a:pathLst>
          </a:cu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cap="flat" cmpd="sng">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20091" tIns="20091" rIns="20091" bIns="20091" anchor="ctr"/>
          <a:lstStyle>
            <a:lvl1pPr eaLnBrk="0">
              <a:defRPr sz="2500" b="1">
                <a:solidFill>
                  <a:srgbClr val="FFFFFF"/>
                </a:solidFill>
                <a:latin typeface="Lato" charset="0"/>
                <a:ea typeface="MS PGothic" panose="020B0600070205080204" pitchFamily="34" charset="-128"/>
                <a:sym typeface="Lato" charset="0"/>
              </a:defRPr>
            </a:lvl1pPr>
            <a:lvl2pPr marL="742950" indent="-285750" eaLnBrk="0">
              <a:defRPr sz="2500" b="1">
                <a:solidFill>
                  <a:srgbClr val="FFFFFF"/>
                </a:solidFill>
                <a:latin typeface="Lato" charset="0"/>
                <a:ea typeface="MS PGothic" panose="020B0600070205080204" pitchFamily="34" charset="-128"/>
                <a:sym typeface="Lato" charset="0"/>
              </a:defRPr>
            </a:lvl2pPr>
            <a:lvl3pPr marL="1143000" indent="-228600" eaLnBrk="0">
              <a:defRPr sz="2500" b="1">
                <a:solidFill>
                  <a:srgbClr val="FFFFFF"/>
                </a:solidFill>
                <a:latin typeface="Lato" charset="0"/>
                <a:ea typeface="MS PGothic" panose="020B0600070205080204" pitchFamily="34" charset="-128"/>
                <a:sym typeface="Lato" charset="0"/>
              </a:defRPr>
            </a:lvl3pPr>
            <a:lvl4pPr marL="1600200" indent="-228600" eaLnBrk="0">
              <a:defRPr sz="2500" b="1">
                <a:solidFill>
                  <a:srgbClr val="FFFFFF"/>
                </a:solidFill>
                <a:latin typeface="Lato" charset="0"/>
                <a:ea typeface="MS PGothic" panose="020B0600070205080204" pitchFamily="34" charset="-128"/>
                <a:sym typeface="Lato" charset="0"/>
              </a:defRPr>
            </a:lvl4pPr>
            <a:lvl5pPr marL="2057400" indent="-228600" eaLnBrk="0">
              <a:defRPr sz="2500" b="1">
                <a:solidFill>
                  <a:srgbClr val="FFFFFF"/>
                </a:solidFill>
                <a:latin typeface="Lato" charset="0"/>
                <a:ea typeface="MS PGothic" panose="020B0600070205080204" pitchFamily="34" charset="-128"/>
                <a:sym typeface="Lato" charset="0"/>
              </a:defRPr>
            </a:lvl5pPr>
            <a:lvl6pPr marL="25146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6pPr>
            <a:lvl7pPr marL="29718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7pPr>
            <a:lvl8pPr marL="34290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8pPr>
            <a:lvl9pPr marL="3886200" indent="-228600" algn="ctr" defTabSz="825500" eaLnBrk="0" fontAlgn="base" hangingPunct="0">
              <a:lnSpc>
                <a:spcPct val="130000"/>
              </a:lnSpc>
              <a:spcBef>
                <a:spcPct val="0"/>
              </a:spcBef>
              <a:spcAft>
                <a:spcPct val="0"/>
              </a:spcAft>
              <a:defRPr sz="2500" b="1">
                <a:solidFill>
                  <a:srgbClr val="FFFFFF"/>
                </a:solidFill>
                <a:latin typeface="Lato" charset="0"/>
                <a:ea typeface="MS PGothic" panose="020B0600070205080204" pitchFamily="34" charset="-128"/>
                <a:sym typeface="Lato" charset="0"/>
              </a:defRPr>
            </a:lvl9pPr>
          </a:lstStyle>
          <a:p>
            <a:pPr algn="l" eaLnBrk="1">
              <a:lnSpc>
                <a:spcPct val="120000"/>
              </a:lnSpc>
            </a:pPr>
            <a:r>
              <a:rPr lang="zh-CN" altLang="en-US" sz="1400" b="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lang="es-ES" altLang="zh-CN" sz="1400" b="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773" name="AutoShape 53"/>
          <p:cNvSpPr>
            <a:spLocks/>
          </p:cNvSpPr>
          <p:nvPr/>
        </p:nvSpPr>
        <p:spPr bwMode="auto">
          <a:xfrm>
            <a:off x="8451222" y="4918254"/>
            <a:ext cx="227695" cy="227695"/>
          </a:xfrm>
          <a:custGeom>
            <a:avLst/>
            <a:gdLst>
              <a:gd name="T0" fmla="+- 0 10800 961"/>
              <a:gd name="T1" fmla="*/ T0 w 19679"/>
              <a:gd name="T2" fmla="+- 0 10800 961"/>
              <a:gd name="T3" fmla="*/ 10800 h 19679"/>
              <a:gd name="T4" fmla="+- 0 10800 961"/>
              <a:gd name="T5" fmla="*/ T4 w 19679"/>
              <a:gd name="T6" fmla="+- 0 10800 961"/>
              <a:gd name="T7" fmla="*/ 10800 h 19679"/>
              <a:gd name="T8" fmla="+- 0 10800 961"/>
              <a:gd name="T9" fmla="*/ T8 w 19679"/>
              <a:gd name="T10" fmla="+- 0 10800 961"/>
              <a:gd name="T11" fmla="*/ 10800 h 19679"/>
              <a:gd name="T12" fmla="+- 0 10800 961"/>
              <a:gd name="T13" fmla="*/ T12 w 19679"/>
              <a:gd name="T14" fmla="+- 0 10800 961"/>
              <a:gd name="T15" fmla="*/ 10800 h 19679"/>
            </a:gdLst>
            <a:ahLst/>
            <a:cxnLst>
              <a:cxn ang="0">
                <a:pos x="T1" y="T3"/>
              </a:cxn>
              <a:cxn ang="0">
                <a:pos x="T5" y="T7"/>
              </a:cxn>
              <a:cxn ang="0">
                <a:pos x="T9" y="T11"/>
              </a:cxn>
              <a:cxn ang="0">
                <a:pos x="T13" y="T15"/>
              </a:cxn>
            </a:cxnLst>
            <a:rect l="0" t="0" r="r" b="b"/>
            <a:pathLst>
              <a:path w="19679" h="19679">
                <a:moveTo>
                  <a:pt x="16796" y="2881"/>
                </a:moveTo>
                <a:cubicBezTo>
                  <a:pt x="20638" y="6724"/>
                  <a:pt x="20638" y="12953"/>
                  <a:pt x="16796" y="16796"/>
                </a:cubicBezTo>
                <a:cubicBezTo>
                  <a:pt x="12953" y="20639"/>
                  <a:pt x="6723" y="20639"/>
                  <a:pt x="2881" y="16796"/>
                </a:cubicBezTo>
                <a:cubicBezTo>
                  <a:pt x="-961" y="12953"/>
                  <a:pt x="-961" y="6724"/>
                  <a:pt x="2881" y="2881"/>
                </a:cubicBezTo>
                <a:cubicBezTo>
                  <a:pt x="6723" y="-961"/>
                  <a:pt x="12953" y="-961"/>
                  <a:pt x="16796" y="2881"/>
                </a:cubicBezTo>
              </a:path>
            </a:pathLst>
          </a:custGeom>
          <a:solidFill>
            <a:schemeClr val="accent6"/>
          </a:solidFill>
          <a:ln w="25400" cap="flat" cmpd="sng">
            <a:solidFill>
              <a:srgbClr val="000000">
                <a:alpha val="0"/>
              </a:srgbClr>
            </a:solidFill>
            <a:prstDash val="solid"/>
            <a:miter lim="0"/>
            <a:headEnd/>
            <a:tailEnd/>
          </a:ln>
          <a:effectLst/>
          <a:extLst/>
        </p:spPr>
        <p:txBody>
          <a:bodyPr lIns="0" tIns="0" rIns="0" bIns="0" anchor="ctr"/>
          <a:lstStyle/>
          <a:p>
            <a:pPr defTabSz="308049">
              <a:lnSpc>
                <a:spcPct val="120000"/>
              </a:lnSpc>
              <a:defRPr/>
            </a:pPr>
            <a:endParaRPr lang="es-ES" sz="2109">
              <a:solidFill>
                <a:schemeClr val="bg1">
                  <a:lumMod val="65000"/>
                </a:schemeClr>
              </a:solidFill>
              <a:effectLst>
                <a:outerShdw blurRad="38100" dist="38100" dir="2700000" algn="tl">
                  <a:srgbClr val="000000"/>
                </a:outerShdw>
              </a:effectLst>
              <a:latin typeface="Arial" panose="020B0604020202020204" pitchFamily="34" charset="0"/>
              <a:ea typeface="微软雅黑" panose="020B0503020204020204" pitchFamily="34" charset="-122"/>
              <a:cs typeface="Gill Sans" charset="0"/>
              <a:sym typeface="Arial" panose="020B0604020202020204" pitchFamily="34" charset="0"/>
            </a:endParaRPr>
          </a:p>
        </p:txBody>
      </p:sp>
      <p:sp>
        <p:nvSpPr>
          <p:cNvPr id="35" name="TextBox 8"/>
          <p:cNvSpPr txBox="1"/>
          <p:nvPr/>
        </p:nvSpPr>
        <p:spPr>
          <a:xfrm>
            <a:off x="824035" y="233568"/>
            <a:ext cx="3949155" cy="492443"/>
          </a:xfrm>
          <a:prstGeom prst="rect">
            <a:avLst/>
          </a:prstGeom>
          <a:noFill/>
        </p:spPr>
        <p:txBody>
          <a:bodyPr wrap="square" lIns="0" tIns="0" rIns="0" bIns="0" rtlCol="0" anchor="ctr">
            <a:spAutoFit/>
          </a:bodyPr>
          <a:lstStyle/>
          <a:p>
            <a:r>
              <a:rPr lang="en-US" altLang="zh-CN"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a:t>
            </a:r>
            <a:r>
              <a:rPr lang="zh-CN" altLang="en-US" sz="32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年度工作概述</a:t>
            </a:r>
            <a:endParaRPr lang="zh-CN" altLang="en-US" sz="4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8"/>
          <p:cNvSpPr txBox="1"/>
          <p:nvPr/>
        </p:nvSpPr>
        <p:spPr>
          <a:xfrm>
            <a:off x="824036" y="743527"/>
            <a:ext cx="2807720" cy="215444"/>
          </a:xfrm>
          <a:prstGeom prst="rect">
            <a:avLst/>
          </a:prstGeom>
          <a:noFill/>
        </p:spPr>
        <p:txBody>
          <a:bodyPr wrap="square" lIns="0" tIns="0" rIns="0" bIns="0" rtlCol="0" anchor="ctr">
            <a:spAutoFit/>
          </a:bodyPr>
          <a:lstStyle/>
          <a:p>
            <a:r>
              <a:rPr lang="en-US" altLang="zh-CN"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20XX ANNUAL WORK SUMMARY</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val="2058680318"/>
      </p:ext>
    </p:extLst>
  </p:cSld>
  <p:clrMapOvr>
    <a:masterClrMapping/>
  </p:clrMapOvr>
  <mc:AlternateContent xmlns:mc="http://schemas.openxmlformats.org/markup-compatibility/2006" xmlns:p14="http://schemas.microsoft.com/office/powerpoint/2010/main">
    <mc:Choice Requires="p14">
      <p:transition spd="slow" p14:dur="1200" advTm="0">
        <p14:prism/>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3" presetClass="entr" presetSubtype="16" fill="hold" nodeType="afterEffect">
                                  <p:stCondLst>
                                    <p:cond delay="0"/>
                                  </p:stCondLst>
                                  <p:childTnLst>
                                    <p:set>
                                      <p:cBhvr>
                                        <p:cTn id="6" dur="1" fill="hold">
                                          <p:stCondLst>
                                            <p:cond delay="0"/>
                                          </p:stCondLst>
                                        </p:cTn>
                                        <p:tgtEl>
                                          <p:spTgt spid="30725"/>
                                        </p:tgtEl>
                                        <p:attrNameLst>
                                          <p:attrName>style.visibility</p:attrName>
                                        </p:attrNameLst>
                                      </p:cBhvr>
                                      <p:to>
                                        <p:strVal val="visible"/>
                                      </p:to>
                                    </p:set>
                                    <p:anim calcmode="lin" valueType="num">
                                      <p:cBhvr>
                                        <p:cTn id="7" dur="500" fill="hold"/>
                                        <p:tgtEl>
                                          <p:spTgt spid="30725"/>
                                        </p:tgtEl>
                                        <p:attrNameLst>
                                          <p:attrName>ppt_w</p:attrName>
                                        </p:attrNameLst>
                                      </p:cBhvr>
                                      <p:tavLst>
                                        <p:tav tm="0">
                                          <p:val>
                                            <p:fltVal val="0"/>
                                          </p:val>
                                        </p:tav>
                                        <p:tav tm="100000">
                                          <p:val>
                                            <p:strVal val="#ppt_w"/>
                                          </p:val>
                                        </p:tav>
                                      </p:tavLst>
                                    </p:anim>
                                    <p:anim calcmode="lin" valueType="num">
                                      <p:cBhvr>
                                        <p:cTn id="8" dur="500" fill="hold"/>
                                        <p:tgtEl>
                                          <p:spTgt spid="30725"/>
                                        </p:tgtEl>
                                        <p:attrNameLst>
                                          <p:attrName>ppt_h</p:attrName>
                                        </p:attrNameLst>
                                      </p:cBhvr>
                                      <p:tavLst>
                                        <p:tav tm="0">
                                          <p:val>
                                            <p:fltVal val="0"/>
                                          </p:val>
                                        </p:tav>
                                        <p:tav tm="100000">
                                          <p:val>
                                            <p:strVal val="#ppt_h"/>
                                          </p:val>
                                        </p:tav>
                                      </p:tavLst>
                                    </p:anim>
                                  </p:childTnLst>
                                </p:cTn>
                              </p:par>
                            </p:childTnLst>
                          </p:cTn>
                        </p:par>
                        <p:par>
                          <p:cTn id="9" fill="hold" nodeType="afterGroup">
                            <p:stCondLst>
                              <p:cond delay="1100"/>
                            </p:stCondLst>
                            <p:childTnLst>
                              <p:par>
                                <p:cTn id="10" presetID="9" presetClass="entr" presetSubtype="0" fill="hold" grpId="0" nodeType="afterEffect">
                                  <p:stCondLst>
                                    <p:cond delay="100"/>
                                  </p:stCondLst>
                                  <p:childTnLst>
                                    <p:set>
                                      <p:cBhvr>
                                        <p:cTn id="11" dur="1" fill="hold">
                                          <p:stCondLst>
                                            <p:cond delay="0"/>
                                          </p:stCondLst>
                                        </p:cTn>
                                        <p:tgtEl>
                                          <p:spTgt spid="30750"/>
                                        </p:tgtEl>
                                        <p:attrNameLst>
                                          <p:attrName>style.visibility</p:attrName>
                                        </p:attrNameLst>
                                      </p:cBhvr>
                                      <p:to>
                                        <p:strVal val="visible"/>
                                      </p:to>
                                    </p:set>
                                    <p:animEffect transition="in" filter="dissolve">
                                      <p:cBhvr>
                                        <p:cTn id="12" dur="500"/>
                                        <p:tgtEl>
                                          <p:spTgt spid="30750"/>
                                        </p:tgtEl>
                                      </p:cBhvr>
                                    </p:animEffect>
                                  </p:childTnLst>
                                </p:cTn>
                              </p:par>
                            </p:childTnLst>
                          </p:cTn>
                        </p:par>
                        <p:par>
                          <p:cTn id="13" fill="hold" nodeType="afterGroup">
                            <p:stCondLst>
                              <p:cond delay="1700"/>
                            </p:stCondLst>
                            <p:childTnLst>
                              <p:par>
                                <p:cTn id="14" presetID="9" presetClass="entr" presetSubtype="0" fill="hold" grpId="0" nodeType="afterEffect">
                                  <p:stCondLst>
                                    <p:cond delay="100"/>
                                  </p:stCondLst>
                                  <p:childTnLst>
                                    <p:set>
                                      <p:cBhvr>
                                        <p:cTn id="15" dur="1" fill="hold">
                                          <p:stCondLst>
                                            <p:cond delay="0"/>
                                          </p:stCondLst>
                                        </p:cTn>
                                        <p:tgtEl>
                                          <p:spTgt spid="30751"/>
                                        </p:tgtEl>
                                        <p:attrNameLst>
                                          <p:attrName>style.visibility</p:attrName>
                                        </p:attrNameLst>
                                      </p:cBhvr>
                                      <p:to>
                                        <p:strVal val="visible"/>
                                      </p:to>
                                    </p:set>
                                    <p:animEffect transition="in" filter="dissolve">
                                      <p:cBhvr>
                                        <p:cTn id="16" dur="500"/>
                                        <p:tgtEl>
                                          <p:spTgt spid="30751"/>
                                        </p:tgtEl>
                                      </p:cBhvr>
                                    </p:animEffect>
                                  </p:childTnLst>
                                </p:cTn>
                              </p:par>
                            </p:childTnLst>
                          </p:cTn>
                        </p:par>
                        <p:par>
                          <p:cTn id="17" fill="hold" nodeType="afterGroup">
                            <p:stCondLst>
                              <p:cond delay="2300"/>
                            </p:stCondLst>
                            <p:childTnLst>
                              <p:par>
                                <p:cTn id="18" presetID="9" presetClass="entr" presetSubtype="0" fill="hold" grpId="0" nodeType="afterEffect">
                                  <p:stCondLst>
                                    <p:cond delay="0"/>
                                  </p:stCondLst>
                                  <p:childTnLst>
                                    <p:set>
                                      <p:cBhvr>
                                        <p:cTn id="19" dur="1" fill="hold">
                                          <p:stCondLst>
                                            <p:cond delay="0"/>
                                          </p:stCondLst>
                                        </p:cTn>
                                        <p:tgtEl>
                                          <p:spTgt spid="30754"/>
                                        </p:tgtEl>
                                        <p:attrNameLst>
                                          <p:attrName>style.visibility</p:attrName>
                                        </p:attrNameLst>
                                      </p:cBhvr>
                                      <p:to>
                                        <p:strVal val="visible"/>
                                      </p:to>
                                    </p:set>
                                    <p:animEffect transition="in" filter="dissolve">
                                      <p:cBhvr>
                                        <p:cTn id="20" dur="500"/>
                                        <p:tgtEl>
                                          <p:spTgt spid="30754"/>
                                        </p:tgtEl>
                                      </p:cBhvr>
                                    </p:animEffect>
                                  </p:childTnLst>
                                </p:cTn>
                              </p:par>
                            </p:childTnLst>
                          </p:cTn>
                        </p:par>
                        <p:par>
                          <p:cTn id="21" fill="hold">
                            <p:stCondLst>
                              <p:cond delay="2800"/>
                            </p:stCondLst>
                            <p:childTnLst>
                              <p:par>
                                <p:cTn id="22" presetID="9" presetClass="entr" presetSubtype="0" fill="hold" grpId="0" nodeType="afterEffect">
                                  <p:stCondLst>
                                    <p:cond delay="0"/>
                                  </p:stCondLst>
                                  <p:childTnLst>
                                    <p:set>
                                      <p:cBhvr>
                                        <p:cTn id="23" dur="1" fill="hold">
                                          <p:stCondLst>
                                            <p:cond delay="0"/>
                                          </p:stCondLst>
                                        </p:cTn>
                                        <p:tgtEl>
                                          <p:spTgt spid="30749"/>
                                        </p:tgtEl>
                                        <p:attrNameLst>
                                          <p:attrName>style.visibility</p:attrName>
                                        </p:attrNameLst>
                                      </p:cBhvr>
                                      <p:to>
                                        <p:strVal val="visible"/>
                                      </p:to>
                                    </p:set>
                                    <p:animEffect transition="in" filter="dissolve">
                                      <p:cBhvr>
                                        <p:cTn id="24" dur="500"/>
                                        <p:tgtEl>
                                          <p:spTgt spid="30749"/>
                                        </p:tgtEl>
                                      </p:cBhvr>
                                    </p:animEffect>
                                  </p:childTnLst>
                                </p:cTn>
                              </p:par>
                            </p:childTnLst>
                          </p:cTn>
                        </p:par>
                        <p:par>
                          <p:cTn id="25" fill="hold">
                            <p:stCondLst>
                              <p:cond delay="3300"/>
                            </p:stCondLst>
                            <p:childTnLst>
                              <p:par>
                                <p:cTn id="26" presetID="9" presetClass="entr" presetSubtype="0" fill="hold" grpId="0" nodeType="afterEffect">
                                  <p:stCondLst>
                                    <p:cond delay="0"/>
                                  </p:stCondLst>
                                  <p:childTnLst>
                                    <p:set>
                                      <p:cBhvr>
                                        <p:cTn id="27" dur="1" fill="hold">
                                          <p:stCondLst>
                                            <p:cond delay="0"/>
                                          </p:stCondLst>
                                        </p:cTn>
                                        <p:tgtEl>
                                          <p:spTgt spid="30753"/>
                                        </p:tgtEl>
                                        <p:attrNameLst>
                                          <p:attrName>style.visibility</p:attrName>
                                        </p:attrNameLst>
                                      </p:cBhvr>
                                      <p:to>
                                        <p:strVal val="visible"/>
                                      </p:to>
                                    </p:set>
                                    <p:animEffect transition="in" filter="dissolve">
                                      <p:cBhvr>
                                        <p:cTn id="28" dur="500"/>
                                        <p:tgtEl>
                                          <p:spTgt spid="30753"/>
                                        </p:tgtEl>
                                      </p:cBhvr>
                                    </p:animEffect>
                                  </p:childTnLst>
                                </p:cTn>
                              </p:par>
                            </p:childTnLst>
                          </p:cTn>
                        </p:par>
                        <p:par>
                          <p:cTn id="29" fill="hold">
                            <p:stCondLst>
                              <p:cond delay="3800"/>
                            </p:stCondLst>
                            <p:childTnLst>
                              <p:par>
                                <p:cTn id="30" presetID="9" presetClass="entr" presetSubtype="0" fill="hold" grpId="0" nodeType="afterEffect">
                                  <p:stCondLst>
                                    <p:cond delay="100"/>
                                  </p:stCondLst>
                                  <p:childTnLst>
                                    <p:set>
                                      <p:cBhvr>
                                        <p:cTn id="31" dur="1" fill="hold">
                                          <p:stCondLst>
                                            <p:cond delay="0"/>
                                          </p:stCondLst>
                                        </p:cTn>
                                        <p:tgtEl>
                                          <p:spTgt spid="30752"/>
                                        </p:tgtEl>
                                        <p:attrNameLst>
                                          <p:attrName>style.visibility</p:attrName>
                                        </p:attrNameLst>
                                      </p:cBhvr>
                                      <p:to>
                                        <p:strVal val="visible"/>
                                      </p:to>
                                    </p:set>
                                    <p:animEffect transition="in" filter="dissolve">
                                      <p:cBhvr>
                                        <p:cTn id="32" dur="500"/>
                                        <p:tgtEl>
                                          <p:spTgt spid="30752"/>
                                        </p:tgtEl>
                                      </p:cBhvr>
                                    </p:animEffect>
                                  </p:childTnLst>
                                </p:cTn>
                              </p:par>
                            </p:childTnLst>
                          </p:cTn>
                        </p:par>
                        <p:par>
                          <p:cTn id="33" fill="hold" nodeType="afterGroup">
                            <p:stCondLst>
                              <p:cond delay="4400"/>
                            </p:stCondLst>
                            <p:childTnLst>
                              <p:par>
                                <p:cTn id="34" presetID="9" presetClass="entr" presetSubtype="0" fill="hold" grpId="0" nodeType="afterEffect">
                                  <p:stCondLst>
                                    <p:cond delay="100"/>
                                  </p:stCondLst>
                                  <p:childTnLst>
                                    <p:set>
                                      <p:cBhvr>
                                        <p:cTn id="35" dur="1" fill="hold">
                                          <p:stCondLst>
                                            <p:cond delay="0"/>
                                          </p:stCondLst>
                                        </p:cTn>
                                        <p:tgtEl>
                                          <p:spTgt spid="30755"/>
                                        </p:tgtEl>
                                        <p:attrNameLst>
                                          <p:attrName>style.visibility</p:attrName>
                                        </p:attrNameLst>
                                      </p:cBhvr>
                                      <p:to>
                                        <p:strVal val="visible"/>
                                      </p:to>
                                    </p:set>
                                    <p:animEffect transition="in" filter="dissolve">
                                      <p:cBhvr>
                                        <p:cTn id="36" dur="500"/>
                                        <p:tgtEl>
                                          <p:spTgt spid="30755"/>
                                        </p:tgtEl>
                                      </p:cBhvr>
                                    </p:animEffect>
                                  </p:childTnLst>
                                </p:cTn>
                              </p:par>
                            </p:childTnLst>
                          </p:cTn>
                        </p:par>
                        <p:par>
                          <p:cTn id="37" fill="hold" nodeType="afterGroup">
                            <p:stCondLst>
                              <p:cond delay="5000"/>
                            </p:stCondLst>
                            <p:childTnLst>
                              <p:par>
                                <p:cTn id="38" presetID="2" presetClass="entr" presetSubtype="8" fill="hold" grpId="0" nodeType="afterEffect">
                                  <p:stCondLst>
                                    <p:cond delay="100"/>
                                  </p:stCondLst>
                                  <p:childTnLst>
                                    <p:set>
                                      <p:cBhvr>
                                        <p:cTn id="39" dur="1" fill="hold">
                                          <p:stCondLst>
                                            <p:cond delay="0"/>
                                          </p:stCondLst>
                                        </p:cTn>
                                        <p:tgtEl>
                                          <p:spTgt spid="30757"/>
                                        </p:tgtEl>
                                        <p:attrNameLst>
                                          <p:attrName>style.visibility</p:attrName>
                                        </p:attrNameLst>
                                      </p:cBhvr>
                                      <p:to>
                                        <p:strVal val="visible"/>
                                      </p:to>
                                    </p:set>
                                    <p:anim calcmode="lin" valueType="num">
                                      <p:cBhvr additive="base">
                                        <p:cTn id="40" dur="500" fill="hold"/>
                                        <p:tgtEl>
                                          <p:spTgt spid="30757"/>
                                        </p:tgtEl>
                                        <p:attrNameLst>
                                          <p:attrName>ppt_x</p:attrName>
                                        </p:attrNameLst>
                                      </p:cBhvr>
                                      <p:tavLst>
                                        <p:tav tm="0">
                                          <p:val>
                                            <p:strVal val="0-#ppt_w/2"/>
                                          </p:val>
                                        </p:tav>
                                        <p:tav tm="100000">
                                          <p:val>
                                            <p:strVal val="#ppt_x"/>
                                          </p:val>
                                        </p:tav>
                                      </p:tavLst>
                                    </p:anim>
                                    <p:anim calcmode="lin" valueType="num">
                                      <p:cBhvr additive="base">
                                        <p:cTn id="41" dur="500" fill="hold"/>
                                        <p:tgtEl>
                                          <p:spTgt spid="30757"/>
                                        </p:tgtEl>
                                        <p:attrNameLst>
                                          <p:attrName>ppt_y</p:attrName>
                                        </p:attrNameLst>
                                      </p:cBhvr>
                                      <p:tavLst>
                                        <p:tav tm="0">
                                          <p:val>
                                            <p:strVal val="#ppt_y"/>
                                          </p:val>
                                        </p:tav>
                                        <p:tav tm="100000">
                                          <p:val>
                                            <p:strVal val="#ppt_y"/>
                                          </p:val>
                                        </p:tav>
                                      </p:tavLst>
                                    </p:anim>
                                  </p:childTnLst>
                                </p:cTn>
                              </p:par>
                            </p:childTnLst>
                          </p:cTn>
                        </p:par>
                        <p:par>
                          <p:cTn id="42" fill="hold" nodeType="afterGroup">
                            <p:stCondLst>
                              <p:cond delay="5600"/>
                            </p:stCondLst>
                            <p:childTnLst>
                              <p:par>
                                <p:cTn id="43" presetID="2" presetClass="entr" presetSubtype="8" fill="hold" grpId="0" nodeType="afterEffect">
                                  <p:stCondLst>
                                    <p:cond delay="100"/>
                                  </p:stCondLst>
                                  <p:childTnLst>
                                    <p:set>
                                      <p:cBhvr>
                                        <p:cTn id="44" dur="1" fill="hold">
                                          <p:stCondLst>
                                            <p:cond delay="0"/>
                                          </p:stCondLst>
                                        </p:cTn>
                                        <p:tgtEl>
                                          <p:spTgt spid="30756"/>
                                        </p:tgtEl>
                                        <p:attrNameLst>
                                          <p:attrName>style.visibility</p:attrName>
                                        </p:attrNameLst>
                                      </p:cBhvr>
                                      <p:to>
                                        <p:strVal val="visible"/>
                                      </p:to>
                                    </p:set>
                                    <p:anim calcmode="lin" valueType="num">
                                      <p:cBhvr additive="base">
                                        <p:cTn id="45" dur="500" fill="hold"/>
                                        <p:tgtEl>
                                          <p:spTgt spid="30756"/>
                                        </p:tgtEl>
                                        <p:attrNameLst>
                                          <p:attrName>ppt_x</p:attrName>
                                        </p:attrNameLst>
                                      </p:cBhvr>
                                      <p:tavLst>
                                        <p:tav tm="0">
                                          <p:val>
                                            <p:strVal val="0-#ppt_w/2"/>
                                          </p:val>
                                        </p:tav>
                                        <p:tav tm="100000">
                                          <p:val>
                                            <p:strVal val="#ppt_x"/>
                                          </p:val>
                                        </p:tav>
                                      </p:tavLst>
                                    </p:anim>
                                    <p:anim calcmode="lin" valueType="num">
                                      <p:cBhvr additive="base">
                                        <p:cTn id="46" dur="500" fill="hold"/>
                                        <p:tgtEl>
                                          <p:spTgt spid="30756"/>
                                        </p:tgtEl>
                                        <p:attrNameLst>
                                          <p:attrName>ppt_y</p:attrName>
                                        </p:attrNameLst>
                                      </p:cBhvr>
                                      <p:tavLst>
                                        <p:tav tm="0">
                                          <p:val>
                                            <p:strVal val="#ppt_y"/>
                                          </p:val>
                                        </p:tav>
                                        <p:tav tm="100000">
                                          <p:val>
                                            <p:strVal val="#ppt_y"/>
                                          </p:val>
                                        </p:tav>
                                      </p:tavLst>
                                    </p:anim>
                                  </p:childTnLst>
                                </p:cTn>
                              </p:par>
                            </p:childTnLst>
                          </p:cTn>
                        </p:par>
                        <p:par>
                          <p:cTn id="47" fill="hold" nodeType="afterGroup">
                            <p:stCondLst>
                              <p:cond delay="6200"/>
                            </p:stCondLst>
                            <p:childTnLst>
                              <p:par>
                                <p:cTn id="48" presetID="9" presetClass="entr" presetSubtype="0" fill="hold" nodeType="afterEffect">
                                  <p:stCondLst>
                                    <p:cond delay="100"/>
                                  </p:stCondLst>
                                  <p:childTnLst>
                                    <p:set>
                                      <p:cBhvr>
                                        <p:cTn id="49" dur="1" fill="hold">
                                          <p:stCondLst>
                                            <p:cond delay="0"/>
                                          </p:stCondLst>
                                        </p:cTn>
                                        <p:tgtEl>
                                          <p:spTgt spid="30758"/>
                                        </p:tgtEl>
                                        <p:attrNameLst>
                                          <p:attrName>style.visibility</p:attrName>
                                        </p:attrNameLst>
                                      </p:cBhvr>
                                      <p:to>
                                        <p:strVal val="visible"/>
                                      </p:to>
                                    </p:set>
                                    <p:animEffect transition="in" filter="dissolve">
                                      <p:cBhvr>
                                        <p:cTn id="50" dur="500"/>
                                        <p:tgtEl>
                                          <p:spTgt spid="30758"/>
                                        </p:tgtEl>
                                      </p:cBhvr>
                                    </p:animEffect>
                                  </p:childTnLst>
                                </p:cTn>
                              </p:par>
                            </p:childTnLst>
                          </p:cTn>
                        </p:par>
                        <p:par>
                          <p:cTn id="51" fill="hold" nodeType="afterGroup">
                            <p:stCondLst>
                              <p:cond delay="6800"/>
                            </p:stCondLst>
                            <p:childTnLst>
                              <p:par>
                                <p:cTn id="52" presetID="2" presetClass="entr" presetSubtype="2" fill="hold" grpId="0" nodeType="afterEffect">
                                  <p:stCondLst>
                                    <p:cond delay="100"/>
                                  </p:stCondLst>
                                  <p:childTnLst>
                                    <p:set>
                                      <p:cBhvr>
                                        <p:cTn id="53" dur="1" fill="hold">
                                          <p:stCondLst>
                                            <p:cond delay="0"/>
                                          </p:stCondLst>
                                        </p:cTn>
                                        <p:tgtEl>
                                          <p:spTgt spid="30760"/>
                                        </p:tgtEl>
                                        <p:attrNameLst>
                                          <p:attrName>style.visibility</p:attrName>
                                        </p:attrNameLst>
                                      </p:cBhvr>
                                      <p:to>
                                        <p:strVal val="visible"/>
                                      </p:to>
                                    </p:set>
                                    <p:anim calcmode="lin" valueType="num">
                                      <p:cBhvr additive="base">
                                        <p:cTn id="54" dur="500" fill="hold"/>
                                        <p:tgtEl>
                                          <p:spTgt spid="30760"/>
                                        </p:tgtEl>
                                        <p:attrNameLst>
                                          <p:attrName>ppt_x</p:attrName>
                                        </p:attrNameLst>
                                      </p:cBhvr>
                                      <p:tavLst>
                                        <p:tav tm="0">
                                          <p:val>
                                            <p:strVal val="1+#ppt_w/2"/>
                                          </p:val>
                                        </p:tav>
                                        <p:tav tm="100000">
                                          <p:val>
                                            <p:strVal val="#ppt_x"/>
                                          </p:val>
                                        </p:tav>
                                      </p:tavLst>
                                    </p:anim>
                                    <p:anim calcmode="lin" valueType="num">
                                      <p:cBhvr additive="base">
                                        <p:cTn id="55" dur="500" fill="hold"/>
                                        <p:tgtEl>
                                          <p:spTgt spid="30760"/>
                                        </p:tgtEl>
                                        <p:attrNameLst>
                                          <p:attrName>ppt_y</p:attrName>
                                        </p:attrNameLst>
                                      </p:cBhvr>
                                      <p:tavLst>
                                        <p:tav tm="0">
                                          <p:val>
                                            <p:strVal val="#ppt_y"/>
                                          </p:val>
                                        </p:tav>
                                        <p:tav tm="100000">
                                          <p:val>
                                            <p:strVal val="#ppt_y"/>
                                          </p:val>
                                        </p:tav>
                                      </p:tavLst>
                                    </p:anim>
                                  </p:childTnLst>
                                </p:cTn>
                              </p:par>
                            </p:childTnLst>
                          </p:cTn>
                        </p:par>
                        <p:par>
                          <p:cTn id="56" fill="hold" nodeType="afterGroup">
                            <p:stCondLst>
                              <p:cond delay="7400"/>
                            </p:stCondLst>
                            <p:childTnLst>
                              <p:par>
                                <p:cTn id="57" presetID="2" presetClass="entr" presetSubtype="2" fill="hold" grpId="0" nodeType="afterEffect">
                                  <p:stCondLst>
                                    <p:cond delay="100"/>
                                  </p:stCondLst>
                                  <p:childTnLst>
                                    <p:set>
                                      <p:cBhvr>
                                        <p:cTn id="58" dur="1" fill="hold">
                                          <p:stCondLst>
                                            <p:cond delay="0"/>
                                          </p:stCondLst>
                                        </p:cTn>
                                        <p:tgtEl>
                                          <p:spTgt spid="30759"/>
                                        </p:tgtEl>
                                        <p:attrNameLst>
                                          <p:attrName>style.visibility</p:attrName>
                                        </p:attrNameLst>
                                      </p:cBhvr>
                                      <p:to>
                                        <p:strVal val="visible"/>
                                      </p:to>
                                    </p:set>
                                    <p:anim calcmode="lin" valueType="num">
                                      <p:cBhvr additive="base">
                                        <p:cTn id="59" dur="500" fill="hold"/>
                                        <p:tgtEl>
                                          <p:spTgt spid="30759"/>
                                        </p:tgtEl>
                                        <p:attrNameLst>
                                          <p:attrName>ppt_x</p:attrName>
                                        </p:attrNameLst>
                                      </p:cBhvr>
                                      <p:tavLst>
                                        <p:tav tm="0">
                                          <p:val>
                                            <p:strVal val="1+#ppt_w/2"/>
                                          </p:val>
                                        </p:tav>
                                        <p:tav tm="100000">
                                          <p:val>
                                            <p:strVal val="#ppt_x"/>
                                          </p:val>
                                        </p:tav>
                                      </p:tavLst>
                                    </p:anim>
                                    <p:anim calcmode="lin" valueType="num">
                                      <p:cBhvr additive="base">
                                        <p:cTn id="60" dur="500" fill="hold"/>
                                        <p:tgtEl>
                                          <p:spTgt spid="30759"/>
                                        </p:tgtEl>
                                        <p:attrNameLst>
                                          <p:attrName>ppt_y</p:attrName>
                                        </p:attrNameLst>
                                      </p:cBhvr>
                                      <p:tavLst>
                                        <p:tav tm="0">
                                          <p:val>
                                            <p:strVal val="#ppt_y"/>
                                          </p:val>
                                        </p:tav>
                                        <p:tav tm="100000">
                                          <p:val>
                                            <p:strVal val="#ppt_y"/>
                                          </p:val>
                                        </p:tav>
                                      </p:tavLst>
                                    </p:anim>
                                  </p:childTnLst>
                                </p:cTn>
                              </p:par>
                            </p:childTnLst>
                          </p:cTn>
                        </p:par>
                        <p:par>
                          <p:cTn id="61" fill="hold" nodeType="afterGroup">
                            <p:stCondLst>
                              <p:cond delay="8000"/>
                            </p:stCondLst>
                            <p:childTnLst>
                              <p:par>
                                <p:cTn id="62" presetID="9" presetClass="entr" presetSubtype="0" fill="hold" nodeType="afterEffect">
                                  <p:stCondLst>
                                    <p:cond delay="100"/>
                                  </p:stCondLst>
                                  <p:childTnLst>
                                    <p:set>
                                      <p:cBhvr>
                                        <p:cTn id="63" dur="1" fill="hold">
                                          <p:stCondLst>
                                            <p:cond delay="0"/>
                                          </p:stCondLst>
                                        </p:cTn>
                                        <p:tgtEl>
                                          <p:spTgt spid="30761"/>
                                        </p:tgtEl>
                                        <p:attrNameLst>
                                          <p:attrName>style.visibility</p:attrName>
                                        </p:attrNameLst>
                                      </p:cBhvr>
                                      <p:to>
                                        <p:strVal val="visible"/>
                                      </p:to>
                                    </p:set>
                                    <p:animEffect transition="in" filter="dissolve">
                                      <p:cBhvr>
                                        <p:cTn id="64" dur="500"/>
                                        <p:tgtEl>
                                          <p:spTgt spid="30761"/>
                                        </p:tgtEl>
                                      </p:cBhvr>
                                    </p:animEffect>
                                  </p:childTnLst>
                                </p:cTn>
                              </p:par>
                            </p:childTnLst>
                          </p:cTn>
                        </p:par>
                        <p:par>
                          <p:cTn id="65" fill="hold" nodeType="afterGroup">
                            <p:stCondLst>
                              <p:cond delay="8600"/>
                            </p:stCondLst>
                            <p:childTnLst>
                              <p:par>
                                <p:cTn id="66" presetID="2" presetClass="entr" presetSubtype="8" fill="hold" grpId="0" nodeType="afterEffect">
                                  <p:stCondLst>
                                    <p:cond delay="100"/>
                                  </p:stCondLst>
                                  <p:childTnLst>
                                    <p:set>
                                      <p:cBhvr>
                                        <p:cTn id="67" dur="1" fill="hold">
                                          <p:stCondLst>
                                            <p:cond delay="0"/>
                                          </p:stCondLst>
                                        </p:cTn>
                                        <p:tgtEl>
                                          <p:spTgt spid="30763"/>
                                        </p:tgtEl>
                                        <p:attrNameLst>
                                          <p:attrName>style.visibility</p:attrName>
                                        </p:attrNameLst>
                                      </p:cBhvr>
                                      <p:to>
                                        <p:strVal val="visible"/>
                                      </p:to>
                                    </p:set>
                                    <p:anim calcmode="lin" valueType="num">
                                      <p:cBhvr additive="base">
                                        <p:cTn id="68" dur="500" fill="hold"/>
                                        <p:tgtEl>
                                          <p:spTgt spid="30763"/>
                                        </p:tgtEl>
                                        <p:attrNameLst>
                                          <p:attrName>ppt_x</p:attrName>
                                        </p:attrNameLst>
                                      </p:cBhvr>
                                      <p:tavLst>
                                        <p:tav tm="0">
                                          <p:val>
                                            <p:strVal val="0-#ppt_w/2"/>
                                          </p:val>
                                        </p:tav>
                                        <p:tav tm="100000">
                                          <p:val>
                                            <p:strVal val="#ppt_x"/>
                                          </p:val>
                                        </p:tav>
                                      </p:tavLst>
                                    </p:anim>
                                    <p:anim calcmode="lin" valueType="num">
                                      <p:cBhvr additive="base">
                                        <p:cTn id="69" dur="500" fill="hold"/>
                                        <p:tgtEl>
                                          <p:spTgt spid="30763"/>
                                        </p:tgtEl>
                                        <p:attrNameLst>
                                          <p:attrName>ppt_y</p:attrName>
                                        </p:attrNameLst>
                                      </p:cBhvr>
                                      <p:tavLst>
                                        <p:tav tm="0">
                                          <p:val>
                                            <p:strVal val="#ppt_y"/>
                                          </p:val>
                                        </p:tav>
                                        <p:tav tm="100000">
                                          <p:val>
                                            <p:strVal val="#ppt_y"/>
                                          </p:val>
                                        </p:tav>
                                      </p:tavLst>
                                    </p:anim>
                                  </p:childTnLst>
                                </p:cTn>
                              </p:par>
                            </p:childTnLst>
                          </p:cTn>
                        </p:par>
                        <p:par>
                          <p:cTn id="70" fill="hold" nodeType="afterGroup">
                            <p:stCondLst>
                              <p:cond delay="9200"/>
                            </p:stCondLst>
                            <p:childTnLst>
                              <p:par>
                                <p:cTn id="71" presetID="2" presetClass="entr" presetSubtype="8" fill="hold" grpId="0" nodeType="afterEffect">
                                  <p:stCondLst>
                                    <p:cond delay="100"/>
                                  </p:stCondLst>
                                  <p:childTnLst>
                                    <p:set>
                                      <p:cBhvr>
                                        <p:cTn id="72" dur="1" fill="hold">
                                          <p:stCondLst>
                                            <p:cond delay="0"/>
                                          </p:stCondLst>
                                        </p:cTn>
                                        <p:tgtEl>
                                          <p:spTgt spid="30762"/>
                                        </p:tgtEl>
                                        <p:attrNameLst>
                                          <p:attrName>style.visibility</p:attrName>
                                        </p:attrNameLst>
                                      </p:cBhvr>
                                      <p:to>
                                        <p:strVal val="visible"/>
                                      </p:to>
                                    </p:set>
                                    <p:anim calcmode="lin" valueType="num">
                                      <p:cBhvr additive="base">
                                        <p:cTn id="73" dur="500" fill="hold"/>
                                        <p:tgtEl>
                                          <p:spTgt spid="30762"/>
                                        </p:tgtEl>
                                        <p:attrNameLst>
                                          <p:attrName>ppt_x</p:attrName>
                                        </p:attrNameLst>
                                      </p:cBhvr>
                                      <p:tavLst>
                                        <p:tav tm="0">
                                          <p:val>
                                            <p:strVal val="0-#ppt_w/2"/>
                                          </p:val>
                                        </p:tav>
                                        <p:tav tm="100000">
                                          <p:val>
                                            <p:strVal val="#ppt_x"/>
                                          </p:val>
                                        </p:tav>
                                      </p:tavLst>
                                    </p:anim>
                                    <p:anim calcmode="lin" valueType="num">
                                      <p:cBhvr additive="base">
                                        <p:cTn id="74" dur="500" fill="hold"/>
                                        <p:tgtEl>
                                          <p:spTgt spid="30762"/>
                                        </p:tgtEl>
                                        <p:attrNameLst>
                                          <p:attrName>ppt_y</p:attrName>
                                        </p:attrNameLst>
                                      </p:cBhvr>
                                      <p:tavLst>
                                        <p:tav tm="0">
                                          <p:val>
                                            <p:strVal val="#ppt_y"/>
                                          </p:val>
                                        </p:tav>
                                        <p:tav tm="100000">
                                          <p:val>
                                            <p:strVal val="#ppt_y"/>
                                          </p:val>
                                        </p:tav>
                                      </p:tavLst>
                                    </p:anim>
                                  </p:childTnLst>
                                </p:cTn>
                              </p:par>
                            </p:childTnLst>
                          </p:cTn>
                        </p:par>
                        <p:par>
                          <p:cTn id="75" fill="hold" nodeType="afterGroup">
                            <p:stCondLst>
                              <p:cond delay="9800"/>
                            </p:stCondLst>
                            <p:childTnLst>
                              <p:par>
                                <p:cTn id="76" presetID="9" presetClass="entr" presetSubtype="0" fill="hold" nodeType="afterEffect">
                                  <p:stCondLst>
                                    <p:cond delay="100"/>
                                  </p:stCondLst>
                                  <p:childTnLst>
                                    <p:set>
                                      <p:cBhvr>
                                        <p:cTn id="77" dur="1" fill="hold">
                                          <p:stCondLst>
                                            <p:cond delay="0"/>
                                          </p:stCondLst>
                                        </p:cTn>
                                        <p:tgtEl>
                                          <p:spTgt spid="30764"/>
                                        </p:tgtEl>
                                        <p:attrNameLst>
                                          <p:attrName>style.visibility</p:attrName>
                                        </p:attrNameLst>
                                      </p:cBhvr>
                                      <p:to>
                                        <p:strVal val="visible"/>
                                      </p:to>
                                    </p:set>
                                    <p:animEffect transition="in" filter="dissolve">
                                      <p:cBhvr>
                                        <p:cTn id="78" dur="500"/>
                                        <p:tgtEl>
                                          <p:spTgt spid="30764"/>
                                        </p:tgtEl>
                                      </p:cBhvr>
                                    </p:animEffect>
                                  </p:childTnLst>
                                </p:cTn>
                              </p:par>
                            </p:childTnLst>
                          </p:cTn>
                        </p:par>
                        <p:par>
                          <p:cTn id="79" fill="hold" nodeType="afterGroup">
                            <p:stCondLst>
                              <p:cond delay="10400"/>
                            </p:stCondLst>
                            <p:childTnLst>
                              <p:par>
                                <p:cTn id="80" presetID="2" presetClass="entr" presetSubtype="2" fill="hold" grpId="0" nodeType="afterEffect">
                                  <p:stCondLst>
                                    <p:cond delay="100"/>
                                  </p:stCondLst>
                                  <p:childTnLst>
                                    <p:set>
                                      <p:cBhvr>
                                        <p:cTn id="81" dur="1" fill="hold">
                                          <p:stCondLst>
                                            <p:cond delay="0"/>
                                          </p:stCondLst>
                                        </p:cTn>
                                        <p:tgtEl>
                                          <p:spTgt spid="30766"/>
                                        </p:tgtEl>
                                        <p:attrNameLst>
                                          <p:attrName>style.visibility</p:attrName>
                                        </p:attrNameLst>
                                      </p:cBhvr>
                                      <p:to>
                                        <p:strVal val="visible"/>
                                      </p:to>
                                    </p:set>
                                    <p:anim calcmode="lin" valueType="num">
                                      <p:cBhvr additive="base">
                                        <p:cTn id="82" dur="500" fill="hold"/>
                                        <p:tgtEl>
                                          <p:spTgt spid="30766"/>
                                        </p:tgtEl>
                                        <p:attrNameLst>
                                          <p:attrName>ppt_x</p:attrName>
                                        </p:attrNameLst>
                                      </p:cBhvr>
                                      <p:tavLst>
                                        <p:tav tm="0">
                                          <p:val>
                                            <p:strVal val="1+#ppt_w/2"/>
                                          </p:val>
                                        </p:tav>
                                        <p:tav tm="100000">
                                          <p:val>
                                            <p:strVal val="#ppt_x"/>
                                          </p:val>
                                        </p:tav>
                                      </p:tavLst>
                                    </p:anim>
                                    <p:anim calcmode="lin" valueType="num">
                                      <p:cBhvr additive="base">
                                        <p:cTn id="83" dur="500" fill="hold"/>
                                        <p:tgtEl>
                                          <p:spTgt spid="30766"/>
                                        </p:tgtEl>
                                        <p:attrNameLst>
                                          <p:attrName>ppt_y</p:attrName>
                                        </p:attrNameLst>
                                      </p:cBhvr>
                                      <p:tavLst>
                                        <p:tav tm="0">
                                          <p:val>
                                            <p:strVal val="#ppt_y"/>
                                          </p:val>
                                        </p:tav>
                                        <p:tav tm="100000">
                                          <p:val>
                                            <p:strVal val="#ppt_y"/>
                                          </p:val>
                                        </p:tav>
                                      </p:tavLst>
                                    </p:anim>
                                  </p:childTnLst>
                                </p:cTn>
                              </p:par>
                            </p:childTnLst>
                          </p:cTn>
                        </p:par>
                        <p:par>
                          <p:cTn id="84" fill="hold" nodeType="afterGroup">
                            <p:stCondLst>
                              <p:cond delay="11000"/>
                            </p:stCondLst>
                            <p:childTnLst>
                              <p:par>
                                <p:cTn id="85" presetID="2" presetClass="entr" presetSubtype="2" fill="hold" grpId="0" nodeType="afterEffect">
                                  <p:stCondLst>
                                    <p:cond delay="100"/>
                                  </p:stCondLst>
                                  <p:childTnLst>
                                    <p:set>
                                      <p:cBhvr>
                                        <p:cTn id="86" dur="1" fill="hold">
                                          <p:stCondLst>
                                            <p:cond delay="0"/>
                                          </p:stCondLst>
                                        </p:cTn>
                                        <p:tgtEl>
                                          <p:spTgt spid="30765"/>
                                        </p:tgtEl>
                                        <p:attrNameLst>
                                          <p:attrName>style.visibility</p:attrName>
                                        </p:attrNameLst>
                                      </p:cBhvr>
                                      <p:to>
                                        <p:strVal val="visible"/>
                                      </p:to>
                                    </p:set>
                                    <p:anim calcmode="lin" valueType="num">
                                      <p:cBhvr additive="base">
                                        <p:cTn id="87" dur="500" fill="hold"/>
                                        <p:tgtEl>
                                          <p:spTgt spid="30765"/>
                                        </p:tgtEl>
                                        <p:attrNameLst>
                                          <p:attrName>ppt_x</p:attrName>
                                        </p:attrNameLst>
                                      </p:cBhvr>
                                      <p:tavLst>
                                        <p:tav tm="0">
                                          <p:val>
                                            <p:strVal val="1+#ppt_w/2"/>
                                          </p:val>
                                        </p:tav>
                                        <p:tav tm="100000">
                                          <p:val>
                                            <p:strVal val="#ppt_x"/>
                                          </p:val>
                                        </p:tav>
                                      </p:tavLst>
                                    </p:anim>
                                    <p:anim calcmode="lin" valueType="num">
                                      <p:cBhvr additive="base">
                                        <p:cTn id="88" dur="500" fill="hold"/>
                                        <p:tgtEl>
                                          <p:spTgt spid="30765"/>
                                        </p:tgtEl>
                                        <p:attrNameLst>
                                          <p:attrName>ppt_y</p:attrName>
                                        </p:attrNameLst>
                                      </p:cBhvr>
                                      <p:tavLst>
                                        <p:tav tm="0">
                                          <p:val>
                                            <p:strVal val="#ppt_y"/>
                                          </p:val>
                                        </p:tav>
                                        <p:tav tm="100000">
                                          <p:val>
                                            <p:strVal val="#ppt_y"/>
                                          </p:val>
                                        </p:tav>
                                      </p:tavLst>
                                    </p:anim>
                                  </p:childTnLst>
                                </p:cTn>
                              </p:par>
                            </p:childTnLst>
                          </p:cTn>
                        </p:par>
                        <p:par>
                          <p:cTn id="89" fill="hold" nodeType="afterGroup">
                            <p:stCondLst>
                              <p:cond delay="11600"/>
                            </p:stCondLst>
                            <p:childTnLst>
                              <p:par>
                                <p:cTn id="90" presetID="9" presetClass="entr" presetSubtype="0" fill="hold" nodeType="afterEffect">
                                  <p:stCondLst>
                                    <p:cond delay="100"/>
                                  </p:stCondLst>
                                  <p:childTnLst>
                                    <p:set>
                                      <p:cBhvr>
                                        <p:cTn id="91" dur="1" fill="hold">
                                          <p:stCondLst>
                                            <p:cond delay="0"/>
                                          </p:stCondLst>
                                        </p:cTn>
                                        <p:tgtEl>
                                          <p:spTgt spid="30767"/>
                                        </p:tgtEl>
                                        <p:attrNameLst>
                                          <p:attrName>style.visibility</p:attrName>
                                        </p:attrNameLst>
                                      </p:cBhvr>
                                      <p:to>
                                        <p:strVal val="visible"/>
                                      </p:to>
                                    </p:set>
                                    <p:animEffect transition="in" filter="dissolve">
                                      <p:cBhvr>
                                        <p:cTn id="92" dur="500"/>
                                        <p:tgtEl>
                                          <p:spTgt spid="30767"/>
                                        </p:tgtEl>
                                      </p:cBhvr>
                                    </p:animEffect>
                                  </p:childTnLst>
                                </p:cTn>
                              </p:par>
                            </p:childTnLst>
                          </p:cTn>
                        </p:par>
                        <p:par>
                          <p:cTn id="93" fill="hold" nodeType="afterGroup">
                            <p:stCondLst>
                              <p:cond delay="12200"/>
                            </p:stCondLst>
                            <p:childTnLst>
                              <p:par>
                                <p:cTn id="94" presetID="2" presetClass="entr" presetSubtype="8" fill="hold" grpId="0" nodeType="afterEffect">
                                  <p:stCondLst>
                                    <p:cond delay="100"/>
                                  </p:stCondLst>
                                  <p:childTnLst>
                                    <p:set>
                                      <p:cBhvr>
                                        <p:cTn id="95" dur="1" fill="hold">
                                          <p:stCondLst>
                                            <p:cond delay="0"/>
                                          </p:stCondLst>
                                        </p:cTn>
                                        <p:tgtEl>
                                          <p:spTgt spid="30769"/>
                                        </p:tgtEl>
                                        <p:attrNameLst>
                                          <p:attrName>style.visibility</p:attrName>
                                        </p:attrNameLst>
                                      </p:cBhvr>
                                      <p:to>
                                        <p:strVal val="visible"/>
                                      </p:to>
                                    </p:set>
                                    <p:anim calcmode="lin" valueType="num">
                                      <p:cBhvr additive="base">
                                        <p:cTn id="96" dur="500" fill="hold"/>
                                        <p:tgtEl>
                                          <p:spTgt spid="30769"/>
                                        </p:tgtEl>
                                        <p:attrNameLst>
                                          <p:attrName>ppt_x</p:attrName>
                                        </p:attrNameLst>
                                      </p:cBhvr>
                                      <p:tavLst>
                                        <p:tav tm="0">
                                          <p:val>
                                            <p:strVal val="0-#ppt_w/2"/>
                                          </p:val>
                                        </p:tav>
                                        <p:tav tm="100000">
                                          <p:val>
                                            <p:strVal val="#ppt_x"/>
                                          </p:val>
                                        </p:tav>
                                      </p:tavLst>
                                    </p:anim>
                                    <p:anim calcmode="lin" valueType="num">
                                      <p:cBhvr additive="base">
                                        <p:cTn id="97" dur="500" fill="hold"/>
                                        <p:tgtEl>
                                          <p:spTgt spid="30769"/>
                                        </p:tgtEl>
                                        <p:attrNameLst>
                                          <p:attrName>ppt_y</p:attrName>
                                        </p:attrNameLst>
                                      </p:cBhvr>
                                      <p:tavLst>
                                        <p:tav tm="0">
                                          <p:val>
                                            <p:strVal val="#ppt_y"/>
                                          </p:val>
                                        </p:tav>
                                        <p:tav tm="100000">
                                          <p:val>
                                            <p:strVal val="#ppt_y"/>
                                          </p:val>
                                        </p:tav>
                                      </p:tavLst>
                                    </p:anim>
                                  </p:childTnLst>
                                </p:cTn>
                              </p:par>
                            </p:childTnLst>
                          </p:cTn>
                        </p:par>
                        <p:par>
                          <p:cTn id="98" fill="hold" nodeType="afterGroup">
                            <p:stCondLst>
                              <p:cond delay="12800"/>
                            </p:stCondLst>
                            <p:childTnLst>
                              <p:par>
                                <p:cTn id="99" presetID="2" presetClass="entr" presetSubtype="8" fill="hold" grpId="0" nodeType="afterEffect">
                                  <p:stCondLst>
                                    <p:cond delay="100"/>
                                  </p:stCondLst>
                                  <p:childTnLst>
                                    <p:set>
                                      <p:cBhvr>
                                        <p:cTn id="100" dur="1" fill="hold">
                                          <p:stCondLst>
                                            <p:cond delay="0"/>
                                          </p:stCondLst>
                                        </p:cTn>
                                        <p:tgtEl>
                                          <p:spTgt spid="30768"/>
                                        </p:tgtEl>
                                        <p:attrNameLst>
                                          <p:attrName>style.visibility</p:attrName>
                                        </p:attrNameLst>
                                      </p:cBhvr>
                                      <p:to>
                                        <p:strVal val="visible"/>
                                      </p:to>
                                    </p:set>
                                    <p:anim calcmode="lin" valueType="num">
                                      <p:cBhvr additive="base">
                                        <p:cTn id="101" dur="500" fill="hold"/>
                                        <p:tgtEl>
                                          <p:spTgt spid="30768"/>
                                        </p:tgtEl>
                                        <p:attrNameLst>
                                          <p:attrName>ppt_x</p:attrName>
                                        </p:attrNameLst>
                                      </p:cBhvr>
                                      <p:tavLst>
                                        <p:tav tm="0">
                                          <p:val>
                                            <p:strVal val="0-#ppt_w/2"/>
                                          </p:val>
                                        </p:tav>
                                        <p:tav tm="100000">
                                          <p:val>
                                            <p:strVal val="#ppt_x"/>
                                          </p:val>
                                        </p:tav>
                                      </p:tavLst>
                                    </p:anim>
                                    <p:anim calcmode="lin" valueType="num">
                                      <p:cBhvr additive="base">
                                        <p:cTn id="102" dur="500" fill="hold"/>
                                        <p:tgtEl>
                                          <p:spTgt spid="30768"/>
                                        </p:tgtEl>
                                        <p:attrNameLst>
                                          <p:attrName>ppt_y</p:attrName>
                                        </p:attrNameLst>
                                      </p:cBhvr>
                                      <p:tavLst>
                                        <p:tav tm="0">
                                          <p:val>
                                            <p:strVal val="#ppt_y"/>
                                          </p:val>
                                        </p:tav>
                                        <p:tav tm="100000">
                                          <p:val>
                                            <p:strVal val="#ppt_y"/>
                                          </p:val>
                                        </p:tav>
                                      </p:tavLst>
                                    </p:anim>
                                  </p:childTnLst>
                                </p:cTn>
                              </p:par>
                            </p:childTnLst>
                          </p:cTn>
                        </p:par>
                        <p:par>
                          <p:cTn id="103" fill="hold" nodeType="afterGroup">
                            <p:stCondLst>
                              <p:cond delay="13400"/>
                            </p:stCondLst>
                            <p:childTnLst>
                              <p:par>
                                <p:cTn id="104" presetID="9" presetClass="entr" presetSubtype="0" fill="hold" nodeType="afterEffect">
                                  <p:stCondLst>
                                    <p:cond delay="100"/>
                                  </p:stCondLst>
                                  <p:childTnLst>
                                    <p:set>
                                      <p:cBhvr>
                                        <p:cTn id="105" dur="1" fill="hold">
                                          <p:stCondLst>
                                            <p:cond delay="0"/>
                                          </p:stCondLst>
                                        </p:cTn>
                                        <p:tgtEl>
                                          <p:spTgt spid="30770"/>
                                        </p:tgtEl>
                                        <p:attrNameLst>
                                          <p:attrName>style.visibility</p:attrName>
                                        </p:attrNameLst>
                                      </p:cBhvr>
                                      <p:to>
                                        <p:strVal val="visible"/>
                                      </p:to>
                                    </p:set>
                                    <p:animEffect transition="in" filter="dissolve">
                                      <p:cBhvr>
                                        <p:cTn id="106" dur="500"/>
                                        <p:tgtEl>
                                          <p:spTgt spid="30770"/>
                                        </p:tgtEl>
                                      </p:cBhvr>
                                    </p:animEffect>
                                  </p:childTnLst>
                                </p:cTn>
                              </p:par>
                            </p:childTnLst>
                          </p:cTn>
                        </p:par>
                        <p:par>
                          <p:cTn id="107" fill="hold" nodeType="afterGroup">
                            <p:stCondLst>
                              <p:cond delay="14000"/>
                            </p:stCondLst>
                            <p:childTnLst>
                              <p:par>
                                <p:cTn id="108" presetID="2" presetClass="entr" presetSubtype="2" fill="hold" grpId="0" nodeType="afterEffect">
                                  <p:stCondLst>
                                    <p:cond delay="100"/>
                                  </p:stCondLst>
                                  <p:childTnLst>
                                    <p:set>
                                      <p:cBhvr>
                                        <p:cTn id="109" dur="1" fill="hold">
                                          <p:stCondLst>
                                            <p:cond delay="0"/>
                                          </p:stCondLst>
                                        </p:cTn>
                                        <p:tgtEl>
                                          <p:spTgt spid="30772"/>
                                        </p:tgtEl>
                                        <p:attrNameLst>
                                          <p:attrName>style.visibility</p:attrName>
                                        </p:attrNameLst>
                                      </p:cBhvr>
                                      <p:to>
                                        <p:strVal val="visible"/>
                                      </p:to>
                                    </p:set>
                                    <p:anim calcmode="lin" valueType="num">
                                      <p:cBhvr additive="base">
                                        <p:cTn id="110" dur="500" fill="hold"/>
                                        <p:tgtEl>
                                          <p:spTgt spid="30772"/>
                                        </p:tgtEl>
                                        <p:attrNameLst>
                                          <p:attrName>ppt_x</p:attrName>
                                        </p:attrNameLst>
                                      </p:cBhvr>
                                      <p:tavLst>
                                        <p:tav tm="0">
                                          <p:val>
                                            <p:strVal val="1+#ppt_w/2"/>
                                          </p:val>
                                        </p:tav>
                                        <p:tav tm="100000">
                                          <p:val>
                                            <p:strVal val="#ppt_x"/>
                                          </p:val>
                                        </p:tav>
                                      </p:tavLst>
                                    </p:anim>
                                    <p:anim calcmode="lin" valueType="num">
                                      <p:cBhvr additive="base">
                                        <p:cTn id="111" dur="500" fill="hold"/>
                                        <p:tgtEl>
                                          <p:spTgt spid="30772"/>
                                        </p:tgtEl>
                                        <p:attrNameLst>
                                          <p:attrName>ppt_y</p:attrName>
                                        </p:attrNameLst>
                                      </p:cBhvr>
                                      <p:tavLst>
                                        <p:tav tm="0">
                                          <p:val>
                                            <p:strVal val="#ppt_y"/>
                                          </p:val>
                                        </p:tav>
                                        <p:tav tm="100000">
                                          <p:val>
                                            <p:strVal val="#ppt_y"/>
                                          </p:val>
                                        </p:tav>
                                      </p:tavLst>
                                    </p:anim>
                                  </p:childTnLst>
                                </p:cTn>
                              </p:par>
                            </p:childTnLst>
                          </p:cTn>
                        </p:par>
                        <p:par>
                          <p:cTn id="112" fill="hold" nodeType="afterGroup">
                            <p:stCondLst>
                              <p:cond delay="14600"/>
                            </p:stCondLst>
                            <p:childTnLst>
                              <p:par>
                                <p:cTn id="113" presetID="2" presetClass="entr" presetSubtype="2" fill="hold" grpId="0" nodeType="afterEffect">
                                  <p:stCondLst>
                                    <p:cond delay="100"/>
                                  </p:stCondLst>
                                  <p:childTnLst>
                                    <p:set>
                                      <p:cBhvr>
                                        <p:cTn id="114" dur="1" fill="hold">
                                          <p:stCondLst>
                                            <p:cond delay="0"/>
                                          </p:stCondLst>
                                        </p:cTn>
                                        <p:tgtEl>
                                          <p:spTgt spid="30771"/>
                                        </p:tgtEl>
                                        <p:attrNameLst>
                                          <p:attrName>style.visibility</p:attrName>
                                        </p:attrNameLst>
                                      </p:cBhvr>
                                      <p:to>
                                        <p:strVal val="visible"/>
                                      </p:to>
                                    </p:set>
                                    <p:anim calcmode="lin" valueType="num">
                                      <p:cBhvr additive="base">
                                        <p:cTn id="115" dur="500" fill="hold"/>
                                        <p:tgtEl>
                                          <p:spTgt spid="30771"/>
                                        </p:tgtEl>
                                        <p:attrNameLst>
                                          <p:attrName>ppt_x</p:attrName>
                                        </p:attrNameLst>
                                      </p:cBhvr>
                                      <p:tavLst>
                                        <p:tav tm="0">
                                          <p:val>
                                            <p:strVal val="1+#ppt_w/2"/>
                                          </p:val>
                                        </p:tav>
                                        <p:tav tm="100000">
                                          <p:val>
                                            <p:strVal val="#ppt_x"/>
                                          </p:val>
                                        </p:tav>
                                      </p:tavLst>
                                    </p:anim>
                                    <p:anim calcmode="lin" valueType="num">
                                      <p:cBhvr additive="base">
                                        <p:cTn id="116" dur="500" fill="hold"/>
                                        <p:tgtEl>
                                          <p:spTgt spid="30771"/>
                                        </p:tgtEl>
                                        <p:attrNameLst>
                                          <p:attrName>ppt_y</p:attrName>
                                        </p:attrNameLst>
                                      </p:cBhvr>
                                      <p:tavLst>
                                        <p:tav tm="0">
                                          <p:val>
                                            <p:strVal val="#ppt_y"/>
                                          </p:val>
                                        </p:tav>
                                        <p:tav tm="100000">
                                          <p:val>
                                            <p:strVal val="#ppt_y"/>
                                          </p:val>
                                        </p:tav>
                                      </p:tavLst>
                                    </p:anim>
                                  </p:childTnLst>
                                </p:cTn>
                              </p:par>
                            </p:childTnLst>
                          </p:cTn>
                        </p:par>
                        <p:par>
                          <p:cTn id="117" fill="hold" nodeType="afterGroup">
                            <p:stCondLst>
                              <p:cond delay="15200"/>
                            </p:stCondLst>
                            <p:childTnLst>
                              <p:par>
                                <p:cTn id="118" presetID="9" presetClass="entr" presetSubtype="0" fill="hold" nodeType="afterEffect">
                                  <p:stCondLst>
                                    <p:cond delay="100"/>
                                  </p:stCondLst>
                                  <p:childTnLst>
                                    <p:set>
                                      <p:cBhvr>
                                        <p:cTn id="119" dur="1" fill="hold">
                                          <p:stCondLst>
                                            <p:cond delay="0"/>
                                          </p:stCondLst>
                                        </p:cTn>
                                        <p:tgtEl>
                                          <p:spTgt spid="30773"/>
                                        </p:tgtEl>
                                        <p:attrNameLst>
                                          <p:attrName>style.visibility</p:attrName>
                                        </p:attrNameLst>
                                      </p:cBhvr>
                                      <p:to>
                                        <p:strVal val="visible"/>
                                      </p:to>
                                    </p:set>
                                    <p:animEffect transition="in" filter="dissolve">
                                      <p:cBhvr>
                                        <p:cTn id="120" dur="500"/>
                                        <p:tgtEl>
                                          <p:spTgt spid="307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9" grpId="0" autoUpdateAnimBg="0"/>
      <p:bldP spid="30750" grpId="0" autoUpdateAnimBg="0"/>
      <p:bldP spid="30751" grpId="0" autoUpdateAnimBg="0"/>
      <p:bldP spid="30752" grpId="0" autoUpdateAnimBg="0"/>
      <p:bldP spid="30753" grpId="0" autoUpdateAnimBg="0"/>
      <p:bldP spid="30754" grpId="0" autoUpdateAnimBg="0"/>
      <p:bldP spid="30755" grpId="0" autoUpdateAnimBg="0"/>
      <p:bldP spid="30756" grpId="0" autoUpdateAnimBg="0"/>
      <p:bldP spid="30757" grpId="0" autoUpdateAnimBg="0"/>
      <p:bldP spid="30759" grpId="0" autoUpdateAnimBg="0"/>
      <p:bldP spid="30760" grpId="0" autoUpdateAnimBg="0"/>
      <p:bldP spid="30762" grpId="0" autoUpdateAnimBg="0"/>
      <p:bldP spid="30763" grpId="0" autoUpdateAnimBg="0"/>
      <p:bldP spid="30765" grpId="0" autoUpdateAnimBg="0"/>
      <p:bldP spid="30766" grpId="0" autoUpdateAnimBg="0"/>
      <p:bldP spid="30768" grpId="0" autoUpdateAnimBg="0"/>
      <p:bldP spid="30769" grpId="0" autoUpdateAnimBg="0"/>
      <p:bldP spid="30771" grpId="0" autoUpdateAnimBg="0"/>
      <p:bldP spid="30772" grpId="0" autoUpdateAnimBg="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 y="0"/>
            <a:ext cx="12858749" cy="7232649"/>
          </a:xfrm>
          <a:prstGeom prst="rect">
            <a:avLst/>
          </a:prstGeom>
          <a:blipFill dpi="0" rotWithShape="1">
            <a:blip r:embed="rId3">
              <a:extLst>
                <a:ext uri="{28A0092B-C50C-407E-A947-70E740481C1C}">
                  <a14:useLocalDpi xmlns:a14="http://schemas.microsoft.com/office/drawing/2010/main"/>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259"/>
          <p:cNvSpPr>
            <a:spLocks noChangeArrowheads="1"/>
          </p:cNvSpPr>
          <p:nvPr/>
        </p:nvSpPr>
        <p:spPr bwMode="auto">
          <a:xfrm>
            <a:off x="3096347" y="2449339"/>
            <a:ext cx="6666056" cy="5539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3600" dirty="0">
                <a:solidFill>
                  <a:schemeClr val="accent3"/>
                </a:solidFill>
                <a:latin typeface="Arial" panose="020B0604020202020204" pitchFamily="34" charset="0"/>
                <a:cs typeface="Arial" panose="020B0604020202020204" pitchFamily="34" charset="0"/>
              </a:rPr>
              <a:t>感谢聆听，批评指导</a:t>
            </a:r>
          </a:p>
        </p:txBody>
      </p:sp>
      <p:sp>
        <p:nvSpPr>
          <p:cNvPr id="14" name="矩形 259"/>
          <p:cNvSpPr>
            <a:spLocks noChangeArrowheads="1"/>
          </p:cNvSpPr>
          <p:nvPr/>
        </p:nvSpPr>
        <p:spPr bwMode="auto">
          <a:xfrm>
            <a:off x="2762250" y="2934316"/>
            <a:ext cx="7334250" cy="1354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en-US" altLang="zh-CN" sz="8800" b="1" dirty="0" smtClean="0">
                <a:solidFill>
                  <a:schemeClr val="accent3"/>
                </a:solidFill>
                <a:cs typeface="Arial" panose="020B0604020202020204" pitchFamily="34" charset="0"/>
              </a:rPr>
              <a:t>THANK YOU</a:t>
            </a:r>
            <a:endParaRPr lang="zh-CN" altLang="en-US" sz="5400" b="1" dirty="0">
              <a:solidFill>
                <a:schemeClr val="accent3"/>
              </a:solidFill>
              <a:cs typeface="Arial" panose="020B0604020202020204" pitchFamily="34" charset="0"/>
            </a:endParaRPr>
          </a:p>
        </p:txBody>
      </p:sp>
      <p:sp>
        <p:nvSpPr>
          <p:cNvPr id="15" name="矩形 259"/>
          <p:cNvSpPr>
            <a:spLocks noChangeArrowheads="1"/>
          </p:cNvSpPr>
          <p:nvPr/>
        </p:nvSpPr>
        <p:spPr bwMode="auto">
          <a:xfrm>
            <a:off x="2305051" y="4150851"/>
            <a:ext cx="824864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just">
              <a:buNone/>
            </a:pPr>
            <a:r>
              <a:rPr lang="en-US" altLang="zh-CN" sz="800" b="1" dirty="0">
                <a:solidFill>
                  <a:schemeClr val="accent3"/>
                </a:solidFill>
                <a:cs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zh-CN" altLang="en-US" sz="800" b="1" dirty="0">
              <a:solidFill>
                <a:schemeClr val="accent3"/>
              </a:solidFill>
              <a:cs typeface="Arial" panose="020B0604020202020204" pitchFamily="34" charset="0"/>
            </a:endParaRPr>
          </a:p>
        </p:txBody>
      </p:sp>
    </p:spTree>
    <p:extLst>
      <p:ext uri="{BB962C8B-B14F-4D97-AF65-F5344CB8AC3E}">
        <p14:creationId xmlns:p14="http://schemas.microsoft.com/office/powerpoint/2010/main" val="66562913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crush"/>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barn(inVertical)">
                                      <p:cBhvr>
                                        <p:cTn id="7" dur="500"/>
                                        <p:tgtEl>
                                          <p:spTgt spid="6"/>
                                        </p:tgtEl>
                                      </p:cBhvr>
                                    </p:animEffect>
                                  </p:childTnLst>
                                </p:cTn>
                              </p:par>
                            </p:childTnLst>
                          </p:cTn>
                        </p:par>
                        <p:par>
                          <p:cTn id="8" fill="hold">
                            <p:stCondLst>
                              <p:cond delay="500"/>
                            </p:stCondLst>
                            <p:childTnLst>
                              <p:par>
                                <p:cTn id="9" presetID="41" presetClass="entr" presetSubtype="0" fill="hold" grpId="0" nodeType="afterEffect">
                                  <p:stCondLst>
                                    <p:cond delay="0"/>
                                  </p:stCondLst>
                                  <p:iterate type="lt">
                                    <p:tmPct val="10000"/>
                                  </p:iterate>
                                  <p:childTnLst>
                                    <p:set>
                                      <p:cBhvr>
                                        <p:cTn id="10" dur="1" fill="hold">
                                          <p:stCondLst>
                                            <p:cond delay="0"/>
                                          </p:stCondLst>
                                        </p:cTn>
                                        <p:tgtEl>
                                          <p:spTgt spid="13"/>
                                        </p:tgtEl>
                                        <p:attrNameLst>
                                          <p:attrName>style.visibility</p:attrName>
                                        </p:attrNameLst>
                                      </p:cBhvr>
                                      <p:to>
                                        <p:strVal val="visible"/>
                                      </p:to>
                                    </p:set>
                                    <p:anim calcmode="lin" valueType="num">
                                      <p:cBhvr>
                                        <p:cTn id="11"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2" dur="500" fill="hold"/>
                                        <p:tgtEl>
                                          <p:spTgt spid="13"/>
                                        </p:tgtEl>
                                        <p:attrNameLst>
                                          <p:attrName>ppt_y</p:attrName>
                                        </p:attrNameLst>
                                      </p:cBhvr>
                                      <p:tavLst>
                                        <p:tav tm="0">
                                          <p:val>
                                            <p:strVal val="#ppt_y"/>
                                          </p:val>
                                        </p:tav>
                                        <p:tav tm="100000">
                                          <p:val>
                                            <p:strVal val="#ppt_y"/>
                                          </p:val>
                                        </p:tav>
                                      </p:tavLst>
                                    </p:anim>
                                    <p:anim calcmode="lin" valueType="num">
                                      <p:cBhvr>
                                        <p:cTn id="13"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14"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15" dur="500" tmFilter="0,0; .5, 1; 1, 1"/>
                                        <p:tgtEl>
                                          <p:spTgt spid="13"/>
                                        </p:tgtEl>
                                      </p:cBhvr>
                                    </p:animEffect>
                                  </p:childTnLst>
                                </p:cTn>
                              </p:par>
                            </p:childTnLst>
                          </p:cTn>
                        </p:par>
                        <p:par>
                          <p:cTn id="16" fill="hold">
                            <p:stCondLst>
                              <p:cond delay="1400"/>
                            </p:stCondLst>
                            <p:childTnLst>
                              <p:par>
                                <p:cTn id="17" presetID="26" presetClass="emph" presetSubtype="0" fill="hold" grpId="1" nodeType="afterEffect">
                                  <p:stCondLst>
                                    <p:cond delay="0"/>
                                  </p:stCondLst>
                                  <p:iterate type="lt">
                                    <p:tmPct val="0"/>
                                  </p:iterate>
                                  <p:childTnLst>
                                    <p:animEffect transition="out" filter="fade">
                                      <p:cBhvr>
                                        <p:cTn id="18" dur="500" tmFilter="0, 0; .2, .5; .8, .5; 1, 0"/>
                                        <p:tgtEl>
                                          <p:spTgt spid="13"/>
                                        </p:tgtEl>
                                      </p:cBhvr>
                                    </p:animEffect>
                                    <p:animScale>
                                      <p:cBhvr>
                                        <p:cTn id="19" dur="250" autoRev="1" fill="hold"/>
                                        <p:tgtEl>
                                          <p:spTgt spid="13"/>
                                        </p:tgtEl>
                                      </p:cBhvr>
                                      <p:by x="105000" y="105000"/>
                                    </p:animScale>
                                  </p:childTnLst>
                                </p:cTn>
                              </p:par>
                            </p:childTnLst>
                          </p:cTn>
                        </p:par>
                        <p:par>
                          <p:cTn id="20" fill="hold">
                            <p:stCondLst>
                              <p:cond delay="19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4"/>
                                        </p:tgtEl>
                                        <p:attrNameLst>
                                          <p:attrName>style.visibility</p:attrName>
                                        </p:attrNameLst>
                                      </p:cBhvr>
                                      <p:to>
                                        <p:strVal val="visible"/>
                                      </p:to>
                                    </p:set>
                                    <p:anim calcmode="lin" valueType="num">
                                      <p:cBhvr>
                                        <p:cTn id="23"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4"/>
                                        </p:tgtEl>
                                        <p:attrNameLst>
                                          <p:attrName>ppt_y</p:attrName>
                                        </p:attrNameLst>
                                      </p:cBhvr>
                                      <p:tavLst>
                                        <p:tav tm="0">
                                          <p:val>
                                            <p:strVal val="#ppt_y"/>
                                          </p:val>
                                        </p:tav>
                                        <p:tav tm="100000">
                                          <p:val>
                                            <p:strVal val="#ppt_y"/>
                                          </p:val>
                                        </p:tav>
                                      </p:tavLst>
                                    </p:anim>
                                    <p:anim calcmode="lin" valueType="num">
                                      <p:cBhvr>
                                        <p:cTn id="25"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4"/>
                                        </p:tgtEl>
                                      </p:cBhvr>
                                    </p:animEffect>
                                  </p:childTnLst>
                                </p:cTn>
                              </p:par>
                            </p:childTnLst>
                          </p:cTn>
                        </p:par>
                        <p:par>
                          <p:cTn id="28" fill="hold">
                            <p:stCondLst>
                              <p:cond delay="2750"/>
                            </p:stCondLst>
                            <p:childTnLst>
                              <p:par>
                                <p:cTn id="29" presetID="26" presetClass="emph" presetSubtype="0" fill="hold" grpId="1" nodeType="afterEffect">
                                  <p:stCondLst>
                                    <p:cond delay="0"/>
                                  </p:stCondLst>
                                  <p:iterate type="lt">
                                    <p:tmPct val="0"/>
                                  </p:iterate>
                                  <p:childTnLst>
                                    <p:animEffect transition="out" filter="fade">
                                      <p:cBhvr>
                                        <p:cTn id="30" dur="500" tmFilter="0, 0; .2, .5; .8, .5; 1, 0"/>
                                        <p:tgtEl>
                                          <p:spTgt spid="14"/>
                                        </p:tgtEl>
                                      </p:cBhvr>
                                    </p:animEffect>
                                    <p:animScale>
                                      <p:cBhvr>
                                        <p:cTn id="31" dur="250" autoRev="1" fill="hold"/>
                                        <p:tgtEl>
                                          <p:spTgt spid="14"/>
                                        </p:tgtEl>
                                      </p:cBhvr>
                                      <p:by x="105000" y="105000"/>
                                    </p:animScale>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5"/>
                                        </p:tgtEl>
                                        <p:attrNameLst>
                                          <p:attrName>style.visibility</p:attrName>
                                        </p:attrNameLst>
                                      </p:cBhvr>
                                      <p:to>
                                        <p:strVal val="visible"/>
                                      </p:to>
                                    </p:set>
                                    <p:animEffect transition="in" filter="fade">
                                      <p:cBhvr>
                                        <p:cTn id="36" dur="10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13" grpId="0"/>
      <p:bldP spid="13" grpId="1"/>
      <p:bldP spid="14" grpId="0"/>
      <p:bldP spid="14" grpId="1"/>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9E7965BD-BA7C-4284-B303-3DF26FF20985"/>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UUID" val="{C1A8F295-47DC-48FB-81BD-666766343352}"/>
  <p:tag name="ISPRING_RESOURCE_FOLDER" val="E:\素材\正版图-卖\PPT\0变色龙\0包图网\bt369\ppt\bt369\"/>
  <p:tag name="ISPRING_PRESENTATION_PATH" val="E:\素材\正版图-卖\PPT\0变色龙\0包图网\bt369\ppt\bt369.pptx"/>
  <p:tag name="ISPRING_PROJECT_FOLDER_UPDATED" val="1"/>
  <p:tag name="ISPRING_SCREEN_RECS_UPDATED" val="E:\素材\正版图-卖\PPT\0变色龙\0包图网\bt369\ppt\bt369"/>
  <p:tag name="ISPRING_SCORM_ENDPOINT" val="&lt;endpoint&gt;&lt;enable&gt;0&lt;/enable&gt;&lt;lrs&gt;http://&lt;/lrs&gt;&lt;auth&gt;0&lt;/auth&gt;&lt;login&gt;&lt;/login&gt;&lt;password&gt;&lt;/password&gt;&lt;key&gt;&lt;/key&gt;&lt;name&gt;&lt;/name&gt;&lt;email&gt;&lt;/email&gt;&lt;/endpoint&gt;&#10;"/>
  <p:tag name="ISPRING_PRESENTATION_TITLE" val="多边形"/>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NUMBER"/>
  <p:tag name="ID" val="55351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ENTRY"/>
  <p:tag name="ID" val="55351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11.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heme/theme1.xml><?xml version="1.0" encoding="utf-8"?>
<a:theme xmlns:a="http://schemas.openxmlformats.org/drawingml/2006/main" name="第一PPT，www.1ppt.com">
  <a:themeElements>
    <a:clrScheme name="自定义 293">
      <a:dk1>
        <a:sysClr val="windowText" lastClr="000000"/>
      </a:dk1>
      <a:lt1>
        <a:sysClr val="window" lastClr="FFFFFF"/>
      </a:lt1>
      <a:dk2>
        <a:srgbClr val="E56B00"/>
      </a:dk2>
      <a:lt2>
        <a:srgbClr val="E7E6E6"/>
      </a:lt2>
      <a:accent1>
        <a:srgbClr val="E56B00"/>
      </a:accent1>
      <a:accent2>
        <a:srgbClr val="BFBFBF"/>
      </a:accent2>
      <a:accent3>
        <a:srgbClr val="E56B00"/>
      </a:accent3>
      <a:accent4>
        <a:srgbClr val="BFBFBF"/>
      </a:accent4>
      <a:accent5>
        <a:srgbClr val="E56B00"/>
      </a:accent5>
      <a:accent6>
        <a:srgbClr val="BFBFBF"/>
      </a:accent6>
      <a:hlink>
        <a:srgbClr val="E56B00"/>
      </a:hlink>
      <a:folHlink>
        <a:srgbClr val="BFBFBF"/>
      </a:folHlink>
    </a:clrScheme>
    <a:fontScheme name="Office 主题">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5CBE7"/>
    </a:accent5>
    <a:accent6>
      <a:srgbClr val="D7712B"/>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Office Theme</Template>
  <TotalTime>0</TotalTime>
  <Words>3084</Words>
  <Application>Microsoft Office PowerPoint</Application>
  <PresentationFormat>自定义</PresentationFormat>
  <Paragraphs>252</Paragraphs>
  <Slides>22</Slides>
  <Notes>22</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22</vt:i4>
      </vt:variant>
    </vt:vector>
  </HeadingPairs>
  <TitlesOfParts>
    <vt:vector size="33" baseType="lpstr">
      <vt:lpstr>Gill Sans</vt:lpstr>
      <vt:lpstr>Lato Regular</vt:lpstr>
      <vt:lpstr>League Gothic Regular</vt:lpstr>
      <vt:lpstr>Oxygen</vt:lpstr>
      <vt:lpstr>宋体</vt:lpstr>
      <vt:lpstr>微软雅黑</vt:lpstr>
      <vt:lpstr>Arial</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Manager/>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多边形</dc:title>
  <dc:creator/>
  <cp:keywords>www.1ppt.com</cp:keywords>
  <cp:lastModifiedBy/>
  <cp:revision>1</cp:revision>
  <dcterms:created xsi:type="dcterms:W3CDTF">2016-12-31T19:05:36Z</dcterms:created>
  <dcterms:modified xsi:type="dcterms:W3CDTF">2019-09-12T03:31:46Z</dcterms:modified>
</cp:coreProperties>
</file>