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9" r:id="rId3"/>
    <p:sldId id="322" r:id="rId4"/>
    <p:sldId id="482" r:id="rId5"/>
    <p:sldId id="311" r:id="rId6"/>
    <p:sldId id="278" r:id="rId7"/>
    <p:sldId id="276" r:id="rId8"/>
    <p:sldId id="323" r:id="rId9"/>
    <p:sldId id="271" r:id="rId10"/>
    <p:sldId id="268" r:id="rId11"/>
    <p:sldId id="367" r:id="rId12"/>
    <p:sldId id="284" r:id="rId13"/>
    <p:sldId id="324" r:id="rId14"/>
    <p:sldId id="261" r:id="rId15"/>
    <p:sldId id="481" r:id="rId16"/>
    <p:sldId id="369" r:id="rId17"/>
    <p:sldId id="370" r:id="rId18"/>
    <p:sldId id="325" r:id="rId19"/>
    <p:sldId id="316" r:id="rId20"/>
    <p:sldId id="987" r:id="rId21"/>
    <p:sldId id="988" r:id="rId22"/>
    <p:sldId id="272" r:id="rId23"/>
    <p:sldId id="266" r:id="rId24"/>
    <p:sldId id="32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6B41"/>
    <a:srgbClr val="DB8A49"/>
    <a:srgbClr val="FCDDAF"/>
    <a:srgbClr val="FDE6BD"/>
    <a:srgbClr val="DCB4B0"/>
    <a:srgbClr val="F1F1F3"/>
    <a:srgbClr val="EFF0F2"/>
    <a:srgbClr val="F6F6F6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59" autoAdjust="0"/>
    <p:restoredTop sz="94660"/>
  </p:normalViewPr>
  <p:slideViewPr>
    <p:cSldViewPr snapToGrid="0">
      <p:cViewPr varScale="1">
        <p:scale>
          <a:sx n="87" d="100"/>
          <a:sy n="87" d="100"/>
        </p:scale>
        <p:origin x="7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4B3-4337-BCD3-C6A3964CF3C3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4B3-4337-BCD3-C6A3964CF3C3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4B3-4337-BCD3-C6A3964CF3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E6-4C9E-B0DF-799B5F267E1F}"/>
              </c:ext>
            </c:extLst>
          </c:dPt>
          <c:dPt>
            <c:idx val="1"/>
            <c:bubble3D val="0"/>
            <c:spPr>
              <a:pattFill prst="dkDnDiag">
                <a:fgClr>
                  <a:schemeClr val="bg1">
                    <a:lumMod val="85000"/>
                  </a:schemeClr>
                </a:fgClr>
                <a:bgClr>
                  <a:schemeClr val="bg2"/>
                </a:bgClr>
              </a:patt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E6-4C9E-B0DF-799B5F267E1F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87</c:v>
                </c:pt>
                <c:pt idx="1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FE6-4C9E-B0DF-799B5F267E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71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 b="0" i="0" u="none" strike="noStrike" baseline="0">
          <a:solidFill>
            <a:srgbClr val="808080"/>
          </a:solidFill>
          <a:latin typeface="Calibri" panose="020F0502020204030204"/>
          <a:ea typeface="Calibri" panose="020F0502020204030204"/>
          <a:cs typeface="Calibri" panose="020F0502020204030204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982641294186701E-2"/>
          <c:y val="2.0363292967870102E-2"/>
          <c:w val="0.930017391684552"/>
          <c:h val="0.676741280130555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1CD-43D5-9A11-76204B8084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1CD-43D5-9A11-76204B8084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1CD-43D5-9A11-76204B8084D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1CD-43D5-9A11-76204B8084D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CD-43D5-9A11-76204B8084D4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系列 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Sheet1!$G$2</c:f>
              <c:numCache>
                <c:formatCode>0%</c:formatCode>
                <c:ptCount val="1"/>
                <c:pt idx="0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1CD-43D5-9A11-76204B8084D4}"/>
            </c:ext>
          </c:extLst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系列 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Sheet1!$H$2</c:f>
              <c:numCache>
                <c:formatCode>0%</c:formatCode>
                <c:ptCount val="1"/>
                <c:pt idx="0">
                  <c:v>0.95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1CD-43D5-9A11-76204B8084D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"/>
        <c:overlap val="-100"/>
        <c:axId val="2090230448"/>
        <c:axId val="2090228816"/>
      </c:barChart>
      <c:catAx>
        <c:axId val="2090230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90228816"/>
        <c:crosses val="autoZero"/>
        <c:auto val="1"/>
        <c:lblAlgn val="ctr"/>
        <c:lblOffset val="100"/>
        <c:noMultiLvlLbl val="0"/>
      </c:catAx>
      <c:valAx>
        <c:axId val="2090228816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75000"/>
                <a:lumOff val="2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9023044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971D-4274-B9CA-89CAEB86953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971D-4274-B9CA-89CAEB86953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971D-4274-B9CA-89CAEB8695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95367872"/>
        <c:axId val="1995368416"/>
      </c:lineChart>
      <c:catAx>
        <c:axId val="19953678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95368416"/>
        <c:crosses val="autoZero"/>
        <c:auto val="1"/>
        <c:lblAlgn val="ctr"/>
        <c:lblOffset val="100"/>
        <c:noMultiLvlLbl val="0"/>
      </c:catAx>
      <c:valAx>
        <c:axId val="199536841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9D9D9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995367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1B5-4BE7-AEA2-A5FB51953547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1B5-4BE7-AEA2-A5FB51953547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solidFill>
                  <a:schemeClr val="tx1">
                    <a:lumMod val="75000"/>
                    <a:lumOff val="25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1B5-4BE7-AEA2-A5FB5195354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A1B5-4BE7-AEA2-A5FB5195354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A1B5-4BE7-AEA2-A5FB5195354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A1B5-4BE7-AEA2-A5FB519535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09850448"/>
        <c:axId val="2009853168"/>
      </c:lineChart>
      <c:catAx>
        <c:axId val="2009850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2009853168"/>
        <c:crosses val="autoZero"/>
        <c:auto val="1"/>
        <c:lblAlgn val="ctr"/>
        <c:lblOffset val="100"/>
        <c:noMultiLvlLbl val="0"/>
      </c:catAx>
      <c:valAx>
        <c:axId val="2009853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cs"/>
              </a:defRPr>
            </a:pPr>
            <a:endParaRPr lang="zh-CN"/>
          </a:p>
        </c:txPr>
        <c:crossAx val="2009850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>
              <a:lumMod val="85000"/>
              <a:lumOff val="15000"/>
            </a:schemeClr>
          </a:solidFill>
          <a:latin typeface="Noto Sans S Chinese Light" panose="020B0300000000000000" pitchFamily="34" charset="-122"/>
          <a:ea typeface="Noto Sans S Chinese Light" panose="020B0300000000000000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869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235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280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A99BD-2EA6-4F01-9F8B-6E791D8CB1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983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56965-EBBE-4423-891F-880BA184CA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4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6A186-84C0-4556-A551-E4650B7985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9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171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94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872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8C628-BB96-4EEE-BE5C-AAAD94CD6B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912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A46E32-0BC2-4D52-A001-8B2C471695C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3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839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7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6BF-CAEE-4604-890E-226F01BB8BA8}" type="slidenum">
              <a:rPr lang="en-IN" smtClean="0"/>
              <a:t>15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26197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5C9A-F863-4B53-BF18-B9F895775B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21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163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803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198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8826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F13C5-1BAD-48A5-B4BE-752579E1D1D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684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85B3F-03BA-4940-8816-E4B60CF15E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9537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BDF81-72DC-40A3-AB64-5424411A3A8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322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5B925-22C6-43BA-9A74-53F784B92F6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77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5808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594360" y="550529"/>
            <a:ext cx="9396000" cy="286232"/>
          </a:xfrm>
          <a:prstGeom prst="rect">
            <a:avLst/>
          </a:prstGeom>
        </p:spPr>
        <p:txBody>
          <a:bodyPr lIns="0" anchor="ctr" anchorCtr="0">
            <a:spAutoFit/>
          </a:bodyPr>
          <a:lstStyle>
            <a:lvl1pPr marL="0" indent="0" algn="l">
              <a:buFontTx/>
              <a:buNone/>
              <a:defRPr sz="1400" baseline="0">
                <a:solidFill>
                  <a:schemeClr val="bg1">
                    <a:lumMod val="65000"/>
                  </a:schemeClr>
                </a:solidFill>
              </a:defRPr>
            </a:lvl1pPr>
            <a:lvl2pPr marL="457178" indent="0">
              <a:buFontTx/>
              <a:buNone/>
              <a:defRPr>
                <a:solidFill>
                  <a:schemeClr val="bg2"/>
                </a:solidFill>
              </a:defRPr>
            </a:lvl2pPr>
            <a:lvl3pPr marL="914354" indent="0">
              <a:buFontTx/>
              <a:buNone/>
              <a:defRPr>
                <a:solidFill>
                  <a:schemeClr val="bg2"/>
                </a:solidFill>
              </a:defRPr>
            </a:lvl3pPr>
            <a:lvl4pPr marL="1371532" indent="0">
              <a:buFontTx/>
              <a:buNone/>
              <a:defRPr>
                <a:solidFill>
                  <a:schemeClr val="bg2"/>
                </a:solidFill>
              </a:defRPr>
            </a:lvl4pPr>
            <a:lvl5pPr marL="1828709" indent="0">
              <a:buFontTx/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Subtitle goes here</a:t>
            </a:r>
            <a:endParaRPr lang="en-IN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4360" y="837501"/>
            <a:ext cx="9396000" cy="387798"/>
          </a:xfrm>
          <a:prstGeom prst="rect">
            <a:avLst/>
          </a:prstGeom>
        </p:spPr>
        <p:txBody>
          <a:bodyPr lIns="0" tIns="0" rIns="0" bIns="0" anchor="ctr" anchorCtr="0">
            <a:spAutoFit/>
          </a:bodyPr>
          <a:lstStyle>
            <a:lvl1pPr algn="l"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7603629" y="6325231"/>
            <a:ext cx="4114800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defTabSz="914377">
              <a:defRPr/>
            </a:pPr>
            <a:r>
              <a:rPr lang="en-IN">
                <a:solidFill>
                  <a:prstClr val="white">
                    <a:lumMod val="65000"/>
                  </a:prstClr>
                </a:solidFill>
                <a:latin typeface="Justus oldstyle"/>
              </a:rPr>
              <a:t>Footer goes here</a:t>
            </a:r>
            <a:endParaRPr lang="en-IN" dirty="0">
              <a:solidFill>
                <a:prstClr val="white">
                  <a:lumMod val="65000"/>
                </a:prstClr>
              </a:solidFill>
              <a:latin typeface="Justus oldstyle"/>
            </a:endParaRPr>
          </a:p>
        </p:txBody>
      </p:sp>
    </p:spTree>
    <p:extLst>
      <p:ext uri="{BB962C8B-B14F-4D97-AF65-F5344CB8AC3E}">
        <p14:creationId xmlns:p14="http://schemas.microsoft.com/office/powerpoint/2010/main" val="2289809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2019/9/11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846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8344971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859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0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41B14922-8AD0-4939-AE07-588948F318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88A4534A-9867-4C5A-8FF2-8B9DE59EF07E}"/>
              </a:ext>
            </a:extLst>
          </p:cNvPr>
          <p:cNvSpPr/>
          <p:nvPr userDrawn="1"/>
        </p:nvSpPr>
        <p:spPr>
          <a:xfrm>
            <a:off x="224287" y="207034"/>
            <a:ext cx="11783683" cy="646118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0992349-B685-48FE-BC9B-88AF0142C469}"/>
              </a:ext>
            </a:extLst>
          </p:cNvPr>
          <p:cNvSpPr/>
          <p:nvPr userDrawn="1"/>
        </p:nvSpPr>
        <p:spPr>
          <a:xfrm>
            <a:off x="341746" y="332510"/>
            <a:ext cx="11499272" cy="6151418"/>
          </a:xfrm>
          <a:prstGeom prst="rect">
            <a:avLst/>
          </a:prstGeom>
          <a:noFill/>
          <a:ln w="38100">
            <a:solidFill>
              <a:srgbClr val="BE6B4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="" xmlns:a16="http://schemas.microsoft.com/office/drawing/2014/main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7" name="矩形 259">
            <a:extLst>
              <a:ext uri="{FF2B5EF4-FFF2-40B4-BE49-F238E27FC236}">
                <a16:creationId xmlns="" xmlns:a16="http://schemas.microsoft.com/office/drawing/2014/main" id="{2BF90430-F7AC-4131-9FAB-5D3B195C0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7103" y="5511979"/>
            <a:ext cx="6612224" cy="20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会议报告 </a:t>
            </a:r>
            <a:r>
              <a:rPr lang="en-US" altLang="zh-CN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/ </a:t>
            </a:r>
            <a:r>
              <a:rPr lang="zh-CN" altLang="en-US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座谈交流 </a:t>
            </a:r>
            <a:r>
              <a:rPr lang="en-US" altLang="zh-CN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/ </a:t>
            </a:r>
            <a:r>
              <a:rPr lang="zh-CN" altLang="en-US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工作总结 </a:t>
            </a:r>
            <a:r>
              <a:rPr lang="en-US" altLang="zh-CN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/ </a:t>
            </a:r>
            <a:r>
              <a:rPr lang="zh-CN" altLang="en-US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工作汇报</a:t>
            </a:r>
            <a:endParaRPr lang="en-US" altLang="zh-CN" sz="1314" spc="788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="" xmlns:a16="http://schemas.microsoft.com/office/drawing/2014/main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8897" y="4696874"/>
            <a:ext cx="730913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医学学术会议议程</a:t>
            </a:r>
            <a:r>
              <a:rPr lang="en-US" altLang="zh-CN" sz="4800" dirty="0" err="1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模板</a:t>
            </a:r>
            <a:endParaRPr lang="en-US" altLang="zh-CN" sz="4800" dirty="0">
              <a:solidFill>
                <a:schemeClr val="accent2">
                  <a:lumMod val="7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779923" y="5830561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997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9692969" y="694342"/>
            <a:ext cx="1952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目录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DB8A49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sp>
        <p:nvSpPr>
          <p:cNvPr id="21" name="淘宝网Chenying0907出品 18">
            <a:extLst>
              <a:ext uri="{FF2B5EF4-FFF2-40B4-BE49-F238E27FC236}">
                <a16:creationId xmlns="" xmlns:a16="http://schemas.microsoft.com/office/drawing/2014/main" id="{4E575650-53B0-4FB9-BF05-DA25B28444B5}"/>
              </a:ext>
            </a:extLst>
          </p:cNvPr>
          <p:cNvSpPr/>
          <p:nvPr/>
        </p:nvSpPr>
        <p:spPr bwMode="auto">
          <a:xfrm rot="5400000" flipV="1">
            <a:off x="4874904" y="3054839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淘宝网Chenying0907出品 20">
            <a:extLst>
              <a:ext uri="{FF2B5EF4-FFF2-40B4-BE49-F238E27FC236}">
                <a16:creationId xmlns="" xmlns:a16="http://schemas.microsoft.com/office/drawing/2014/main" id="{F62E99C8-F256-449A-8933-51D99A2C1D8A}"/>
              </a:ext>
            </a:extLst>
          </p:cNvPr>
          <p:cNvSpPr/>
          <p:nvPr/>
        </p:nvSpPr>
        <p:spPr bwMode="auto">
          <a:xfrm rot="5400000" flipV="1">
            <a:off x="4883851" y="2067902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淘宝网Chenying0907出品 21">
            <a:extLst>
              <a:ext uri="{FF2B5EF4-FFF2-40B4-BE49-F238E27FC236}">
                <a16:creationId xmlns="" xmlns:a16="http://schemas.microsoft.com/office/drawing/2014/main" id="{6F20E619-D7DD-441B-A527-70F0820D1C7E}"/>
              </a:ext>
            </a:extLst>
          </p:cNvPr>
          <p:cNvSpPr/>
          <p:nvPr/>
        </p:nvSpPr>
        <p:spPr bwMode="auto">
          <a:xfrm rot="5400000" flipV="1">
            <a:off x="4893376" y="4060518"/>
            <a:ext cx="469963" cy="473154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淘宝网Chenying0907出品 22">
            <a:extLst>
              <a:ext uri="{FF2B5EF4-FFF2-40B4-BE49-F238E27FC236}">
                <a16:creationId xmlns="" xmlns:a16="http://schemas.microsoft.com/office/drawing/2014/main" id="{6E2323A1-6721-4CB9-A8D5-830F520BF1F8}"/>
              </a:ext>
            </a:extLst>
          </p:cNvPr>
          <p:cNvSpPr/>
          <p:nvPr/>
        </p:nvSpPr>
        <p:spPr bwMode="auto">
          <a:xfrm rot="5400000" flipV="1">
            <a:off x="4902902" y="5024082"/>
            <a:ext cx="469961" cy="473152"/>
          </a:xfrm>
          <a:prstGeom prst="ellipse">
            <a:avLst/>
          </a:prstGeom>
          <a:solidFill>
            <a:srgbClr val="BE6B41"/>
          </a:solidFill>
          <a:ln w="57150">
            <a:solidFill>
              <a:schemeClr val="bg1"/>
            </a:solidFill>
          </a:ln>
          <a:effectLst>
            <a:outerShdw blurRad="279400" dist="190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F244CA0D-5E6E-43EB-9695-F72BB3F57F0C}"/>
              </a:ext>
            </a:extLst>
          </p:cNvPr>
          <p:cNvSpPr txBox="1"/>
          <p:nvPr/>
        </p:nvSpPr>
        <p:spPr>
          <a:xfrm>
            <a:off x="4921577" y="2162189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01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014860F-B41D-44E1-9A4C-0D1CF9EA6FE7}"/>
              </a:ext>
            </a:extLst>
          </p:cNvPr>
          <p:cNvSpPr txBox="1"/>
          <p:nvPr/>
        </p:nvSpPr>
        <p:spPr>
          <a:xfrm>
            <a:off x="4916527" y="3152205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02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2EB1B09E-80AA-429E-9302-A30616A9B1DD}"/>
              </a:ext>
            </a:extLst>
          </p:cNvPr>
          <p:cNvSpPr txBox="1"/>
          <p:nvPr/>
        </p:nvSpPr>
        <p:spPr>
          <a:xfrm>
            <a:off x="4930140" y="4157362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03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401ED2FE-A29F-458C-A009-438BB7DE1616}"/>
              </a:ext>
            </a:extLst>
          </p:cNvPr>
          <p:cNvSpPr txBox="1"/>
          <p:nvPr/>
        </p:nvSpPr>
        <p:spPr>
          <a:xfrm>
            <a:off x="4939665" y="5129658"/>
            <a:ext cx="387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04</a:t>
            </a:r>
            <a:endParaRPr lang="zh-CN" altLang="en-US" sz="12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+mn-ea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BA58641F-5ED1-4F96-AC55-7209DBE9126F}"/>
              </a:ext>
            </a:extLst>
          </p:cNvPr>
          <p:cNvSpPr/>
          <p:nvPr/>
        </p:nvSpPr>
        <p:spPr>
          <a:xfrm>
            <a:off x="6324962" y="209943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活动总体思路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0D1A2974-6446-4E86-B1F3-DDFD50FA5434}"/>
              </a:ext>
            </a:extLst>
          </p:cNvPr>
          <p:cNvSpPr/>
          <p:nvPr/>
        </p:nvSpPr>
        <p:spPr>
          <a:xfrm>
            <a:off x="6295439" y="3981573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66A45F8F-D86C-4275-ABD6-A0C2CBF05826}"/>
              </a:ext>
            </a:extLst>
          </p:cNvPr>
          <p:cNvSpPr/>
          <p:nvPr/>
        </p:nvSpPr>
        <p:spPr>
          <a:xfrm>
            <a:off x="6332384" y="3063586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8E2A71BD-30B5-485E-985C-5A38A845D15C}"/>
              </a:ext>
            </a:extLst>
          </p:cNvPr>
          <p:cNvSpPr/>
          <p:nvPr/>
        </p:nvSpPr>
        <p:spPr>
          <a:xfrm>
            <a:off x="6313911" y="4944457"/>
            <a:ext cx="1636988" cy="37535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839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E6C22659-5E93-41DA-99DA-9940790ACFEE}"/>
              </a:ext>
            </a:extLst>
          </p:cNvPr>
          <p:cNvSpPr/>
          <p:nvPr/>
        </p:nvSpPr>
        <p:spPr>
          <a:xfrm>
            <a:off x="6253650" y="2541085"/>
            <a:ext cx="2813591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General idea of activity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33E746A3-1844-4943-B2A1-2DDFB07271B5}"/>
              </a:ext>
            </a:extLst>
          </p:cNvPr>
          <p:cNvSpPr/>
          <p:nvPr/>
        </p:nvSpPr>
        <p:spPr>
          <a:xfrm>
            <a:off x="6333824" y="4410288"/>
            <a:ext cx="3015569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content structure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680CF250-1972-4F77-AC6E-C382FCB83BFB}"/>
              </a:ext>
            </a:extLst>
          </p:cNvPr>
          <p:cNvSpPr/>
          <p:nvPr/>
        </p:nvSpPr>
        <p:spPr>
          <a:xfrm>
            <a:off x="6308373" y="3402747"/>
            <a:ext cx="259218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Pre event preparation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2279F911-06D5-498F-A0AD-635EA43634B2}"/>
              </a:ext>
            </a:extLst>
          </p:cNvPr>
          <p:cNvSpPr/>
          <p:nvPr/>
        </p:nvSpPr>
        <p:spPr>
          <a:xfrm>
            <a:off x="6337007" y="5352414"/>
            <a:ext cx="2730235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Activity execution plan</a:t>
            </a:r>
            <a:endParaRPr lang="zh-CN" altLang="en-US" sz="1314" spc="3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839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01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活动总体思路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1991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EE98158D-9CE2-41FF-B529-EC3AC791ED14}"/>
              </a:ext>
            </a:extLst>
          </p:cNvPr>
          <p:cNvGrpSpPr/>
          <p:nvPr/>
        </p:nvGrpSpPr>
        <p:grpSpPr>
          <a:xfrm>
            <a:off x="6108336" y="2171507"/>
            <a:ext cx="468861" cy="2539673"/>
            <a:chOff x="10517950" y="1194774"/>
            <a:chExt cx="497114" cy="4609076"/>
          </a:xfrm>
        </p:grpSpPr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3B825FDB-99ED-40C5-8BA2-8E5344D717E8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11" name="直接连接符 10">
                <a:extLst>
                  <a:ext uri="{FF2B5EF4-FFF2-40B4-BE49-F238E27FC236}">
                    <a16:creationId xmlns="" xmlns:a16="http://schemas.microsoft.com/office/drawing/2014/main" id="{1193208F-609E-4BF4-BC0A-FFCDE1018CC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>
                <a:extLst>
                  <a:ext uri="{FF2B5EF4-FFF2-40B4-BE49-F238E27FC236}">
                    <a16:creationId xmlns="" xmlns:a16="http://schemas.microsoft.com/office/drawing/2014/main" id="{FC6213CA-61CD-438E-ABF6-C8AD65ED898C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92F4DE77-7E48-46B5-BB4E-1FDC7484160E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9" name="直接连接符 8">
                <a:extLst>
                  <a:ext uri="{FF2B5EF4-FFF2-40B4-BE49-F238E27FC236}">
                    <a16:creationId xmlns="" xmlns:a16="http://schemas.microsoft.com/office/drawing/2014/main" id="{61105DC9-FFC6-445A-B246-11E3C7608547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>
                <a:extLst>
                  <a:ext uri="{FF2B5EF4-FFF2-40B4-BE49-F238E27FC236}">
                    <a16:creationId xmlns="" xmlns:a16="http://schemas.microsoft.com/office/drawing/2014/main" id="{E80CCA2A-2A92-4251-B183-424BC9F19851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00E4359-EB1A-4BFA-B5FE-6D7D2818FC30}"/>
              </a:ext>
            </a:extLst>
          </p:cNvPr>
          <p:cNvSpPr txBox="1"/>
          <p:nvPr/>
        </p:nvSpPr>
        <p:spPr>
          <a:xfrm>
            <a:off x="1462130" y="2336455"/>
            <a:ext cx="4285426" cy="122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79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ADD YOUR TITLE HERE</a:t>
            </a:r>
            <a:endParaRPr lang="zh-CN" altLang="en-US" sz="3679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80D99F11-4A1D-495E-9983-9FAD21E1F966}"/>
              </a:ext>
            </a:extLst>
          </p:cNvPr>
          <p:cNvSpPr/>
          <p:nvPr/>
        </p:nvSpPr>
        <p:spPr>
          <a:xfrm>
            <a:off x="1540671" y="3563089"/>
            <a:ext cx="5147531" cy="897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39" noProof="1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Lorem ipsum dolor sit er elit lamet, consectetaur cillium adipisicing pecu, sed do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FC483F81-E222-4386-81F3-08A0BF797C7C}"/>
              </a:ext>
            </a:extLst>
          </p:cNvPr>
          <p:cNvGrpSpPr/>
          <p:nvPr/>
        </p:nvGrpSpPr>
        <p:grpSpPr>
          <a:xfrm>
            <a:off x="6827756" y="2012445"/>
            <a:ext cx="5035022" cy="3144232"/>
            <a:chOff x="7073607" y="2207050"/>
            <a:chExt cx="4256884" cy="2658307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A833A635-433A-4F93-84B0-0B7C108B53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73607" y="2207050"/>
              <a:ext cx="4256884" cy="2658307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EAC99D20-71B6-4262-BACF-6BC2E55E23B2}"/>
                </a:ext>
              </a:extLst>
            </p:cNvPr>
            <p:cNvSpPr/>
            <p:nvPr/>
          </p:nvSpPr>
          <p:spPr>
            <a:xfrm>
              <a:off x="7682965" y="2474725"/>
              <a:ext cx="3038167" cy="1908547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C2AE75A-0EC4-4FEF-9BC6-49F4C4764125}"/>
              </a:ext>
            </a:extLst>
          </p:cNvPr>
          <p:cNvGrpSpPr/>
          <p:nvPr/>
        </p:nvGrpSpPr>
        <p:grpSpPr>
          <a:xfrm flipH="1">
            <a:off x="1012642" y="2161037"/>
            <a:ext cx="469181" cy="2539673"/>
            <a:chOff x="10517950" y="1194774"/>
            <a:chExt cx="497114" cy="4609076"/>
          </a:xfrm>
        </p:grpSpPr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6F38289F-D2FF-4A1B-B05F-4C56DFC26625}"/>
                </a:ext>
              </a:extLst>
            </p:cNvPr>
            <p:cNvGrpSpPr/>
            <p:nvPr/>
          </p:nvGrpSpPr>
          <p:grpSpPr>
            <a:xfrm>
              <a:off x="10538814" y="1194774"/>
              <a:ext cx="476250" cy="441276"/>
              <a:chOff x="9871075" y="981124"/>
              <a:chExt cx="476250" cy="441276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="" xmlns:a16="http://schemas.microsoft.com/office/drawing/2014/main" id="{CBA1408E-D6DB-4321-BD20-C95ED3A850E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E2CA98B8-E9D8-40B7-B0EE-0BCD7EB3D507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A53D2CB7-57D2-4B9C-A2E1-F03C003E3AA7}"/>
                </a:ext>
              </a:extLst>
            </p:cNvPr>
            <p:cNvGrpSpPr/>
            <p:nvPr/>
          </p:nvGrpSpPr>
          <p:grpSpPr>
            <a:xfrm flipV="1">
              <a:off x="10517950" y="5362574"/>
              <a:ext cx="476250" cy="441276"/>
              <a:chOff x="9871075" y="981124"/>
              <a:chExt cx="476250" cy="441276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="" xmlns:a16="http://schemas.microsoft.com/office/drawing/2014/main" id="{8983A5CB-51E1-4C09-8F27-614040E0FBB5}"/>
                  </a:ext>
                </a:extLst>
              </p:cNvPr>
              <p:cNvCxnSpPr/>
              <p:nvPr/>
            </p:nvCxnSpPr>
            <p:spPr>
              <a:xfrm>
                <a:off x="10326461" y="981124"/>
                <a:ext cx="0" cy="441276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>
                <a:extLst>
                  <a:ext uri="{FF2B5EF4-FFF2-40B4-BE49-F238E27FC236}">
                    <a16:creationId xmlns="" xmlns:a16="http://schemas.microsoft.com/office/drawing/2014/main" id="{4D832BD3-46B4-429C-BA00-079A7AB9F5C5}"/>
                  </a:ext>
                </a:extLst>
              </p:cNvPr>
              <p:cNvCxnSpPr/>
              <p:nvPr/>
            </p:nvCxnSpPr>
            <p:spPr>
              <a:xfrm flipH="1">
                <a:off x="9871075" y="1000126"/>
                <a:ext cx="476250" cy="0"/>
              </a:xfrm>
              <a:prstGeom prst="line">
                <a:avLst/>
              </a:prstGeom>
              <a:ln w="38100">
                <a:solidFill>
                  <a:srgbClr val="1C1C1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FA0E751-CBC4-4F20-96AA-270F39FCF961}"/>
              </a:ext>
            </a:extLst>
          </p:cNvPr>
          <p:cNvSpPr/>
          <p:nvPr/>
        </p:nvSpPr>
        <p:spPr>
          <a:xfrm>
            <a:off x="7522234" y="2329132"/>
            <a:ext cx="3623094" cy="2294626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0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AD900656-2B5E-4DD2-B961-82476771E551}"/>
              </a:ext>
            </a:extLst>
          </p:cNvPr>
          <p:cNvSpPr/>
          <p:nvPr/>
        </p:nvSpPr>
        <p:spPr>
          <a:xfrm>
            <a:off x="1137394" y="1792755"/>
            <a:ext cx="3099553" cy="3507389"/>
          </a:xfrm>
          <a:prstGeom prst="rect">
            <a:avLst/>
          </a:prstGeom>
          <a:noFill/>
          <a:ln w="762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270F1C7-BF03-48A4-A4A8-879107561E15}"/>
              </a:ext>
            </a:extLst>
          </p:cNvPr>
          <p:cNvSpPr txBox="1"/>
          <p:nvPr/>
        </p:nvSpPr>
        <p:spPr>
          <a:xfrm>
            <a:off x="6083418" y="2089332"/>
            <a:ext cx="4890130" cy="65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defRPr/>
            </a:pPr>
            <a:r>
              <a:rPr lang="zh-CN" altLang="en-US" sz="3687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点击添加标题</a:t>
            </a:r>
            <a:endParaRPr lang="en-US" altLang="zh-CN" sz="3687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KSO_Shape">
            <a:extLst>
              <a:ext uri="{FF2B5EF4-FFF2-40B4-BE49-F238E27FC236}">
                <a16:creationId xmlns="" xmlns:a16="http://schemas.microsoft.com/office/drawing/2014/main" id="{C367E751-9766-4211-8D7B-35304350D608}"/>
              </a:ext>
            </a:extLst>
          </p:cNvPr>
          <p:cNvSpPr>
            <a:spLocks/>
          </p:cNvSpPr>
          <p:nvPr/>
        </p:nvSpPr>
        <p:spPr bwMode="auto">
          <a:xfrm>
            <a:off x="5436703" y="2242761"/>
            <a:ext cx="498684" cy="374014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474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A566DA0-A80A-42D5-BC29-D803F990FA29}"/>
              </a:ext>
            </a:extLst>
          </p:cNvPr>
          <p:cNvSpPr txBox="1"/>
          <p:nvPr/>
        </p:nvSpPr>
        <p:spPr>
          <a:xfrm>
            <a:off x="1780471" y="3202745"/>
            <a:ext cx="2122128" cy="375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43" dirty="0">
                <a:solidFill>
                  <a:srgbClr val="3A3A3A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YOUR TEXT HERE</a:t>
            </a:r>
            <a:endParaRPr lang="zh-CN" altLang="en-US" sz="1843" dirty="0">
              <a:solidFill>
                <a:srgbClr val="3A3A3A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F7B8423E-B648-4A60-BA99-64C55A0FC7EB}"/>
              </a:ext>
            </a:extLst>
          </p:cNvPr>
          <p:cNvSpPr txBox="1"/>
          <p:nvPr/>
        </p:nvSpPr>
        <p:spPr>
          <a:xfrm>
            <a:off x="1892014" y="2205988"/>
            <a:ext cx="1561646" cy="1113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37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85</a:t>
            </a:r>
            <a:r>
              <a:rPr lang="en-US" altLang="zh-CN" sz="4056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%</a:t>
            </a:r>
            <a:endParaRPr lang="zh-CN" altLang="en-US" sz="6637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2F6E3F9-4475-4D43-8893-67CBF77A8D51}"/>
              </a:ext>
            </a:extLst>
          </p:cNvPr>
          <p:cNvSpPr/>
          <p:nvPr/>
        </p:nvSpPr>
        <p:spPr>
          <a:xfrm>
            <a:off x="6140628" y="4043136"/>
            <a:ext cx="5352343" cy="5532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264827A-7019-4DA5-9BB3-CBAC2F8014DD}"/>
              </a:ext>
            </a:extLst>
          </p:cNvPr>
          <p:cNvSpPr/>
          <p:nvPr/>
        </p:nvSpPr>
        <p:spPr>
          <a:xfrm>
            <a:off x="6140628" y="4596348"/>
            <a:ext cx="3417948" cy="353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4286" tIns="42144" rIns="84286" bIns="4214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51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F581F1DE-4CDA-4BB0-B7A0-9FDDDD82A573}"/>
              </a:ext>
            </a:extLst>
          </p:cNvPr>
          <p:cNvCxnSpPr/>
          <p:nvPr/>
        </p:nvCxnSpPr>
        <p:spPr>
          <a:xfrm>
            <a:off x="6140628" y="5078923"/>
            <a:ext cx="130507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96752D8-884A-4D56-808E-213FD3DF8D31}"/>
              </a:ext>
            </a:extLst>
          </p:cNvPr>
          <p:cNvSpPr txBox="1"/>
          <p:nvPr/>
        </p:nvSpPr>
        <p:spPr>
          <a:xfrm>
            <a:off x="1554049" y="4457643"/>
            <a:ext cx="2413600" cy="560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37"/>
              </a:spcBef>
            </a:pPr>
            <a:r>
              <a:rPr lang="zh-CN" altLang="en-US" sz="1228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228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228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="" xmlns:a16="http://schemas.microsoft.com/office/drawing/2014/main" id="{C8E3315A-F73D-4418-B0EE-94584BD93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0097" y="4204048"/>
            <a:ext cx="1541504" cy="253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69"/>
              </a:spcBef>
            </a:pPr>
            <a:r>
              <a:rPr lang="zh-CN" altLang="en-US" sz="1474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D413DF56-A4F4-4FC5-AC08-0A3604C93DF2}"/>
              </a:ext>
            </a:extLst>
          </p:cNvPr>
          <p:cNvSpPr txBox="1"/>
          <p:nvPr/>
        </p:nvSpPr>
        <p:spPr>
          <a:xfrm>
            <a:off x="6083418" y="2987650"/>
            <a:ext cx="3895933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bg2">
                  <a:lumMod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65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/>
      <p:bldP spid="11" grpId="0" animBg="1"/>
      <p:bldP spid="12" grpId="0" animBg="1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Chart 2"/>
          <p:cNvGraphicFramePr/>
          <p:nvPr>
            <p:extLst/>
          </p:nvPr>
        </p:nvGraphicFramePr>
        <p:xfrm>
          <a:off x="848641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8" name="Content Placeholder 2"/>
          <p:cNvSpPr txBox="1"/>
          <p:nvPr/>
        </p:nvSpPr>
        <p:spPr>
          <a:xfrm>
            <a:off x="1642335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73%</a:t>
            </a:r>
          </a:p>
        </p:txBody>
      </p:sp>
      <p:graphicFrame>
        <p:nvGraphicFramePr>
          <p:cNvPr id="49" name="Chart 39"/>
          <p:cNvGraphicFramePr/>
          <p:nvPr>
            <p:extLst/>
          </p:nvPr>
        </p:nvGraphicFramePr>
        <p:xfrm>
          <a:off x="3282757" y="2555884"/>
          <a:ext cx="2651742" cy="2082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0" name="Content Placeholder 2"/>
          <p:cNvSpPr txBox="1"/>
          <p:nvPr/>
        </p:nvSpPr>
        <p:spPr>
          <a:xfrm>
            <a:off x="4080109" y="3329462"/>
            <a:ext cx="1066183" cy="39684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87%</a:t>
            </a:r>
          </a:p>
        </p:txBody>
      </p:sp>
      <p:sp>
        <p:nvSpPr>
          <p:cNvPr id="56" name="矩形 55"/>
          <p:cNvSpPr/>
          <p:nvPr/>
        </p:nvSpPr>
        <p:spPr>
          <a:xfrm>
            <a:off x="1122828" y="1599019"/>
            <a:ext cx="2339102" cy="6581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5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市场占有比例：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aphicFrame>
        <p:nvGraphicFramePr>
          <p:cNvPr id="57" name="图表 56"/>
          <p:cNvGraphicFramePr/>
          <p:nvPr>
            <p:extLst/>
          </p:nvPr>
        </p:nvGraphicFramePr>
        <p:xfrm>
          <a:off x="6017204" y="2184057"/>
          <a:ext cx="5425736" cy="5552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3998D31C-EC2A-4F9D-8CAD-D95CF0BEEAFC}"/>
              </a:ext>
            </a:extLst>
          </p:cNvPr>
          <p:cNvSpPr/>
          <p:nvPr/>
        </p:nvSpPr>
        <p:spPr bwMode="auto">
          <a:xfrm>
            <a:off x="582609" y="512826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D8068E05-19CA-4502-8715-679B73BD074F}"/>
              </a:ext>
            </a:extLst>
          </p:cNvPr>
          <p:cNvSpPr txBox="1"/>
          <p:nvPr/>
        </p:nvSpPr>
        <p:spPr bwMode="auto">
          <a:xfrm>
            <a:off x="1023700" y="479388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322E6476-4308-410D-AFA7-5225C0B66ABE}"/>
              </a:ext>
            </a:extLst>
          </p:cNvPr>
          <p:cNvSpPr/>
          <p:nvPr/>
        </p:nvSpPr>
        <p:spPr bwMode="auto">
          <a:xfrm>
            <a:off x="3500383" y="513370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D0D40F8F-9450-4236-B4F8-A08B1E790D65}"/>
              </a:ext>
            </a:extLst>
          </p:cNvPr>
          <p:cNvSpPr txBox="1"/>
          <p:nvPr/>
        </p:nvSpPr>
        <p:spPr bwMode="auto">
          <a:xfrm>
            <a:off x="3941474" y="47993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5085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667003F-B37F-45C1-9014-EA6EA7A01157}"/>
              </a:ext>
            </a:extLst>
          </p:cNvPr>
          <p:cNvGrpSpPr/>
          <p:nvPr/>
        </p:nvGrpSpPr>
        <p:grpSpPr>
          <a:xfrm>
            <a:off x="88993" y="1746990"/>
            <a:ext cx="12014015" cy="2912223"/>
            <a:chOff x="1206630" y="2070782"/>
            <a:chExt cx="10878532" cy="2812303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8C572565-FA71-4E47-8224-5F65980E296D}"/>
                </a:ext>
              </a:extLst>
            </p:cNvPr>
            <p:cNvCxnSpPr/>
            <p:nvPr/>
          </p:nvCxnSpPr>
          <p:spPr>
            <a:xfrm>
              <a:off x="7325422" y="2622967"/>
              <a:ext cx="0" cy="160696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7" name="自由: 形状 1">
              <a:extLst>
                <a:ext uri="{FF2B5EF4-FFF2-40B4-BE49-F238E27FC236}">
                  <a16:creationId xmlns="" xmlns:a16="http://schemas.microsoft.com/office/drawing/2014/main" id="{81F5E7F6-C93D-4132-8007-CD614259A47A}"/>
                </a:ext>
              </a:extLst>
            </p:cNvPr>
            <p:cNvSpPr/>
            <p:nvPr/>
          </p:nvSpPr>
          <p:spPr>
            <a:xfrm>
              <a:off x="1206630" y="2213926"/>
              <a:ext cx="10878532" cy="2669159"/>
            </a:xfrm>
            <a:custGeom>
              <a:avLst/>
              <a:gdLst>
                <a:gd name="connsiteX0" fmla="*/ 0 w 10859678"/>
                <a:gd name="connsiteY0" fmla="*/ 3213922 h 3213922"/>
                <a:gd name="connsiteX1" fmla="*/ 2036190 w 10859678"/>
                <a:gd name="connsiteY1" fmla="*/ 1705633 h 3213922"/>
                <a:gd name="connsiteX2" fmla="*/ 5279010 w 10859678"/>
                <a:gd name="connsiteY2" fmla="*/ 2403216 h 3213922"/>
                <a:gd name="connsiteX3" fmla="*/ 7777113 w 10859678"/>
                <a:gd name="connsiteY3" fmla="*/ 1187159 h 3213922"/>
                <a:gd name="connsiteX4" fmla="*/ 9577633 w 10859678"/>
                <a:gd name="connsiteY4" fmla="*/ 46515 h 3213922"/>
                <a:gd name="connsiteX5" fmla="*/ 10859678 w 10859678"/>
                <a:gd name="connsiteY5" fmla="*/ 329319 h 3213922"/>
                <a:gd name="connsiteX0-1" fmla="*/ 0 w 10859678"/>
                <a:gd name="connsiteY0-2" fmla="*/ 3213922 h 3213922"/>
                <a:gd name="connsiteX1-3" fmla="*/ 2036190 w 10859678"/>
                <a:gd name="connsiteY1-4" fmla="*/ 1705633 h 3213922"/>
                <a:gd name="connsiteX2-5" fmla="*/ 5279010 w 10859678"/>
                <a:gd name="connsiteY2-6" fmla="*/ 2403216 h 3213922"/>
                <a:gd name="connsiteX3-7" fmla="*/ 7777113 w 10859678"/>
                <a:gd name="connsiteY3-8" fmla="*/ 1187159 h 3213922"/>
                <a:gd name="connsiteX4-9" fmla="*/ 9577633 w 10859678"/>
                <a:gd name="connsiteY4-10" fmla="*/ 46515 h 3213922"/>
                <a:gd name="connsiteX5-11" fmla="*/ 10859678 w 10859678"/>
                <a:gd name="connsiteY5-12" fmla="*/ 329319 h 3213922"/>
                <a:gd name="connsiteX0-13" fmla="*/ 0 w 10859678"/>
                <a:gd name="connsiteY0-14" fmla="*/ 3430678 h 3430678"/>
                <a:gd name="connsiteX1-15" fmla="*/ 2036190 w 10859678"/>
                <a:gd name="connsiteY1-16" fmla="*/ 1922389 h 3430678"/>
                <a:gd name="connsiteX2-17" fmla="*/ 5279010 w 10859678"/>
                <a:gd name="connsiteY2-18" fmla="*/ 2619972 h 3430678"/>
                <a:gd name="connsiteX3-19" fmla="*/ 7777113 w 10859678"/>
                <a:gd name="connsiteY3-20" fmla="*/ 1403915 h 3430678"/>
                <a:gd name="connsiteX4-21" fmla="*/ 8983744 w 10859678"/>
                <a:gd name="connsiteY4-22" fmla="*/ 27601 h 3430678"/>
                <a:gd name="connsiteX5-23" fmla="*/ 10859678 w 10859678"/>
                <a:gd name="connsiteY5-24" fmla="*/ 546075 h 3430678"/>
                <a:gd name="connsiteX0-25" fmla="*/ 0 w 10859678"/>
                <a:gd name="connsiteY0-26" fmla="*/ 3452030 h 3452030"/>
                <a:gd name="connsiteX1-27" fmla="*/ 2036190 w 10859678"/>
                <a:gd name="connsiteY1-28" fmla="*/ 1943741 h 3452030"/>
                <a:gd name="connsiteX2-29" fmla="*/ 5279010 w 10859678"/>
                <a:gd name="connsiteY2-30" fmla="*/ 2641324 h 3452030"/>
                <a:gd name="connsiteX3-31" fmla="*/ 7777113 w 10859678"/>
                <a:gd name="connsiteY3-32" fmla="*/ 1425267 h 3452030"/>
                <a:gd name="connsiteX4-33" fmla="*/ 8983744 w 10859678"/>
                <a:gd name="connsiteY4-34" fmla="*/ 48953 h 3452030"/>
                <a:gd name="connsiteX5-35" fmla="*/ 10859678 w 10859678"/>
                <a:gd name="connsiteY5-36" fmla="*/ 567427 h 3452030"/>
                <a:gd name="connsiteX0-37" fmla="*/ 0 w 10859678"/>
                <a:gd name="connsiteY0-38" fmla="*/ 3452030 h 3452030"/>
                <a:gd name="connsiteX1-39" fmla="*/ 2036190 w 10859678"/>
                <a:gd name="connsiteY1-40" fmla="*/ 1943741 h 3452030"/>
                <a:gd name="connsiteX2-41" fmla="*/ 5279010 w 10859678"/>
                <a:gd name="connsiteY2-42" fmla="*/ 2641324 h 3452030"/>
                <a:gd name="connsiteX3-43" fmla="*/ 7777113 w 10859678"/>
                <a:gd name="connsiteY3-44" fmla="*/ 1425267 h 3452030"/>
                <a:gd name="connsiteX4-45" fmla="*/ 8983744 w 10859678"/>
                <a:gd name="connsiteY4-46" fmla="*/ 48953 h 3452030"/>
                <a:gd name="connsiteX5-47" fmla="*/ 10859678 w 10859678"/>
                <a:gd name="connsiteY5-48" fmla="*/ 567427 h 3452030"/>
                <a:gd name="connsiteX0-49" fmla="*/ 0 w 10859678"/>
                <a:gd name="connsiteY0-50" fmla="*/ 3452030 h 3452030"/>
                <a:gd name="connsiteX1-51" fmla="*/ 2036190 w 10859678"/>
                <a:gd name="connsiteY1-52" fmla="*/ 1943741 h 3452030"/>
                <a:gd name="connsiteX2-53" fmla="*/ 5279010 w 10859678"/>
                <a:gd name="connsiteY2-54" fmla="*/ 2641324 h 3452030"/>
                <a:gd name="connsiteX3-55" fmla="*/ 7777113 w 10859678"/>
                <a:gd name="connsiteY3-56" fmla="*/ 1425267 h 3452030"/>
                <a:gd name="connsiteX4-57" fmla="*/ 8983744 w 10859678"/>
                <a:gd name="connsiteY4-58" fmla="*/ 48953 h 3452030"/>
                <a:gd name="connsiteX5-59" fmla="*/ 10859678 w 10859678"/>
                <a:gd name="connsiteY5-60" fmla="*/ 567427 h 3452030"/>
                <a:gd name="connsiteX0-61" fmla="*/ 0 w 10859678"/>
                <a:gd name="connsiteY0-62" fmla="*/ 3452030 h 3452030"/>
                <a:gd name="connsiteX1-63" fmla="*/ 2036190 w 10859678"/>
                <a:gd name="connsiteY1-64" fmla="*/ 1943741 h 3452030"/>
                <a:gd name="connsiteX2-65" fmla="*/ 5279010 w 10859678"/>
                <a:gd name="connsiteY2-66" fmla="*/ 2641324 h 3452030"/>
                <a:gd name="connsiteX3-67" fmla="*/ 7777113 w 10859678"/>
                <a:gd name="connsiteY3-68" fmla="*/ 1425267 h 3452030"/>
                <a:gd name="connsiteX4-69" fmla="*/ 8983744 w 10859678"/>
                <a:gd name="connsiteY4-70" fmla="*/ 48953 h 3452030"/>
                <a:gd name="connsiteX5-71" fmla="*/ 10859678 w 10859678"/>
                <a:gd name="connsiteY5-72" fmla="*/ 567427 h 3452030"/>
                <a:gd name="connsiteX0-73" fmla="*/ 0 w 10859678"/>
                <a:gd name="connsiteY0-74" fmla="*/ 3531472 h 3531472"/>
                <a:gd name="connsiteX1-75" fmla="*/ 2036190 w 10859678"/>
                <a:gd name="connsiteY1-76" fmla="*/ 2023183 h 3531472"/>
                <a:gd name="connsiteX2-77" fmla="*/ 5279010 w 10859678"/>
                <a:gd name="connsiteY2-78" fmla="*/ 2720766 h 3531472"/>
                <a:gd name="connsiteX3-79" fmla="*/ 7777113 w 10859678"/>
                <a:gd name="connsiteY3-80" fmla="*/ 1504709 h 3531472"/>
                <a:gd name="connsiteX4-81" fmla="*/ 9144000 w 10859678"/>
                <a:gd name="connsiteY4-82" fmla="*/ 43554 h 3531472"/>
                <a:gd name="connsiteX5-83" fmla="*/ 10859678 w 10859678"/>
                <a:gd name="connsiteY5-84" fmla="*/ 646869 h 3531472"/>
                <a:gd name="connsiteX0-85" fmla="*/ 0 w 10859678"/>
                <a:gd name="connsiteY0-86" fmla="*/ 3502408 h 3502408"/>
                <a:gd name="connsiteX1-87" fmla="*/ 2036190 w 10859678"/>
                <a:gd name="connsiteY1-88" fmla="*/ 1994119 h 3502408"/>
                <a:gd name="connsiteX2-89" fmla="*/ 5279010 w 10859678"/>
                <a:gd name="connsiteY2-90" fmla="*/ 2691702 h 3502408"/>
                <a:gd name="connsiteX3-91" fmla="*/ 7777113 w 10859678"/>
                <a:gd name="connsiteY3-92" fmla="*/ 1475645 h 3502408"/>
                <a:gd name="connsiteX4-93" fmla="*/ 9144000 w 10859678"/>
                <a:gd name="connsiteY4-94" fmla="*/ 14490 h 3502408"/>
                <a:gd name="connsiteX5-95" fmla="*/ 10859678 w 10859678"/>
                <a:gd name="connsiteY5-96" fmla="*/ 617805 h 3502408"/>
                <a:gd name="connsiteX0-97" fmla="*/ 0 w 10784263"/>
                <a:gd name="connsiteY0-98" fmla="*/ 3490946 h 3490946"/>
                <a:gd name="connsiteX1-99" fmla="*/ 2036190 w 10784263"/>
                <a:gd name="connsiteY1-100" fmla="*/ 1982657 h 3490946"/>
                <a:gd name="connsiteX2-101" fmla="*/ 5279010 w 10784263"/>
                <a:gd name="connsiteY2-102" fmla="*/ 2680240 h 3490946"/>
                <a:gd name="connsiteX3-103" fmla="*/ 7777113 w 10784263"/>
                <a:gd name="connsiteY3-104" fmla="*/ 1464183 h 3490946"/>
                <a:gd name="connsiteX4-105" fmla="*/ 9144000 w 10784263"/>
                <a:gd name="connsiteY4-106" fmla="*/ 3028 h 3490946"/>
                <a:gd name="connsiteX5-107" fmla="*/ 10784263 w 10784263"/>
                <a:gd name="connsiteY5-108" fmla="*/ 1087110 h 3490946"/>
                <a:gd name="connsiteX0-109" fmla="*/ 0 w 10784263"/>
                <a:gd name="connsiteY0-110" fmla="*/ 3491408 h 3491408"/>
                <a:gd name="connsiteX1-111" fmla="*/ 2036190 w 10784263"/>
                <a:gd name="connsiteY1-112" fmla="*/ 1983119 h 3491408"/>
                <a:gd name="connsiteX2-113" fmla="*/ 5279010 w 10784263"/>
                <a:gd name="connsiteY2-114" fmla="*/ 2680702 h 3491408"/>
                <a:gd name="connsiteX3-115" fmla="*/ 7777113 w 10784263"/>
                <a:gd name="connsiteY3-116" fmla="*/ 1464645 h 3491408"/>
                <a:gd name="connsiteX4-117" fmla="*/ 9144000 w 10784263"/>
                <a:gd name="connsiteY4-118" fmla="*/ 3490 h 3491408"/>
                <a:gd name="connsiteX5-119" fmla="*/ 10784263 w 10784263"/>
                <a:gd name="connsiteY5-120" fmla="*/ 1087572 h 3491408"/>
                <a:gd name="connsiteX0-121" fmla="*/ 0 w 11076494"/>
                <a:gd name="connsiteY0-122" fmla="*/ 3491828 h 3491828"/>
                <a:gd name="connsiteX1-123" fmla="*/ 2036190 w 11076494"/>
                <a:gd name="connsiteY1-124" fmla="*/ 1983539 h 3491828"/>
                <a:gd name="connsiteX2-125" fmla="*/ 5279010 w 11076494"/>
                <a:gd name="connsiteY2-126" fmla="*/ 2681122 h 3491828"/>
                <a:gd name="connsiteX3-127" fmla="*/ 7777113 w 11076494"/>
                <a:gd name="connsiteY3-128" fmla="*/ 1465065 h 3491828"/>
                <a:gd name="connsiteX4-129" fmla="*/ 9144000 w 11076494"/>
                <a:gd name="connsiteY4-130" fmla="*/ 3910 h 3491828"/>
                <a:gd name="connsiteX5-131" fmla="*/ 11076494 w 11076494"/>
                <a:gd name="connsiteY5-132" fmla="*/ 1069138 h 3491828"/>
                <a:gd name="connsiteX0-133" fmla="*/ 0 w 11076494"/>
                <a:gd name="connsiteY0-134" fmla="*/ 3491786 h 3491786"/>
                <a:gd name="connsiteX1-135" fmla="*/ 2036190 w 11076494"/>
                <a:gd name="connsiteY1-136" fmla="*/ 1983497 h 3491786"/>
                <a:gd name="connsiteX2-137" fmla="*/ 5279010 w 11076494"/>
                <a:gd name="connsiteY2-138" fmla="*/ 2681080 h 3491786"/>
                <a:gd name="connsiteX3-139" fmla="*/ 7777113 w 11076494"/>
                <a:gd name="connsiteY3-140" fmla="*/ 1465023 h 3491786"/>
                <a:gd name="connsiteX4-141" fmla="*/ 9144000 w 11076494"/>
                <a:gd name="connsiteY4-142" fmla="*/ 3868 h 3491786"/>
                <a:gd name="connsiteX5-143" fmla="*/ 11076494 w 11076494"/>
                <a:gd name="connsiteY5-144" fmla="*/ 1069096 h 3491786"/>
                <a:gd name="connsiteX0-145" fmla="*/ 0 w 11076494"/>
                <a:gd name="connsiteY0-146" fmla="*/ 3491786 h 3491786"/>
                <a:gd name="connsiteX1-147" fmla="*/ 2036190 w 11076494"/>
                <a:gd name="connsiteY1-148" fmla="*/ 1983497 h 3491786"/>
                <a:gd name="connsiteX2-149" fmla="*/ 5279010 w 11076494"/>
                <a:gd name="connsiteY2-150" fmla="*/ 2681080 h 3491786"/>
                <a:gd name="connsiteX3-151" fmla="*/ 7777113 w 11076494"/>
                <a:gd name="connsiteY3-152" fmla="*/ 1465023 h 3491786"/>
                <a:gd name="connsiteX4-153" fmla="*/ 9144000 w 11076494"/>
                <a:gd name="connsiteY4-154" fmla="*/ 3868 h 3491786"/>
                <a:gd name="connsiteX5-155" fmla="*/ 11076494 w 11076494"/>
                <a:gd name="connsiteY5-156" fmla="*/ 1069096 h 3491786"/>
                <a:gd name="connsiteX0-157" fmla="*/ 0 w 11076494"/>
                <a:gd name="connsiteY0-158" fmla="*/ 3491786 h 3491786"/>
                <a:gd name="connsiteX1-159" fmla="*/ 2036190 w 11076494"/>
                <a:gd name="connsiteY1-160" fmla="*/ 1983497 h 3491786"/>
                <a:gd name="connsiteX2-161" fmla="*/ 5344998 w 11076494"/>
                <a:gd name="connsiteY2-162" fmla="*/ 2747068 h 3491786"/>
                <a:gd name="connsiteX3-163" fmla="*/ 7777113 w 11076494"/>
                <a:gd name="connsiteY3-164" fmla="*/ 1465023 h 3491786"/>
                <a:gd name="connsiteX4-165" fmla="*/ 9144000 w 11076494"/>
                <a:gd name="connsiteY4-166" fmla="*/ 3868 h 3491786"/>
                <a:gd name="connsiteX5-167" fmla="*/ 11076494 w 11076494"/>
                <a:gd name="connsiteY5-168" fmla="*/ 1069096 h 3491786"/>
                <a:gd name="connsiteX0-169" fmla="*/ 0 w 11076494"/>
                <a:gd name="connsiteY0-170" fmla="*/ 3491786 h 3491786"/>
                <a:gd name="connsiteX1-171" fmla="*/ 2036190 w 11076494"/>
                <a:gd name="connsiteY1-172" fmla="*/ 1983497 h 3491786"/>
                <a:gd name="connsiteX2-173" fmla="*/ 5344998 w 11076494"/>
                <a:gd name="connsiteY2-174" fmla="*/ 2747068 h 3491786"/>
                <a:gd name="connsiteX3-175" fmla="*/ 7777113 w 11076494"/>
                <a:gd name="connsiteY3-176" fmla="*/ 1465023 h 3491786"/>
                <a:gd name="connsiteX4-177" fmla="*/ 9144000 w 11076494"/>
                <a:gd name="connsiteY4-178" fmla="*/ 3868 h 3491786"/>
                <a:gd name="connsiteX5-179" fmla="*/ 11076494 w 11076494"/>
                <a:gd name="connsiteY5-180" fmla="*/ 1069096 h 3491786"/>
                <a:gd name="connsiteX0-181" fmla="*/ 0 w 11076494"/>
                <a:gd name="connsiteY0-182" fmla="*/ 3491786 h 3491786"/>
                <a:gd name="connsiteX1-183" fmla="*/ 2036190 w 11076494"/>
                <a:gd name="connsiteY1-184" fmla="*/ 1983497 h 3491786"/>
                <a:gd name="connsiteX2-185" fmla="*/ 5344998 w 11076494"/>
                <a:gd name="connsiteY2-186" fmla="*/ 2747068 h 3491786"/>
                <a:gd name="connsiteX3-187" fmla="*/ 7777113 w 11076494"/>
                <a:gd name="connsiteY3-188" fmla="*/ 1465023 h 3491786"/>
                <a:gd name="connsiteX4-189" fmla="*/ 9144000 w 11076494"/>
                <a:gd name="connsiteY4-190" fmla="*/ 3868 h 3491786"/>
                <a:gd name="connsiteX5-191" fmla="*/ 11076494 w 11076494"/>
                <a:gd name="connsiteY5-192" fmla="*/ 1069096 h 3491786"/>
                <a:gd name="connsiteX0-193" fmla="*/ 0 w 11076494"/>
                <a:gd name="connsiteY0-194" fmla="*/ 3491786 h 3491786"/>
                <a:gd name="connsiteX1-195" fmla="*/ 2036190 w 11076494"/>
                <a:gd name="connsiteY1-196" fmla="*/ 1983497 h 3491786"/>
                <a:gd name="connsiteX2-197" fmla="*/ 5344998 w 11076494"/>
                <a:gd name="connsiteY2-198" fmla="*/ 2747068 h 3491786"/>
                <a:gd name="connsiteX3-199" fmla="*/ 7777113 w 11076494"/>
                <a:gd name="connsiteY3-200" fmla="*/ 1465023 h 3491786"/>
                <a:gd name="connsiteX4-201" fmla="*/ 9144000 w 11076494"/>
                <a:gd name="connsiteY4-202" fmla="*/ 3868 h 3491786"/>
                <a:gd name="connsiteX5-203" fmla="*/ 11076494 w 11076494"/>
                <a:gd name="connsiteY5-204" fmla="*/ 1069096 h 3491786"/>
                <a:gd name="connsiteX0-205" fmla="*/ 0 w 11076494"/>
                <a:gd name="connsiteY0-206" fmla="*/ 3491786 h 3491786"/>
                <a:gd name="connsiteX1-207" fmla="*/ 2036190 w 11076494"/>
                <a:gd name="connsiteY1-208" fmla="*/ 1983497 h 3491786"/>
                <a:gd name="connsiteX2-209" fmla="*/ 5344998 w 11076494"/>
                <a:gd name="connsiteY2-210" fmla="*/ 2747068 h 3491786"/>
                <a:gd name="connsiteX3-211" fmla="*/ 7777113 w 11076494"/>
                <a:gd name="connsiteY3-212" fmla="*/ 1465023 h 3491786"/>
                <a:gd name="connsiteX4-213" fmla="*/ 9144000 w 11076494"/>
                <a:gd name="connsiteY4-214" fmla="*/ 3868 h 3491786"/>
                <a:gd name="connsiteX5-215" fmla="*/ 11076494 w 11076494"/>
                <a:gd name="connsiteY5-216" fmla="*/ 1069096 h 3491786"/>
                <a:gd name="connsiteX0-217" fmla="*/ 0 w 11095348"/>
                <a:gd name="connsiteY0-218" fmla="*/ 3510071 h 3510071"/>
                <a:gd name="connsiteX1-219" fmla="*/ 2036190 w 11095348"/>
                <a:gd name="connsiteY1-220" fmla="*/ 2001782 h 3510071"/>
                <a:gd name="connsiteX2-221" fmla="*/ 5344998 w 11095348"/>
                <a:gd name="connsiteY2-222" fmla="*/ 2765353 h 3510071"/>
                <a:gd name="connsiteX3-223" fmla="*/ 7777113 w 11095348"/>
                <a:gd name="connsiteY3-224" fmla="*/ 1483308 h 3510071"/>
                <a:gd name="connsiteX4-225" fmla="*/ 9144000 w 11095348"/>
                <a:gd name="connsiteY4-226" fmla="*/ 22153 h 3510071"/>
                <a:gd name="connsiteX5-227" fmla="*/ 11095348 w 11095348"/>
                <a:gd name="connsiteY5-228" fmla="*/ 700882 h 3510071"/>
                <a:gd name="connsiteX0-229" fmla="*/ 0 w 11095348"/>
                <a:gd name="connsiteY0-230" fmla="*/ 3510071 h 3510071"/>
                <a:gd name="connsiteX1-231" fmla="*/ 2036190 w 11095348"/>
                <a:gd name="connsiteY1-232" fmla="*/ 2001782 h 3510071"/>
                <a:gd name="connsiteX2-233" fmla="*/ 5344998 w 11095348"/>
                <a:gd name="connsiteY2-234" fmla="*/ 2765353 h 3510071"/>
                <a:gd name="connsiteX3-235" fmla="*/ 7777113 w 11095348"/>
                <a:gd name="connsiteY3-236" fmla="*/ 1483308 h 3510071"/>
                <a:gd name="connsiteX4-237" fmla="*/ 9144000 w 11095348"/>
                <a:gd name="connsiteY4-238" fmla="*/ 22153 h 3510071"/>
                <a:gd name="connsiteX5-239" fmla="*/ 11095348 w 11095348"/>
                <a:gd name="connsiteY5-240" fmla="*/ 700882 h 3510071"/>
                <a:gd name="connsiteX0-241" fmla="*/ 0 w 11095348"/>
                <a:gd name="connsiteY0-242" fmla="*/ 3501940 h 3501940"/>
                <a:gd name="connsiteX1-243" fmla="*/ 2036190 w 11095348"/>
                <a:gd name="connsiteY1-244" fmla="*/ 1993651 h 3501940"/>
                <a:gd name="connsiteX2-245" fmla="*/ 5344998 w 11095348"/>
                <a:gd name="connsiteY2-246" fmla="*/ 2757222 h 3501940"/>
                <a:gd name="connsiteX3-247" fmla="*/ 7777113 w 11095348"/>
                <a:gd name="connsiteY3-248" fmla="*/ 1475177 h 3501940"/>
                <a:gd name="connsiteX4-249" fmla="*/ 9144000 w 11095348"/>
                <a:gd name="connsiteY4-250" fmla="*/ 14022 h 3501940"/>
                <a:gd name="connsiteX5-251" fmla="*/ 11095348 w 11095348"/>
                <a:gd name="connsiteY5-252" fmla="*/ 692751 h 3501940"/>
                <a:gd name="connsiteX0-253" fmla="*/ 0 w 11076495"/>
                <a:gd name="connsiteY0-254" fmla="*/ 3494111 h 3494111"/>
                <a:gd name="connsiteX1-255" fmla="*/ 2036190 w 11076495"/>
                <a:gd name="connsiteY1-256" fmla="*/ 1985822 h 3494111"/>
                <a:gd name="connsiteX2-257" fmla="*/ 5344998 w 11076495"/>
                <a:gd name="connsiteY2-258" fmla="*/ 2749393 h 3494111"/>
                <a:gd name="connsiteX3-259" fmla="*/ 7777113 w 11076495"/>
                <a:gd name="connsiteY3-260" fmla="*/ 1467348 h 3494111"/>
                <a:gd name="connsiteX4-261" fmla="*/ 9144000 w 11076495"/>
                <a:gd name="connsiteY4-262" fmla="*/ 6193 h 3494111"/>
                <a:gd name="connsiteX5-263" fmla="*/ 11076495 w 11076495"/>
                <a:gd name="connsiteY5-264" fmla="*/ 1834992 h 3494111"/>
                <a:gd name="connsiteX0-265" fmla="*/ 0 w 11076495"/>
                <a:gd name="connsiteY0-266" fmla="*/ 2678076 h 2678076"/>
                <a:gd name="connsiteX1-267" fmla="*/ 2036190 w 11076495"/>
                <a:gd name="connsiteY1-268" fmla="*/ 1169787 h 2678076"/>
                <a:gd name="connsiteX2-269" fmla="*/ 5344998 w 11076495"/>
                <a:gd name="connsiteY2-270" fmla="*/ 1933358 h 2678076"/>
                <a:gd name="connsiteX3-271" fmla="*/ 7777113 w 11076495"/>
                <a:gd name="connsiteY3-272" fmla="*/ 651313 h 2678076"/>
                <a:gd name="connsiteX4-273" fmla="*/ 9172280 w 11076495"/>
                <a:gd name="connsiteY4-274" fmla="*/ 10290 h 2678076"/>
                <a:gd name="connsiteX5-275" fmla="*/ 11076495 w 11076495"/>
                <a:gd name="connsiteY5-276" fmla="*/ 1018957 h 2678076"/>
                <a:gd name="connsiteX0-277" fmla="*/ 0 w 11076495"/>
                <a:gd name="connsiteY0-278" fmla="*/ 2678076 h 2678076"/>
                <a:gd name="connsiteX1-279" fmla="*/ 2036190 w 11076495"/>
                <a:gd name="connsiteY1-280" fmla="*/ 1169787 h 2678076"/>
                <a:gd name="connsiteX2-281" fmla="*/ 5344998 w 11076495"/>
                <a:gd name="connsiteY2-282" fmla="*/ 1933358 h 2678076"/>
                <a:gd name="connsiteX3-283" fmla="*/ 7777113 w 11076495"/>
                <a:gd name="connsiteY3-284" fmla="*/ 651313 h 2678076"/>
                <a:gd name="connsiteX4-285" fmla="*/ 9172280 w 11076495"/>
                <a:gd name="connsiteY4-286" fmla="*/ 10290 h 2678076"/>
                <a:gd name="connsiteX5-287" fmla="*/ 11076495 w 11076495"/>
                <a:gd name="connsiteY5-288" fmla="*/ 1018957 h 2678076"/>
                <a:gd name="connsiteX0-289" fmla="*/ 0 w 11076495"/>
                <a:gd name="connsiteY0-290" fmla="*/ 2678076 h 2678076"/>
                <a:gd name="connsiteX1-291" fmla="*/ 2036190 w 11076495"/>
                <a:gd name="connsiteY1-292" fmla="*/ 1169787 h 2678076"/>
                <a:gd name="connsiteX2-293" fmla="*/ 5344998 w 11076495"/>
                <a:gd name="connsiteY2-294" fmla="*/ 1933358 h 2678076"/>
                <a:gd name="connsiteX3-295" fmla="*/ 7635711 w 11076495"/>
                <a:gd name="connsiteY3-296" fmla="*/ 1009531 h 2678076"/>
                <a:gd name="connsiteX4-297" fmla="*/ 9172280 w 11076495"/>
                <a:gd name="connsiteY4-298" fmla="*/ 10290 h 2678076"/>
                <a:gd name="connsiteX5-299" fmla="*/ 11076495 w 11076495"/>
                <a:gd name="connsiteY5-300" fmla="*/ 1018957 h 2678076"/>
                <a:gd name="connsiteX0-301" fmla="*/ 0 w 11076495"/>
                <a:gd name="connsiteY0-302" fmla="*/ 2678076 h 2678076"/>
                <a:gd name="connsiteX1-303" fmla="*/ 2036190 w 11076495"/>
                <a:gd name="connsiteY1-304" fmla="*/ 1169787 h 2678076"/>
                <a:gd name="connsiteX2-305" fmla="*/ 5344998 w 11076495"/>
                <a:gd name="connsiteY2-306" fmla="*/ 1933358 h 2678076"/>
                <a:gd name="connsiteX3-307" fmla="*/ 7635711 w 11076495"/>
                <a:gd name="connsiteY3-308" fmla="*/ 1009531 h 2678076"/>
                <a:gd name="connsiteX4-309" fmla="*/ 9172280 w 11076495"/>
                <a:gd name="connsiteY4-310" fmla="*/ 10290 h 2678076"/>
                <a:gd name="connsiteX5-311" fmla="*/ 11076495 w 11076495"/>
                <a:gd name="connsiteY5-312" fmla="*/ 1018957 h 2678076"/>
                <a:gd name="connsiteX0-313" fmla="*/ 0 w 11076495"/>
                <a:gd name="connsiteY0-314" fmla="*/ 2678076 h 2678076"/>
                <a:gd name="connsiteX1-315" fmla="*/ 2036190 w 11076495"/>
                <a:gd name="connsiteY1-316" fmla="*/ 1169787 h 2678076"/>
                <a:gd name="connsiteX2-317" fmla="*/ 5344998 w 11076495"/>
                <a:gd name="connsiteY2-318" fmla="*/ 1933358 h 2678076"/>
                <a:gd name="connsiteX3-319" fmla="*/ 7635711 w 11076495"/>
                <a:gd name="connsiteY3-320" fmla="*/ 1009531 h 2678076"/>
                <a:gd name="connsiteX4-321" fmla="*/ 9172280 w 11076495"/>
                <a:gd name="connsiteY4-322" fmla="*/ 10290 h 2678076"/>
                <a:gd name="connsiteX5-323" fmla="*/ 11076495 w 11076495"/>
                <a:gd name="connsiteY5-324" fmla="*/ 1018957 h 2678076"/>
                <a:gd name="connsiteX0-325" fmla="*/ 0 w 11076495"/>
                <a:gd name="connsiteY0-326" fmla="*/ 2673264 h 2673264"/>
                <a:gd name="connsiteX1-327" fmla="*/ 2036190 w 11076495"/>
                <a:gd name="connsiteY1-328" fmla="*/ 1164975 h 2673264"/>
                <a:gd name="connsiteX2-329" fmla="*/ 5344998 w 11076495"/>
                <a:gd name="connsiteY2-330" fmla="*/ 1928546 h 2673264"/>
                <a:gd name="connsiteX3-331" fmla="*/ 7635711 w 11076495"/>
                <a:gd name="connsiteY3-332" fmla="*/ 1004719 h 2673264"/>
                <a:gd name="connsiteX4-333" fmla="*/ 9172280 w 11076495"/>
                <a:gd name="connsiteY4-334" fmla="*/ 5478 h 2673264"/>
                <a:gd name="connsiteX5-335" fmla="*/ 11076495 w 11076495"/>
                <a:gd name="connsiteY5-336" fmla="*/ 1014145 h 2673264"/>
                <a:gd name="connsiteX0-337" fmla="*/ 0 w 11076495"/>
                <a:gd name="connsiteY0-338" fmla="*/ 2673264 h 2673264"/>
                <a:gd name="connsiteX1-339" fmla="*/ 2036190 w 11076495"/>
                <a:gd name="connsiteY1-340" fmla="*/ 1164975 h 2673264"/>
                <a:gd name="connsiteX2-341" fmla="*/ 5344998 w 11076495"/>
                <a:gd name="connsiteY2-342" fmla="*/ 1928546 h 2673264"/>
                <a:gd name="connsiteX3-343" fmla="*/ 7635711 w 11076495"/>
                <a:gd name="connsiteY3-344" fmla="*/ 1004719 h 2673264"/>
                <a:gd name="connsiteX4-345" fmla="*/ 9172280 w 11076495"/>
                <a:gd name="connsiteY4-346" fmla="*/ 5478 h 2673264"/>
                <a:gd name="connsiteX5-347" fmla="*/ 11076495 w 11076495"/>
                <a:gd name="connsiteY5-348" fmla="*/ 1014145 h 2673264"/>
                <a:gd name="connsiteX0-349" fmla="*/ 0 w 11076495"/>
                <a:gd name="connsiteY0-350" fmla="*/ 2673264 h 2673264"/>
                <a:gd name="connsiteX1-351" fmla="*/ 2036190 w 11076495"/>
                <a:gd name="connsiteY1-352" fmla="*/ 1164975 h 2673264"/>
                <a:gd name="connsiteX2-353" fmla="*/ 5344998 w 11076495"/>
                <a:gd name="connsiteY2-354" fmla="*/ 1928546 h 2673264"/>
                <a:gd name="connsiteX3-355" fmla="*/ 7635711 w 11076495"/>
                <a:gd name="connsiteY3-356" fmla="*/ 1004719 h 2673264"/>
                <a:gd name="connsiteX4-357" fmla="*/ 9172280 w 11076495"/>
                <a:gd name="connsiteY4-358" fmla="*/ 5478 h 2673264"/>
                <a:gd name="connsiteX5-359" fmla="*/ 11076495 w 11076495"/>
                <a:gd name="connsiteY5-360" fmla="*/ 1014145 h 2673264"/>
                <a:gd name="connsiteX0-361" fmla="*/ 0 w 11076495"/>
                <a:gd name="connsiteY0-362" fmla="*/ 2673264 h 2673264"/>
                <a:gd name="connsiteX1-363" fmla="*/ 2036190 w 11076495"/>
                <a:gd name="connsiteY1-364" fmla="*/ 1164975 h 2673264"/>
                <a:gd name="connsiteX2-365" fmla="*/ 5344998 w 11076495"/>
                <a:gd name="connsiteY2-366" fmla="*/ 1928546 h 2673264"/>
                <a:gd name="connsiteX3-367" fmla="*/ 7635711 w 11076495"/>
                <a:gd name="connsiteY3-368" fmla="*/ 1004719 h 2673264"/>
                <a:gd name="connsiteX4-369" fmla="*/ 9172280 w 11076495"/>
                <a:gd name="connsiteY4-370" fmla="*/ 5478 h 2673264"/>
                <a:gd name="connsiteX5-371" fmla="*/ 11076495 w 11076495"/>
                <a:gd name="connsiteY5-372" fmla="*/ 1014145 h 2673264"/>
                <a:gd name="connsiteX0-373" fmla="*/ 0 w 11076495"/>
                <a:gd name="connsiteY0-374" fmla="*/ 2673264 h 2673264"/>
                <a:gd name="connsiteX1-375" fmla="*/ 2036190 w 11076495"/>
                <a:gd name="connsiteY1-376" fmla="*/ 1164975 h 2673264"/>
                <a:gd name="connsiteX2-377" fmla="*/ 5344998 w 11076495"/>
                <a:gd name="connsiteY2-378" fmla="*/ 1928546 h 2673264"/>
                <a:gd name="connsiteX3-379" fmla="*/ 7635711 w 11076495"/>
                <a:gd name="connsiteY3-380" fmla="*/ 1004719 h 2673264"/>
                <a:gd name="connsiteX4-381" fmla="*/ 9172280 w 11076495"/>
                <a:gd name="connsiteY4-382" fmla="*/ 5478 h 2673264"/>
                <a:gd name="connsiteX5-383" fmla="*/ 11076495 w 11076495"/>
                <a:gd name="connsiteY5-384" fmla="*/ 1014145 h 2673264"/>
                <a:gd name="connsiteX0-385" fmla="*/ 0 w 11076495"/>
                <a:gd name="connsiteY0-386" fmla="*/ 2673264 h 2673264"/>
                <a:gd name="connsiteX1-387" fmla="*/ 2036190 w 11076495"/>
                <a:gd name="connsiteY1-388" fmla="*/ 1164975 h 2673264"/>
                <a:gd name="connsiteX2-389" fmla="*/ 5344998 w 11076495"/>
                <a:gd name="connsiteY2-390" fmla="*/ 1928546 h 2673264"/>
                <a:gd name="connsiteX3-391" fmla="*/ 7635711 w 11076495"/>
                <a:gd name="connsiteY3-392" fmla="*/ 1004719 h 2673264"/>
                <a:gd name="connsiteX4-393" fmla="*/ 9172280 w 11076495"/>
                <a:gd name="connsiteY4-394" fmla="*/ 5478 h 2673264"/>
                <a:gd name="connsiteX5-395" fmla="*/ 11076495 w 11076495"/>
                <a:gd name="connsiteY5-396" fmla="*/ 1014145 h 2673264"/>
                <a:gd name="connsiteX0-397" fmla="*/ 0 w 11076495"/>
                <a:gd name="connsiteY0-398" fmla="*/ 2668288 h 2668288"/>
                <a:gd name="connsiteX1-399" fmla="*/ 2036190 w 11076495"/>
                <a:gd name="connsiteY1-400" fmla="*/ 1159999 h 2668288"/>
                <a:gd name="connsiteX2-401" fmla="*/ 5344998 w 11076495"/>
                <a:gd name="connsiteY2-402" fmla="*/ 1923570 h 2668288"/>
                <a:gd name="connsiteX3-403" fmla="*/ 7635711 w 11076495"/>
                <a:gd name="connsiteY3-404" fmla="*/ 999743 h 2668288"/>
                <a:gd name="connsiteX4-405" fmla="*/ 9172280 w 11076495"/>
                <a:gd name="connsiteY4-406" fmla="*/ 502 h 2668288"/>
                <a:gd name="connsiteX5-407" fmla="*/ 11076495 w 11076495"/>
                <a:gd name="connsiteY5-408" fmla="*/ 1009169 h 2668288"/>
                <a:gd name="connsiteX0-409" fmla="*/ 0 w 10878532"/>
                <a:gd name="connsiteY0-410" fmla="*/ 2669159 h 2669159"/>
                <a:gd name="connsiteX1-411" fmla="*/ 2036190 w 10878532"/>
                <a:gd name="connsiteY1-412" fmla="*/ 1160870 h 2669159"/>
                <a:gd name="connsiteX2-413" fmla="*/ 5344998 w 10878532"/>
                <a:gd name="connsiteY2-414" fmla="*/ 1924441 h 2669159"/>
                <a:gd name="connsiteX3-415" fmla="*/ 7635711 w 10878532"/>
                <a:gd name="connsiteY3-416" fmla="*/ 1000614 h 2669159"/>
                <a:gd name="connsiteX4-417" fmla="*/ 9172280 w 10878532"/>
                <a:gd name="connsiteY4-418" fmla="*/ 1373 h 2669159"/>
                <a:gd name="connsiteX5-419" fmla="*/ 10878532 w 10878532"/>
                <a:gd name="connsiteY5-420" fmla="*/ 764943 h 26691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0878532" h="2669159">
                  <a:moveTo>
                    <a:pt x="0" y="2669159"/>
                  </a:moveTo>
                  <a:cubicBezTo>
                    <a:pt x="634738" y="2057988"/>
                    <a:pt x="1145357" y="1284990"/>
                    <a:pt x="2036190" y="1160870"/>
                  </a:cubicBezTo>
                  <a:cubicBezTo>
                    <a:pt x="2927023" y="1036750"/>
                    <a:pt x="4411745" y="1856882"/>
                    <a:pt x="5344998" y="1924441"/>
                  </a:cubicBezTo>
                  <a:cubicBezTo>
                    <a:pt x="6278251" y="1992000"/>
                    <a:pt x="6978977" y="1707625"/>
                    <a:pt x="7635711" y="1000614"/>
                  </a:cubicBezTo>
                  <a:cubicBezTo>
                    <a:pt x="8292445" y="293603"/>
                    <a:pt x="8631810" y="40652"/>
                    <a:pt x="9172280" y="1373"/>
                  </a:cubicBezTo>
                  <a:cubicBezTo>
                    <a:pt x="9712750" y="-37906"/>
                    <a:pt x="10579231" y="778296"/>
                    <a:pt x="10878532" y="764943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A8294B9C-021D-4AAB-BFB6-5751EFBB02AF}"/>
                </a:ext>
              </a:extLst>
            </p:cNvPr>
            <p:cNvSpPr/>
            <p:nvPr/>
          </p:nvSpPr>
          <p:spPr>
            <a:xfrm>
              <a:off x="2927648" y="3276124"/>
              <a:ext cx="288032" cy="28803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AEC447C1-815F-437F-825B-C37D5AAD466C}"/>
                </a:ext>
              </a:extLst>
            </p:cNvPr>
            <p:cNvSpPr/>
            <p:nvPr/>
          </p:nvSpPr>
          <p:spPr>
            <a:xfrm>
              <a:off x="4853863" y="3564156"/>
              <a:ext cx="288032" cy="2880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864045A1-2360-47FE-8A71-95C41594F43E}"/>
                </a:ext>
              </a:extLst>
            </p:cNvPr>
            <p:cNvSpPr/>
            <p:nvPr/>
          </p:nvSpPr>
          <p:spPr>
            <a:xfrm>
              <a:off x="7181406" y="3952147"/>
              <a:ext cx="288032" cy="2880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B2D101D8-A049-480B-8F10-A88AB2726609}"/>
                </a:ext>
              </a:extLst>
            </p:cNvPr>
            <p:cNvSpPr/>
            <p:nvPr/>
          </p:nvSpPr>
          <p:spPr>
            <a:xfrm>
              <a:off x="10080630" y="2070782"/>
              <a:ext cx="288032" cy="2880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65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BBC8BAC4-D806-4013-B7CC-5CCA3ACF146C}"/>
                </a:ext>
              </a:extLst>
            </p:cNvPr>
            <p:cNvCxnSpPr>
              <a:endCxn id="8" idx="0"/>
            </p:cNvCxnSpPr>
            <p:nvPr/>
          </p:nvCxnSpPr>
          <p:spPr>
            <a:xfrm>
              <a:off x="3071664" y="2509534"/>
              <a:ext cx="0" cy="76659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C7DFBD71-404E-4187-951D-216B02AD7441}"/>
                </a:ext>
              </a:extLst>
            </p:cNvPr>
            <p:cNvCxnSpPr/>
            <p:nvPr/>
          </p:nvCxnSpPr>
          <p:spPr>
            <a:xfrm>
              <a:off x="4997879" y="3852188"/>
              <a:ext cx="0" cy="878021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796EFF70-80C7-4FCF-9FE1-ABFEEFE2BC71}"/>
                </a:ext>
              </a:extLst>
            </p:cNvPr>
            <p:cNvCxnSpPr/>
            <p:nvPr/>
          </p:nvCxnSpPr>
          <p:spPr>
            <a:xfrm>
              <a:off x="10224646" y="2358814"/>
              <a:ext cx="0" cy="1091396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0" name="Rectangle 24">
            <a:extLst>
              <a:ext uri="{FF2B5EF4-FFF2-40B4-BE49-F238E27FC236}">
                <a16:creationId xmlns="" xmlns:a16="http://schemas.microsoft.com/office/drawing/2014/main" id="{B4739B83-B41A-4A42-86B0-6E62B3110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7519" y="111485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0D02B3B5-7FEE-46E6-BBF3-D76F7633FB1F}"/>
              </a:ext>
            </a:extLst>
          </p:cNvPr>
          <p:cNvSpPr txBox="1"/>
          <p:nvPr/>
        </p:nvSpPr>
        <p:spPr>
          <a:xfrm>
            <a:off x="1039246" y="153774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="" xmlns:a16="http://schemas.microsoft.com/office/drawing/2014/main" id="{9EAF5E4F-8F01-4767-A3A1-32DE53057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074" y="459380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A4E01D6-40E1-4150-8548-C3121F6330C7}"/>
              </a:ext>
            </a:extLst>
          </p:cNvPr>
          <p:cNvSpPr txBox="1"/>
          <p:nvPr/>
        </p:nvSpPr>
        <p:spPr>
          <a:xfrm>
            <a:off x="2826801" y="5016688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="" xmlns:a16="http://schemas.microsoft.com/office/drawing/2014/main" id="{A1B83100-F4C8-4884-9523-A39BB674C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4611" y="116904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3C0DD373-7D08-4FD9-9727-68C560DE5BCC}"/>
              </a:ext>
            </a:extLst>
          </p:cNvPr>
          <p:cNvSpPr txBox="1"/>
          <p:nvPr/>
        </p:nvSpPr>
        <p:spPr>
          <a:xfrm>
            <a:off x="5556338" y="159193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  <p:sp>
        <p:nvSpPr>
          <p:cNvPr id="26" name="Rectangle 24">
            <a:extLst>
              <a:ext uri="{FF2B5EF4-FFF2-40B4-BE49-F238E27FC236}">
                <a16:creationId xmlns="" xmlns:a16="http://schemas.microsoft.com/office/drawing/2014/main" id="{ACD1B998-07B4-4CAB-A29D-B899A096C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2950" y="3331466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b="1" dirty="0">
                <a:solidFill>
                  <a:schemeClr val="bg2">
                    <a:lumMod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单击填加标题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C87DD56C-7189-42FC-9408-E68D4480DBF6}"/>
              </a:ext>
            </a:extLst>
          </p:cNvPr>
          <p:cNvSpPr txBox="1"/>
          <p:nvPr/>
        </p:nvSpPr>
        <p:spPr>
          <a:xfrm>
            <a:off x="8814677" y="3754353"/>
            <a:ext cx="2580233" cy="904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r>
              <a:rPr lang="zh-CN" altLang="en-US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Hiragino Sans GB W3" charset="-122"/>
              </a:rPr>
              <a:t>容编辑文字</a:t>
            </a: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  <a:p>
            <a:pPr algn="ctr">
              <a:spcBef>
                <a:spcPts val="788"/>
              </a:spcBef>
            </a:pPr>
            <a:endParaRPr lang="en-US" altLang="zh-CN" sz="1314" dirty="0">
              <a:solidFill>
                <a:schemeClr val="tx1">
                  <a:lumMod val="95000"/>
                  <a:lumOff val="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620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02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活动前期准备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150304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2A2DA5E7-313F-4B52-8BB5-43C1929ED004}"/>
              </a:ext>
            </a:extLst>
          </p:cNvPr>
          <p:cNvGrpSpPr/>
          <p:nvPr/>
        </p:nvGrpSpPr>
        <p:grpSpPr>
          <a:xfrm>
            <a:off x="919639" y="1195236"/>
            <a:ext cx="5449776" cy="4359819"/>
            <a:chOff x="1102414" y="648230"/>
            <a:chExt cx="6773330" cy="5418665"/>
          </a:xfrm>
        </p:grpSpPr>
        <p:sp>
          <p:nvSpPr>
            <p:cNvPr id="80" name="椭圆 79">
              <a:extLst>
                <a:ext uri="{FF2B5EF4-FFF2-40B4-BE49-F238E27FC236}">
                  <a16:creationId xmlns="" xmlns:a16="http://schemas.microsoft.com/office/drawing/2014/main" id="{2CA59462-F9E0-4859-9F85-EAF015395B94}"/>
                </a:ext>
              </a:extLst>
            </p:cNvPr>
            <p:cNvSpPr/>
            <p:nvPr/>
          </p:nvSpPr>
          <p:spPr>
            <a:xfrm>
              <a:off x="1102414" y="2002895"/>
              <a:ext cx="4063997" cy="406400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1" name="椭圆 80">
              <a:extLst>
                <a:ext uri="{FF2B5EF4-FFF2-40B4-BE49-F238E27FC236}">
                  <a16:creationId xmlns="" xmlns:a16="http://schemas.microsoft.com/office/drawing/2014/main" id="{C7C84D99-37D6-4A7C-B311-7B7D0F5FA8A8}"/>
                </a:ext>
              </a:extLst>
            </p:cNvPr>
            <p:cNvSpPr/>
            <p:nvPr/>
          </p:nvSpPr>
          <p:spPr>
            <a:xfrm>
              <a:off x="1915215" y="2815695"/>
              <a:ext cx="2438398" cy="2438400"/>
            </a:xfrm>
            <a:prstGeom prst="ellipse">
              <a:avLst/>
            </a:prstGeom>
            <a:solidFill>
              <a:schemeClr val="bg1">
                <a:lumMod val="7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2" name="椭圆 81">
              <a:extLst>
                <a:ext uri="{FF2B5EF4-FFF2-40B4-BE49-F238E27FC236}">
                  <a16:creationId xmlns="" xmlns:a16="http://schemas.microsoft.com/office/drawing/2014/main" id="{45CEB63D-293D-4550-9725-E353A7F08337}"/>
                </a:ext>
              </a:extLst>
            </p:cNvPr>
            <p:cNvSpPr/>
            <p:nvPr/>
          </p:nvSpPr>
          <p:spPr>
            <a:xfrm>
              <a:off x="2728014" y="3628495"/>
              <a:ext cx="812799" cy="8128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77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3" name="任意多边形 25">
              <a:extLst>
                <a:ext uri="{FF2B5EF4-FFF2-40B4-BE49-F238E27FC236}">
                  <a16:creationId xmlns="" xmlns:a16="http://schemas.microsoft.com/office/drawing/2014/main" id="{14CEDF87-A412-4135-9D25-B36899F71222}"/>
                </a:ext>
              </a:extLst>
            </p:cNvPr>
            <p:cNvSpPr/>
            <p:nvPr/>
          </p:nvSpPr>
          <p:spPr>
            <a:xfrm>
              <a:off x="5843745" y="648230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4" name="直接连接符 83">
              <a:extLst>
                <a:ext uri="{FF2B5EF4-FFF2-40B4-BE49-F238E27FC236}">
                  <a16:creationId xmlns="" xmlns:a16="http://schemas.microsoft.com/office/drawing/2014/main" id="{CA75BEEA-6667-480D-801C-8F2C6E8D259F}"/>
                </a:ext>
              </a:extLst>
            </p:cNvPr>
            <p:cNvSpPr/>
            <p:nvPr/>
          </p:nvSpPr>
          <p:spPr>
            <a:xfrm>
              <a:off x="5335745" y="1240896"/>
              <a:ext cx="5080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5" name="直接连接符 84">
              <a:extLst>
                <a:ext uri="{FF2B5EF4-FFF2-40B4-BE49-F238E27FC236}">
                  <a16:creationId xmlns="" xmlns:a16="http://schemas.microsoft.com/office/drawing/2014/main" id="{63593D35-1850-4365-B992-9A1E3EC359E1}"/>
                </a:ext>
              </a:extLst>
            </p:cNvPr>
            <p:cNvSpPr/>
            <p:nvPr/>
          </p:nvSpPr>
          <p:spPr>
            <a:xfrm rot="5400000">
              <a:off x="2837402" y="1538584"/>
              <a:ext cx="2793321" cy="219930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6" name="任意多边形 28">
              <a:extLst>
                <a:ext uri="{FF2B5EF4-FFF2-40B4-BE49-F238E27FC236}">
                  <a16:creationId xmlns="" xmlns:a16="http://schemas.microsoft.com/office/drawing/2014/main" id="{854B0A2B-7F24-4C24-8DD1-0D112EDA8D01}"/>
                </a:ext>
              </a:extLst>
            </p:cNvPr>
            <p:cNvSpPr/>
            <p:nvPr/>
          </p:nvSpPr>
          <p:spPr>
            <a:xfrm>
              <a:off x="5843744" y="1833562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7" name="直接连接符 86">
              <a:extLst>
                <a:ext uri="{FF2B5EF4-FFF2-40B4-BE49-F238E27FC236}">
                  <a16:creationId xmlns="" xmlns:a16="http://schemas.microsoft.com/office/drawing/2014/main" id="{173A2C08-7F4B-4D8F-B9BD-DF36BFADF7C4}"/>
                </a:ext>
              </a:extLst>
            </p:cNvPr>
            <p:cNvSpPr/>
            <p:nvPr/>
          </p:nvSpPr>
          <p:spPr>
            <a:xfrm>
              <a:off x="5335744" y="2426230"/>
              <a:ext cx="507999" cy="0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8" name="直接连接符 87">
              <a:extLst>
                <a:ext uri="{FF2B5EF4-FFF2-40B4-BE49-F238E27FC236}">
                  <a16:creationId xmlns="" xmlns:a16="http://schemas.microsoft.com/office/drawing/2014/main" id="{0BBE3B1E-4664-4AF3-A2B6-FBBB51A2E0CA}"/>
                </a:ext>
              </a:extLst>
            </p:cNvPr>
            <p:cNvSpPr/>
            <p:nvPr/>
          </p:nvSpPr>
          <p:spPr>
            <a:xfrm rot="5400000">
              <a:off x="3436977" y="2705426"/>
              <a:ext cx="2176678" cy="1616793"/>
            </a:xfrm>
            <a:prstGeom prst="line">
              <a:avLst/>
            </a:prstGeom>
            <a:ln w="28575">
              <a:solidFill>
                <a:srgbClr val="9D967F"/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89" name="任意多边形 31">
              <a:extLst>
                <a:ext uri="{FF2B5EF4-FFF2-40B4-BE49-F238E27FC236}">
                  <a16:creationId xmlns="" xmlns:a16="http://schemas.microsoft.com/office/drawing/2014/main" id="{9F45B465-0CB9-45CC-BB2C-E5826695B5AA}"/>
                </a:ext>
              </a:extLst>
            </p:cNvPr>
            <p:cNvSpPr/>
            <p:nvPr/>
          </p:nvSpPr>
          <p:spPr>
            <a:xfrm>
              <a:off x="5843744" y="3018896"/>
              <a:ext cx="2031999" cy="1185333"/>
            </a:xfrm>
            <a:custGeom>
              <a:avLst/>
              <a:gdLst>
                <a:gd name="connsiteX0" fmla="*/ 0 w 2032000"/>
                <a:gd name="connsiteY0" fmla="*/ 0 h 1185333"/>
                <a:gd name="connsiteX1" fmla="*/ 2032000 w 2032000"/>
                <a:gd name="connsiteY1" fmla="*/ 0 h 1185333"/>
                <a:gd name="connsiteX2" fmla="*/ 2032000 w 2032000"/>
                <a:gd name="connsiteY2" fmla="*/ 1185333 h 1185333"/>
                <a:gd name="connsiteX3" fmla="*/ 0 w 2032000"/>
                <a:gd name="connsiteY3" fmla="*/ 1185333 h 1185333"/>
                <a:gd name="connsiteX4" fmla="*/ 0 w 2032000"/>
                <a:gd name="connsiteY4" fmla="*/ 0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185333">
                  <a:moveTo>
                    <a:pt x="0" y="0"/>
                  </a:moveTo>
                  <a:lnTo>
                    <a:pt x="2032000" y="0"/>
                  </a:lnTo>
                  <a:lnTo>
                    <a:pt x="2032000" y="1185333"/>
                  </a:lnTo>
                  <a:lnTo>
                    <a:pt x="0" y="11853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6936" tIns="67310" rIns="67310" bIns="67310" numCol="1" spcCol="1270" anchor="ctr" anchorCtr="0">
              <a:noAutofit/>
            </a:bodyPr>
            <a:lstStyle/>
            <a:p>
              <a:pPr lvl="0" algn="l" defTabSz="2355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300" kern="120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0" name="直接连接符 89">
              <a:extLst>
                <a:ext uri="{FF2B5EF4-FFF2-40B4-BE49-F238E27FC236}">
                  <a16:creationId xmlns="" xmlns:a16="http://schemas.microsoft.com/office/drawing/2014/main" id="{2BB44274-D90A-4309-BA25-F7C03CF9F620}"/>
                </a:ext>
              </a:extLst>
            </p:cNvPr>
            <p:cNvSpPr/>
            <p:nvPr/>
          </p:nvSpPr>
          <p:spPr>
            <a:xfrm>
              <a:off x="5335746" y="3611562"/>
              <a:ext cx="508000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1" name="直接连接符 90">
              <a:extLst>
                <a:ext uri="{FF2B5EF4-FFF2-40B4-BE49-F238E27FC236}">
                  <a16:creationId xmlns="" xmlns:a16="http://schemas.microsoft.com/office/drawing/2014/main" id="{EC6F8B10-0AC4-4421-8C1D-97CB7E6712FA}"/>
                </a:ext>
              </a:extLst>
            </p:cNvPr>
            <p:cNvSpPr/>
            <p:nvPr/>
          </p:nvSpPr>
          <p:spPr>
            <a:xfrm rot="5400000">
              <a:off x="4037299" y="3871320"/>
              <a:ext cx="1555157" cy="1034288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0017F1B0-2E94-411C-A41B-70886669466E}"/>
              </a:ext>
            </a:extLst>
          </p:cNvPr>
          <p:cNvGrpSpPr/>
          <p:nvPr/>
        </p:nvGrpSpPr>
        <p:grpSpPr>
          <a:xfrm>
            <a:off x="5740920" y="4508319"/>
            <a:ext cx="746895" cy="1210340"/>
            <a:chOff x="5695950" y="5077945"/>
            <a:chExt cx="746895" cy="1210340"/>
          </a:xfrm>
        </p:grpSpPr>
        <p:sp>
          <p:nvSpPr>
            <p:cNvPr id="93" name="矩形 92">
              <a:extLst>
                <a:ext uri="{FF2B5EF4-FFF2-40B4-BE49-F238E27FC236}">
                  <a16:creationId xmlns="" xmlns:a16="http://schemas.microsoft.com/office/drawing/2014/main" id="{E74585C7-4880-40F2-8C58-863534AE08C5}"/>
                </a:ext>
              </a:extLst>
            </p:cNvPr>
            <p:cNvSpPr/>
            <p:nvPr/>
          </p:nvSpPr>
          <p:spPr>
            <a:xfrm>
              <a:off x="5695950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4" name="KSO_Shape">
              <a:extLst>
                <a:ext uri="{FF2B5EF4-FFF2-40B4-BE49-F238E27FC236}">
                  <a16:creationId xmlns="" xmlns:a16="http://schemas.microsoft.com/office/drawing/2014/main" id="{19BDB344-ABC0-4B90-94C8-DCECAF333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550" y="5077945"/>
              <a:ext cx="662295" cy="713918"/>
            </a:xfrm>
            <a:custGeom>
              <a:avLst/>
              <a:gdLst>
                <a:gd name="T0" fmla="*/ 1234903 w 2578"/>
                <a:gd name="T1" fmla="*/ 1800397 h 2775"/>
                <a:gd name="T2" fmla="*/ 1186284 w 2578"/>
                <a:gd name="T3" fmla="*/ 928421 h 2775"/>
                <a:gd name="T4" fmla="*/ 1119515 w 2578"/>
                <a:gd name="T5" fmla="*/ 829156 h 2775"/>
                <a:gd name="T6" fmla="*/ 1329546 w 2578"/>
                <a:gd name="T7" fmla="*/ 753896 h 2775"/>
                <a:gd name="T8" fmla="*/ 1265370 w 2578"/>
                <a:gd name="T9" fmla="*/ 829156 h 2775"/>
                <a:gd name="T10" fmla="*/ 1498089 w 2578"/>
                <a:gd name="T11" fmla="*/ 1015359 h 2775"/>
                <a:gd name="T12" fmla="*/ 1669225 w 2578"/>
                <a:gd name="T13" fmla="*/ 1012764 h 2775"/>
                <a:gd name="T14" fmla="*/ 1671170 w 2578"/>
                <a:gd name="T15" fmla="*/ 1363111 h 2775"/>
                <a:gd name="T16" fmla="*/ 877721 w 2578"/>
                <a:gd name="T17" fmla="*/ 1363111 h 2775"/>
                <a:gd name="T18" fmla="*/ 1592084 w 2578"/>
                <a:gd name="T19" fmla="*/ 1363111 h 2775"/>
                <a:gd name="T20" fmla="*/ 1265370 w 2578"/>
                <a:gd name="T21" fmla="*/ 1431883 h 2775"/>
                <a:gd name="T22" fmla="*/ 1195360 w 2578"/>
                <a:gd name="T23" fmla="*/ 1479245 h 2775"/>
                <a:gd name="T24" fmla="*/ 1155817 w 2578"/>
                <a:gd name="T25" fmla="*/ 1363111 h 2775"/>
                <a:gd name="T26" fmla="*/ 1197953 w 2578"/>
                <a:gd name="T27" fmla="*/ 1118517 h 2775"/>
                <a:gd name="T28" fmla="*/ 1265370 w 2578"/>
                <a:gd name="T29" fmla="*/ 1294988 h 2775"/>
                <a:gd name="T30" fmla="*/ 1265370 w 2578"/>
                <a:gd name="T31" fmla="*/ 1431883 h 2775"/>
                <a:gd name="T32" fmla="*/ 726032 w 2578"/>
                <a:gd name="T33" fmla="*/ 1115922 h 2775"/>
                <a:gd name="T34" fmla="*/ 269669 w 2578"/>
                <a:gd name="T35" fmla="*/ 1223621 h 2775"/>
                <a:gd name="T36" fmla="*/ 269669 w 2578"/>
                <a:gd name="T37" fmla="*/ 1115922 h 2775"/>
                <a:gd name="T38" fmla="*/ 269669 w 2578"/>
                <a:gd name="T39" fmla="*/ 1043906 h 2775"/>
                <a:gd name="T40" fmla="*/ 269669 w 2578"/>
                <a:gd name="T41" fmla="*/ 935558 h 2775"/>
                <a:gd name="T42" fmla="*/ 768168 w 2578"/>
                <a:gd name="T43" fmla="*/ 1043906 h 2775"/>
                <a:gd name="T44" fmla="*/ 215865 w 2578"/>
                <a:gd name="T45" fmla="*/ 629977 h 2775"/>
                <a:gd name="T46" fmla="*/ 989219 w 2578"/>
                <a:gd name="T47" fmla="*/ 576127 h 2775"/>
                <a:gd name="T48" fmla="*/ 989219 w 2578"/>
                <a:gd name="T49" fmla="*/ 683826 h 2775"/>
                <a:gd name="T50" fmla="*/ 269669 w 2578"/>
                <a:gd name="T51" fmla="*/ 864191 h 2775"/>
                <a:gd name="T52" fmla="*/ 269669 w 2578"/>
                <a:gd name="T53" fmla="*/ 755842 h 2775"/>
                <a:gd name="T54" fmla="*/ 1007369 w 2578"/>
                <a:gd name="T55" fmla="*/ 759086 h 2775"/>
                <a:gd name="T56" fmla="*/ 978847 w 2578"/>
                <a:gd name="T57" fmla="*/ 864191 h 2775"/>
                <a:gd name="T58" fmla="*/ 1151279 w 2578"/>
                <a:gd name="T59" fmla="*/ 467779 h 2775"/>
                <a:gd name="T60" fmla="*/ 969123 w 2578"/>
                <a:gd name="T61" fmla="*/ 288064 h 2775"/>
                <a:gd name="T62" fmla="*/ 845309 w 2578"/>
                <a:gd name="T63" fmla="*/ 432095 h 2775"/>
                <a:gd name="T64" fmla="*/ 287820 w 2578"/>
                <a:gd name="T65" fmla="*/ 305581 h 2775"/>
                <a:gd name="T66" fmla="*/ 287820 w 2578"/>
                <a:gd name="T67" fmla="*/ 288064 h 2775"/>
                <a:gd name="T68" fmla="*/ 107608 w 2578"/>
                <a:gd name="T69" fmla="*/ 1511685 h 2775"/>
                <a:gd name="T70" fmla="*/ 790856 w 2578"/>
                <a:gd name="T71" fmla="*/ 1692049 h 2775"/>
                <a:gd name="T72" fmla="*/ 215865 w 2578"/>
                <a:gd name="T73" fmla="*/ 1799748 h 2775"/>
                <a:gd name="T74" fmla="*/ 0 w 2578"/>
                <a:gd name="T75" fmla="*/ 395763 h 2775"/>
                <a:gd name="T76" fmla="*/ 325418 w 2578"/>
                <a:gd name="T77" fmla="*/ 216048 h 2775"/>
                <a:gd name="T78" fmla="*/ 429137 w 2578"/>
                <a:gd name="T79" fmla="*/ 179715 h 2775"/>
                <a:gd name="T80" fmla="*/ 825213 w 2578"/>
                <a:gd name="T81" fmla="*/ 179715 h 2775"/>
                <a:gd name="T82" fmla="*/ 933470 w 2578"/>
                <a:gd name="T83" fmla="*/ 216048 h 2775"/>
                <a:gd name="T84" fmla="*/ 1258888 w 2578"/>
                <a:gd name="T85" fmla="*/ 395763 h 2775"/>
                <a:gd name="T86" fmla="*/ 1151279 w 2578"/>
                <a:gd name="T87" fmla="*/ 719510 h 2775"/>
                <a:gd name="T88" fmla="*/ 627499 w 2578"/>
                <a:gd name="T89" fmla="*/ 97968 h 2775"/>
                <a:gd name="T90" fmla="*/ 627499 w 2578"/>
                <a:gd name="T91" fmla="*/ 302337 h 2775"/>
                <a:gd name="T92" fmla="*/ 627499 w 2578"/>
                <a:gd name="T93" fmla="*/ 97968 h 277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578" h="2775">
                  <a:moveTo>
                    <a:pt x="2578" y="2101"/>
                  </a:moveTo>
                  <a:cubicBezTo>
                    <a:pt x="2578" y="2473"/>
                    <a:pt x="2277" y="2775"/>
                    <a:pt x="1905" y="2775"/>
                  </a:cubicBezTo>
                  <a:cubicBezTo>
                    <a:pt x="1533" y="2775"/>
                    <a:pt x="1232" y="2473"/>
                    <a:pt x="1232" y="2101"/>
                  </a:cubicBezTo>
                  <a:cubicBezTo>
                    <a:pt x="1232" y="1750"/>
                    <a:pt x="1487" y="1462"/>
                    <a:pt x="1830" y="1431"/>
                  </a:cubicBezTo>
                  <a:cubicBezTo>
                    <a:pt x="1830" y="1278"/>
                    <a:pt x="1830" y="1278"/>
                    <a:pt x="1830" y="1278"/>
                  </a:cubicBezTo>
                  <a:cubicBezTo>
                    <a:pt x="1727" y="1278"/>
                    <a:pt x="1727" y="1278"/>
                    <a:pt x="1727" y="1278"/>
                  </a:cubicBezTo>
                  <a:cubicBezTo>
                    <a:pt x="1727" y="1162"/>
                    <a:pt x="1727" y="1162"/>
                    <a:pt x="1727" y="1162"/>
                  </a:cubicBezTo>
                  <a:cubicBezTo>
                    <a:pt x="2051" y="1162"/>
                    <a:pt x="2051" y="1162"/>
                    <a:pt x="2051" y="1162"/>
                  </a:cubicBezTo>
                  <a:cubicBezTo>
                    <a:pt x="2051" y="1278"/>
                    <a:pt x="2051" y="1278"/>
                    <a:pt x="2051" y="1278"/>
                  </a:cubicBezTo>
                  <a:cubicBezTo>
                    <a:pt x="1952" y="1278"/>
                    <a:pt x="1952" y="1278"/>
                    <a:pt x="1952" y="1278"/>
                  </a:cubicBezTo>
                  <a:cubicBezTo>
                    <a:pt x="1952" y="1431"/>
                    <a:pt x="1952" y="1431"/>
                    <a:pt x="1952" y="1431"/>
                  </a:cubicBezTo>
                  <a:cubicBezTo>
                    <a:pt x="2081" y="1443"/>
                    <a:pt x="2214" y="1491"/>
                    <a:pt x="2311" y="1565"/>
                  </a:cubicBezTo>
                  <a:cubicBezTo>
                    <a:pt x="2445" y="1431"/>
                    <a:pt x="2445" y="1431"/>
                    <a:pt x="2445" y="1431"/>
                  </a:cubicBezTo>
                  <a:cubicBezTo>
                    <a:pt x="2575" y="1561"/>
                    <a:pt x="2575" y="1561"/>
                    <a:pt x="2575" y="1561"/>
                  </a:cubicBezTo>
                  <a:cubicBezTo>
                    <a:pt x="2441" y="1695"/>
                    <a:pt x="2441" y="1695"/>
                    <a:pt x="2441" y="1695"/>
                  </a:cubicBezTo>
                  <a:cubicBezTo>
                    <a:pt x="2527" y="1808"/>
                    <a:pt x="2578" y="1949"/>
                    <a:pt x="2578" y="2101"/>
                  </a:cubicBezTo>
                  <a:close/>
                  <a:moveTo>
                    <a:pt x="1905" y="1550"/>
                  </a:moveTo>
                  <a:cubicBezTo>
                    <a:pt x="1601" y="1550"/>
                    <a:pt x="1354" y="1798"/>
                    <a:pt x="1354" y="2101"/>
                  </a:cubicBezTo>
                  <a:cubicBezTo>
                    <a:pt x="1354" y="2405"/>
                    <a:pt x="1601" y="2652"/>
                    <a:pt x="1905" y="2652"/>
                  </a:cubicBezTo>
                  <a:cubicBezTo>
                    <a:pt x="2209" y="2652"/>
                    <a:pt x="2456" y="2405"/>
                    <a:pt x="2456" y="2101"/>
                  </a:cubicBezTo>
                  <a:cubicBezTo>
                    <a:pt x="2456" y="1798"/>
                    <a:pt x="2209" y="1550"/>
                    <a:pt x="1905" y="1550"/>
                  </a:cubicBezTo>
                  <a:close/>
                  <a:moveTo>
                    <a:pt x="1952" y="2207"/>
                  </a:moveTo>
                  <a:cubicBezTo>
                    <a:pt x="1952" y="2280"/>
                    <a:pt x="1952" y="2280"/>
                    <a:pt x="1952" y="2280"/>
                  </a:cubicBezTo>
                  <a:cubicBezTo>
                    <a:pt x="1844" y="2280"/>
                    <a:pt x="1844" y="2280"/>
                    <a:pt x="1844" y="2280"/>
                  </a:cubicBezTo>
                  <a:cubicBezTo>
                    <a:pt x="1844" y="2207"/>
                    <a:pt x="1844" y="2207"/>
                    <a:pt x="1844" y="2207"/>
                  </a:cubicBezTo>
                  <a:cubicBezTo>
                    <a:pt x="1807" y="2186"/>
                    <a:pt x="1783" y="2147"/>
                    <a:pt x="1783" y="2101"/>
                  </a:cubicBezTo>
                  <a:cubicBezTo>
                    <a:pt x="1783" y="2056"/>
                    <a:pt x="1812" y="2017"/>
                    <a:pt x="1848" y="1996"/>
                  </a:cubicBezTo>
                  <a:cubicBezTo>
                    <a:pt x="1848" y="1724"/>
                    <a:pt x="1848" y="1724"/>
                    <a:pt x="1848" y="1724"/>
                  </a:cubicBezTo>
                  <a:cubicBezTo>
                    <a:pt x="1952" y="1724"/>
                    <a:pt x="1952" y="1724"/>
                    <a:pt x="1952" y="1724"/>
                  </a:cubicBezTo>
                  <a:cubicBezTo>
                    <a:pt x="1952" y="1996"/>
                    <a:pt x="1952" y="1996"/>
                    <a:pt x="1952" y="1996"/>
                  </a:cubicBezTo>
                  <a:cubicBezTo>
                    <a:pt x="1989" y="2017"/>
                    <a:pt x="2027" y="2056"/>
                    <a:pt x="2027" y="2101"/>
                  </a:cubicBezTo>
                  <a:cubicBezTo>
                    <a:pt x="2027" y="2147"/>
                    <a:pt x="1989" y="2186"/>
                    <a:pt x="1952" y="2207"/>
                  </a:cubicBezTo>
                  <a:close/>
                  <a:moveTo>
                    <a:pt x="416" y="1720"/>
                  </a:moveTo>
                  <a:cubicBezTo>
                    <a:pt x="1120" y="1720"/>
                    <a:pt x="1120" y="1720"/>
                    <a:pt x="1120" y="1720"/>
                  </a:cubicBezTo>
                  <a:cubicBezTo>
                    <a:pt x="1094" y="1773"/>
                    <a:pt x="1074" y="1828"/>
                    <a:pt x="1060" y="1886"/>
                  </a:cubicBezTo>
                  <a:cubicBezTo>
                    <a:pt x="416" y="1886"/>
                    <a:pt x="416" y="1886"/>
                    <a:pt x="416" y="1886"/>
                  </a:cubicBezTo>
                  <a:cubicBezTo>
                    <a:pt x="370" y="1886"/>
                    <a:pt x="333" y="1849"/>
                    <a:pt x="333" y="1803"/>
                  </a:cubicBezTo>
                  <a:cubicBezTo>
                    <a:pt x="333" y="1757"/>
                    <a:pt x="370" y="1720"/>
                    <a:pt x="416" y="1720"/>
                  </a:cubicBezTo>
                  <a:close/>
                  <a:moveTo>
                    <a:pt x="1185" y="1609"/>
                  </a:moveTo>
                  <a:cubicBezTo>
                    <a:pt x="416" y="1609"/>
                    <a:pt x="416" y="1609"/>
                    <a:pt x="416" y="1609"/>
                  </a:cubicBezTo>
                  <a:cubicBezTo>
                    <a:pt x="370" y="1609"/>
                    <a:pt x="333" y="1572"/>
                    <a:pt x="333" y="1526"/>
                  </a:cubicBezTo>
                  <a:cubicBezTo>
                    <a:pt x="333" y="1480"/>
                    <a:pt x="370" y="1442"/>
                    <a:pt x="416" y="1442"/>
                  </a:cubicBezTo>
                  <a:cubicBezTo>
                    <a:pt x="1338" y="1442"/>
                    <a:pt x="1338" y="1442"/>
                    <a:pt x="1338" y="1442"/>
                  </a:cubicBezTo>
                  <a:cubicBezTo>
                    <a:pt x="1279" y="1491"/>
                    <a:pt x="1228" y="1547"/>
                    <a:pt x="1185" y="1609"/>
                  </a:cubicBezTo>
                  <a:close/>
                  <a:moveTo>
                    <a:pt x="416" y="1054"/>
                  </a:moveTo>
                  <a:cubicBezTo>
                    <a:pt x="370" y="1054"/>
                    <a:pt x="333" y="1017"/>
                    <a:pt x="333" y="971"/>
                  </a:cubicBezTo>
                  <a:cubicBezTo>
                    <a:pt x="333" y="925"/>
                    <a:pt x="370" y="888"/>
                    <a:pt x="416" y="888"/>
                  </a:cubicBezTo>
                  <a:cubicBezTo>
                    <a:pt x="1526" y="888"/>
                    <a:pt x="1526" y="888"/>
                    <a:pt x="1526" y="888"/>
                  </a:cubicBezTo>
                  <a:cubicBezTo>
                    <a:pt x="1572" y="888"/>
                    <a:pt x="1609" y="925"/>
                    <a:pt x="1609" y="971"/>
                  </a:cubicBezTo>
                  <a:cubicBezTo>
                    <a:pt x="1609" y="1017"/>
                    <a:pt x="1572" y="1054"/>
                    <a:pt x="1526" y="1054"/>
                  </a:cubicBezTo>
                  <a:lnTo>
                    <a:pt x="416" y="1054"/>
                  </a:lnTo>
                  <a:close/>
                  <a:moveTo>
                    <a:pt x="416" y="1332"/>
                  </a:moveTo>
                  <a:cubicBezTo>
                    <a:pt x="370" y="1332"/>
                    <a:pt x="333" y="1294"/>
                    <a:pt x="333" y="1248"/>
                  </a:cubicBezTo>
                  <a:cubicBezTo>
                    <a:pt x="333" y="1202"/>
                    <a:pt x="370" y="1165"/>
                    <a:pt x="416" y="1165"/>
                  </a:cubicBezTo>
                  <a:cubicBezTo>
                    <a:pt x="1526" y="1165"/>
                    <a:pt x="1526" y="1165"/>
                    <a:pt x="1526" y="1165"/>
                  </a:cubicBezTo>
                  <a:cubicBezTo>
                    <a:pt x="1536" y="1165"/>
                    <a:pt x="1545" y="1168"/>
                    <a:pt x="1554" y="1170"/>
                  </a:cubicBezTo>
                  <a:cubicBezTo>
                    <a:pt x="1554" y="1311"/>
                    <a:pt x="1554" y="1311"/>
                    <a:pt x="1554" y="1311"/>
                  </a:cubicBezTo>
                  <a:cubicBezTo>
                    <a:pt x="1539" y="1318"/>
                    <a:pt x="1525" y="1324"/>
                    <a:pt x="1510" y="1332"/>
                  </a:cubicBezTo>
                  <a:lnTo>
                    <a:pt x="416" y="1332"/>
                  </a:lnTo>
                  <a:close/>
                  <a:moveTo>
                    <a:pt x="1776" y="721"/>
                  </a:moveTo>
                  <a:cubicBezTo>
                    <a:pt x="1776" y="568"/>
                    <a:pt x="1651" y="444"/>
                    <a:pt x="1498" y="444"/>
                  </a:cubicBezTo>
                  <a:cubicBezTo>
                    <a:pt x="1495" y="444"/>
                    <a:pt x="1495" y="444"/>
                    <a:pt x="1495" y="444"/>
                  </a:cubicBezTo>
                  <a:cubicBezTo>
                    <a:pt x="1497" y="453"/>
                    <a:pt x="1498" y="462"/>
                    <a:pt x="1498" y="471"/>
                  </a:cubicBezTo>
                  <a:cubicBezTo>
                    <a:pt x="1498" y="579"/>
                    <a:pt x="1411" y="666"/>
                    <a:pt x="1304" y="666"/>
                  </a:cubicBezTo>
                  <a:cubicBezTo>
                    <a:pt x="638" y="666"/>
                    <a:pt x="638" y="666"/>
                    <a:pt x="638" y="666"/>
                  </a:cubicBezTo>
                  <a:cubicBezTo>
                    <a:pt x="531" y="666"/>
                    <a:pt x="444" y="579"/>
                    <a:pt x="444" y="471"/>
                  </a:cubicBezTo>
                  <a:cubicBezTo>
                    <a:pt x="444" y="462"/>
                    <a:pt x="445" y="453"/>
                    <a:pt x="447" y="444"/>
                  </a:cubicBezTo>
                  <a:cubicBezTo>
                    <a:pt x="444" y="444"/>
                    <a:pt x="444" y="444"/>
                    <a:pt x="444" y="444"/>
                  </a:cubicBezTo>
                  <a:cubicBezTo>
                    <a:pt x="291" y="444"/>
                    <a:pt x="166" y="568"/>
                    <a:pt x="166" y="721"/>
                  </a:cubicBezTo>
                  <a:cubicBezTo>
                    <a:pt x="166" y="2330"/>
                    <a:pt x="166" y="2330"/>
                    <a:pt x="166" y="2330"/>
                  </a:cubicBezTo>
                  <a:cubicBezTo>
                    <a:pt x="166" y="2483"/>
                    <a:pt x="291" y="2608"/>
                    <a:pt x="444" y="2608"/>
                  </a:cubicBezTo>
                  <a:cubicBezTo>
                    <a:pt x="1220" y="2608"/>
                    <a:pt x="1220" y="2608"/>
                    <a:pt x="1220" y="2608"/>
                  </a:cubicBezTo>
                  <a:cubicBezTo>
                    <a:pt x="1271" y="2672"/>
                    <a:pt x="1331" y="2728"/>
                    <a:pt x="1398" y="2774"/>
                  </a:cubicBezTo>
                  <a:cubicBezTo>
                    <a:pt x="333" y="2774"/>
                    <a:pt x="333" y="2774"/>
                    <a:pt x="333" y="2774"/>
                  </a:cubicBezTo>
                  <a:cubicBezTo>
                    <a:pt x="180" y="2774"/>
                    <a:pt x="0" y="2650"/>
                    <a:pt x="0" y="2497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0" y="457"/>
                    <a:pt x="180" y="333"/>
                    <a:pt x="333" y="333"/>
                  </a:cubicBezTo>
                  <a:cubicBezTo>
                    <a:pt x="502" y="333"/>
                    <a:pt x="502" y="333"/>
                    <a:pt x="502" y="333"/>
                  </a:cubicBezTo>
                  <a:cubicBezTo>
                    <a:pt x="537" y="298"/>
                    <a:pt x="585" y="277"/>
                    <a:pt x="638" y="277"/>
                  </a:cubicBezTo>
                  <a:cubicBezTo>
                    <a:pt x="662" y="277"/>
                    <a:pt x="662" y="277"/>
                    <a:pt x="662" y="277"/>
                  </a:cubicBezTo>
                  <a:cubicBezTo>
                    <a:pt x="678" y="122"/>
                    <a:pt x="808" y="0"/>
                    <a:pt x="968" y="0"/>
                  </a:cubicBezTo>
                  <a:cubicBezTo>
                    <a:pt x="1127" y="0"/>
                    <a:pt x="1257" y="122"/>
                    <a:pt x="1273" y="277"/>
                  </a:cubicBezTo>
                  <a:cubicBezTo>
                    <a:pt x="1304" y="277"/>
                    <a:pt x="1304" y="277"/>
                    <a:pt x="1304" y="277"/>
                  </a:cubicBezTo>
                  <a:cubicBezTo>
                    <a:pt x="1357" y="277"/>
                    <a:pt x="1405" y="298"/>
                    <a:pt x="1440" y="333"/>
                  </a:cubicBezTo>
                  <a:cubicBezTo>
                    <a:pt x="1609" y="333"/>
                    <a:pt x="1609" y="333"/>
                    <a:pt x="1609" y="333"/>
                  </a:cubicBezTo>
                  <a:cubicBezTo>
                    <a:pt x="1763" y="333"/>
                    <a:pt x="1942" y="457"/>
                    <a:pt x="1942" y="610"/>
                  </a:cubicBezTo>
                  <a:cubicBezTo>
                    <a:pt x="1942" y="1109"/>
                    <a:pt x="1942" y="1109"/>
                    <a:pt x="1942" y="1109"/>
                  </a:cubicBezTo>
                  <a:cubicBezTo>
                    <a:pt x="1776" y="1109"/>
                    <a:pt x="1776" y="1109"/>
                    <a:pt x="1776" y="1109"/>
                  </a:cubicBezTo>
                  <a:lnTo>
                    <a:pt x="1776" y="721"/>
                  </a:lnTo>
                  <a:close/>
                  <a:moveTo>
                    <a:pt x="968" y="151"/>
                  </a:moveTo>
                  <a:cubicBezTo>
                    <a:pt x="881" y="151"/>
                    <a:pt x="810" y="222"/>
                    <a:pt x="810" y="308"/>
                  </a:cubicBezTo>
                  <a:cubicBezTo>
                    <a:pt x="810" y="395"/>
                    <a:pt x="881" y="466"/>
                    <a:pt x="968" y="466"/>
                  </a:cubicBezTo>
                  <a:cubicBezTo>
                    <a:pt x="1055" y="466"/>
                    <a:pt x="1125" y="395"/>
                    <a:pt x="1125" y="308"/>
                  </a:cubicBezTo>
                  <a:cubicBezTo>
                    <a:pt x="1125" y="222"/>
                    <a:pt x="1055" y="151"/>
                    <a:pt x="968" y="15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="" xmlns:a16="http://schemas.microsoft.com/office/drawing/2014/main" id="{E4A1024B-B806-461C-842A-38FE46E00305}"/>
              </a:ext>
            </a:extLst>
          </p:cNvPr>
          <p:cNvGrpSpPr/>
          <p:nvPr/>
        </p:nvGrpSpPr>
        <p:grpSpPr>
          <a:xfrm>
            <a:off x="9275063" y="4631668"/>
            <a:ext cx="704850" cy="1086991"/>
            <a:chOff x="9230093" y="5201294"/>
            <a:chExt cx="704850" cy="1086991"/>
          </a:xfrm>
        </p:grpSpPr>
        <p:sp>
          <p:nvSpPr>
            <p:cNvPr id="96" name="矩形 95">
              <a:extLst>
                <a:ext uri="{FF2B5EF4-FFF2-40B4-BE49-F238E27FC236}">
                  <a16:creationId xmlns="" xmlns:a16="http://schemas.microsoft.com/office/drawing/2014/main" id="{CF726E8D-B1DA-4A0E-9040-9AD76F2A12D0}"/>
                </a:ext>
              </a:extLst>
            </p:cNvPr>
            <p:cNvSpPr/>
            <p:nvPr/>
          </p:nvSpPr>
          <p:spPr>
            <a:xfrm>
              <a:off x="9230093" y="5961077"/>
              <a:ext cx="704850" cy="3272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97" name="KSO_Shape">
              <a:extLst>
                <a:ext uri="{FF2B5EF4-FFF2-40B4-BE49-F238E27FC236}">
                  <a16:creationId xmlns="" xmlns:a16="http://schemas.microsoft.com/office/drawing/2014/main" id="{E9EA369E-5744-40F6-9442-A17468ECD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104" y="5201294"/>
              <a:ext cx="538828" cy="538828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="" xmlns:a16="http://schemas.microsoft.com/office/drawing/2014/main" id="{53DAECBF-2968-44E7-BB99-4392D69B8B64}"/>
              </a:ext>
            </a:extLst>
          </p:cNvPr>
          <p:cNvGrpSpPr/>
          <p:nvPr/>
        </p:nvGrpSpPr>
        <p:grpSpPr>
          <a:xfrm>
            <a:off x="7464420" y="4568734"/>
            <a:ext cx="748422" cy="1149925"/>
            <a:chOff x="7419450" y="5138360"/>
            <a:chExt cx="748422" cy="1149925"/>
          </a:xfrm>
          <a:solidFill>
            <a:schemeClr val="accent3"/>
          </a:solidFill>
        </p:grpSpPr>
        <p:sp>
          <p:nvSpPr>
            <p:cNvPr id="99" name="矩形 98">
              <a:extLst>
                <a:ext uri="{FF2B5EF4-FFF2-40B4-BE49-F238E27FC236}">
                  <a16:creationId xmlns="" xmlns:a16="http://schemas.microsoft.com/office/drawing/2014/main" id="{386981C8-8170-4AE7-8D4B-7453BBA3AE79}"/>
                </a:ext>
              </a:extLst>
            </p:cNvPr>
            <p:cNvSpPr/>
            <p:nvPr/>
          </p:nvSpPr>
          <p:spPr>
            <a:xfrm>
              <a:off x="7463022" y="5961077"/>
              <a:ext cx="704850" cy="3272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  <p:sp>
          <p:nvSpPr>
            <p:cNvPr id="100" name="KSO_Shape">
              <a:extLst>
                <a:ext uri="{FF2B5EF4-FFF2-40B4-BE49-F238E27FC236}">
                  <a16:creationId xmlns="" xmlns:a16="http://schemas.microsoft.com/office/drawing/2014/main" id="{4B5EF72E-3A12-4050-9A4E-1A5977F166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450" y="5138360"/>
              <a:ext cx="700404" cy="678168"/>
            </a:xfrm>
            <a:custGeom>
              <a:avLst/>
              <a:gdLst>
                <a:gd name="T0" fmla="*/ 1660229 w 8965002"/>
                <a:gd name="T1" fmla="*/ 723707 h 8673857"/>
                <a:gd name="T2" fmla="*/ 1707743 w 8965002"/>
                <a:gd name="T3" fmla="*/ 723707 h 8673857"/>
                <a:gd name="T4" fmla="*/ 1786179 w 8965002"/>
                <a:gd name="T5" fmla="*/ 872262 h 8673857"/>
                <a:gd name="T6" fmla="*/ 1398524 w 8965002"/>
                <a:gd name="T7" fmla="*/ 1455923 h 8673857"/>
                <a:gd name="T8" fmla="*/ 1307266 w 8965002"/>
                <a:gd name="T9" fmla="*/ 1501168 h 8673857"/>
                <a:gd name="T10" fmla="*/ 1079500 w 8965002"/>
                <a:gd name="T11" fmla="*/ 1501168 h 8673857"/>
                <a:gd name="T12" fmla="*/ 1079500 w 8965002"/>
                <a:gd name="T13" fmla="*/ 1685165 h 8673857"/>
                <a:gd name="T14" fmla="*/ 1049332 w 8965002"/>
                <a:gd name="T15" fmla="*/ 1734934 h 8673857"/>
                <a:gd name="T16" fmla="*/ 1021427 w 8965002"/>
                <a:gd name="T17" fmla="*/ 1741721 h 8673857"/>
                <a:gd name="T18" fmla="*/ 985980 w 8965002"/>
                <a:gd name="T19" fmla="*/ 1731164 h 8673857"/>
                <a:gd name="T20" fmla="*/ 808744 w 8965002"/>
                <a:gd name="T21" fmla="*/ 1611265 h 8673857"/>
                <a:gd name="T22" fmla="*/ 635280 w 8965002"/>
                <a:gd name="T23" fmla="*/ 1731164 h 8673857"/>
                <a:gd name="T24" fmla="*/ 571927 w 8965002"/>
                <a:gd name="T25" fmla="*/ 1734934 h 8673857"/>
                <a:gd name="T26" fmla="*/ 539497 w 8965002"/>
                <a:gd name="T27" fmla="*/ 1685165 h 8673857"/>
                <a:gd name="T28" fmla="*/ 539497 w 8965002"/>
                <a:gd name="T29" fmla="*/ 1225173 h 8673857"/>
                <a:gd name="T30" fmla="*/ 636788 w 8965002"/>
                <a:gd name="T31" fmla="*/ 1030619 h 8673857"/>
                <a:gd name="T32" fmla="*/ 667710 w 8965002"/>
                <a:gd name="T33" fmla="*/ 1022324 h 8673857"/>
                <a:gd name="T34" fmla="*/ 1142852 w 8965002"/>
                <a:gd name="T35" fmla="*/ 1022324 h 8673857"/>
                <a:gd name="T36" fmla="*/ 1077992 w 8965002"/>
                <a:gd name="T37" fmla="*/ 1261369 h 8673857"/>
                <a:gd name="T38" fmla="*/ 1250702 w 8965002"/>
                <a:gd name="T39" fmla="*/ 1261369 h 8673857"/>
                <a:gd name="T40" fmla="*/ 1660229 w 8965002"/>
                <a:gd name="T41" fmla="*/ 723707 h 8673857"/>
                <a:gd name="T42" fmla="*/ 1227016 w 8965002"/>
                <a:gd name="T43" fmla="*/ 26 h 8673857"/>
                <a:gd name="T44" fmla="*/ 1646524 w 8965002"/>
                <a:gd name="T45" fmla="*/ 27634 h 8673857"/>
                <a:gd name="T46" fmla="*/ 1722691 w 8965002"/>
                <a:gd name="T47" fmla="*/ 177681 h 8673857"/>
                <a:gd name="T48" fmla="*/ 1246833 w 8965002"/>
                <a:gd name="T49" fmla="*/ 798230 h 8673857"/>
                <a:gd name="T50" fmla="*/ 1160861 w 8965002"/>
                <a:gd name="T51" fmla="*/ 838946 h 8673857"/>
                <a:gd name="T52" fmla="*/ 443680 w 8965002"/>
                <a:gd name="T53" fmla="*/ 838946 h 8673857"/>
                <a:gd name="T54" fmla="*/ 231014 w 8965002"/>
                <a:gd name="T55" fmla="*/ 1099833 h 8673857"/>
                <a:gd name="T56" fmla="*/ 361479 w 8965002"/>
                <a:gd name="T57" fmla="*/ 1249880 h 8673857"/>
                <a:gd name="T58" fmla="*/ 418794 w 8965002"/>
                <a:gd name="T59" fmla="*/ 1261190 h 8673857"/>
                <a:gd name="T60" fmla="*/ 418794 w 8965002"/>
                <a:gd name="T61" fmla="*/ 1500965 h 8673857"/>
                <a:gd name="T62" fmla="*/ 10807 w 8965002"/>
                <a:gd name="T63" fmla="*/ 1148843 h 8673857"/>
                <a:gd name="T64" fmla="*/ 13069 w 8965002"/>
                <a:gd name="T65" fmla="*/ 949785 h 8673857"/>
                <a:gd name="T66" fmla="*/ 545488 w 8965002"/>
                <a:gd name="T67" fmla="*/ 134703 h 8673857"/>
                <a:gd name="T68" fmla="*/ 706119 w 8965002"/>
                <a:gd name="T69" fmla="*/ 45730 h 8673857"/>
                <a:gd name="T70" fmla="*/ 1227016 w 8965002"/>
                <a:gd name="T71" fmla="*/ 26 h 867385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965002" h="8673857">
                  <a:moveTo>
                    <a:pt x="8267042" y="3603669"/>
                  </a:moveTo>
                  <a:cubicBezTo>
                    <a:pt x="8267042" y="3603669"/>
                    <a:pt x="8267042" y="3603669"/>
                    <a:pt x="8503636" y="3603669"/>
                  </a:cubicBezTo>
                  <a:cubicBezTo>
                    <a:pt x="8770275" y="3603669"/>
                    <a:pt x="9115779" y="3885289"/>
                    <a:pt x="8894206" y="4343392"/>
                  </a:cubicBezTo>
                  <a:cubicBezTo>
                    <a:pt x="8894206" y="4343392"/>
                    <a:pt x="8894206" y="4343392"/>
                    <a:pt x="6963891" y="7249712"/>
                  </a:cubicBezTo>
                  <a:cubicBezTo>
                    <a:pt x="6817428" y="7463743"/>
                    <a:pt x="6610877" y="7475008"/>
                    <a:pt x="6509479" y="7475008"/>
                  </a:cubicBezTo>
                  <a:cubicBezTo>
                    <a:pt x="6509479" y="7475008"/>
                    <a:pt x="6509479" y="7475008"/>
                    <a:pt x="5375325" y="7475008"/>
                  </a:cubicBezTo>
                  <a:cubicBezTo>
                    <a:pt x="5375325" y="7475008"/>
                    <a:pt x="5375325" y="7475008"/>
                    <a:pt x="5375325" y="8391212"/>
                  </a:cubicBezTo>
                  <a:cubicBezTo>
                    <a:pt x="5375325" y="8503860"/>
                    <a:pt x="5326504" y="8586469"/>
                    <a:pt x="5225106" y="8639038"/>
                  </a:cubicBezTo>
                  <a:cubicBezTo>
                    <a:pt x="5180040" y="8661567"/>
                    <a:pt x="5131219" y="8672833"/>
                    <a:pt x="5086153" y="8672833"/>
                  </a:cubicBezTo>
                  <a:cubicBezTo>
                    <a:pt x="5026066" y="8672833"/>
                    <a:pt x="4962223" y="8654057"/>
                    <a:pt x="4909646" y="8620263"/>
                  </a:cubicBezTo>
                  <a:cubicBezTo>
                    <a:pt x="4909646" y="8620263"/>
                    <a:pt x="4909646" y="8620263"/>
                    <a:pt x="4027109" y="8023229"/>
                  </a:cubicBezTo>
                  <a:cubicBezTo>
                    <a:pt x="4027109" y="8023229"/>
                    <a:pt x="4027109" y="8023229"/>
                    <a:pt x="3163349" y="8620263"/>
                  </a:cubicBezTo>
                  <a:cubicBezTo>
                    <a:pt x="3069463" y="8684097"/>
                    <a:pt x="2949287" y="8691607"/>
                    <a:pt x="2847889" y="8639038"/>
                  </a:cubicBezTo>
                  <a:cubicBezTo>
                    <a:pt x="2750247" y="8586469"/>
                    <a:pt x="2686404" y="8503860"/>
                    <a:pt x="2686404" y="8391212"/>
                  </a:cubicBezTo>
                  <a:cubicBezTo>
                    <a:pt x="2686404" y="8391212"/>
                    <a:pt x="2686404" y="8391212"/>
                    <a:pt x="2686404" y="6100701"/>
                  </a:cubicBezTo>
                  <a:cubicBezTo>
                    <a:pt x="2686404" y="5559991"/>
                    <a:pt x="2990598" y="5237066"/>
                    <a:pt x="3170860" y="5131928"/>
                  </a:cubicBezTo>
                  <a:cubicBezTo>
                    <a:pt x="3215926" y="5105644"/>
                    <a:pt x="3268503" y="5090624"/>
                    <a:pt x="3324835" y="5090624"/>
                  </a:cubicBezTo>
                  <a:cubicBezTo>
                    <a:pt x="3324835" y="5090624"/>
                    <a:pt x="3324835" y="5090624"/>
                    <a:pt x="5690785" y="5090624"/>
                  </a:cubicBezTo>
                  <a:cubicBezTo>
                    <a:pt x="5371570" y="5406038"/>
                    <a:pt x="5367814" y="5980543"/>
                    <a:pt x="5367814" y="6280938"/>
                  </a:cubicBezTo>
                  <a:cubicBezTo>
                    <a:pt x="5367814" y="6280938"/>
                    <a:pt x="5367814" y="6280938"/>
                    <a:pt x="6227818" y="6280938"/>
                  </a:cubicBezTo>
                  <a:cubicBezTo>
                    <a:pt x="6227818" y="6280938"/>
                    <a:pt x="6227818" y="6280938"/>
                    <a:pt x="8267042" y="3603669"/>
                  </a:cubicBezTo>
                  <a:close/>
                  <a:moveTo>
                    <a:pt x="6109875" y="128"/>
                  </a:moveTo>
                  <a:cubicBezTo>
                    <a:pt x="6829153" y="-2490"/>
                    <a:pt x="7579192" y="34821"/>
                    <a:pt x="8198796" y="137601"/>
                  </a:cubicBezTo>
                  <a:cubicBezTo>
                    <a:pt x="8705745" y="220201"/>
                    <a:pt x="8739542" y="678257"/>
                    <a:pt x="8578069" y="884757"/>
                  </a:cubicBezTo>
                  <a:cubicBezTo>
                    <a:pt x="8578069" y="884757"/>
                    <a:pt x="6234838" y="3955980"/>
                    <a:pt x="6208552" y="3974753"/>
                  </a:cubicBezTo>
                  <a:cubicBezTo>
                    <a:pt x="6107162" y="4098653"/>
                    <a:pt x="5953199" y="4177498"/>
                    <a:pt x="5780461" y="4177498"/>
                  </a:cubicBezTo>
                  <a:cubicBezTo>
                    <a:pt x="5780461" y="4177498"/>
                    <a:pt x="5780461" y="4177498"/>
                    <a:pt x="2209285" y="4177498"/>
                  </a:cubicBezTo>
                  <a:cubicBezTo>
                    <a:pt x="1818747" y="4177498"/>
                    <a:pt x="970076" y="4545444"/>
                    <a:pt x="1150325" y="5476573"/>
                  </a:cubicBezTo>
                  <a:cubicBezTo>
                    <a:pt x="1217918" y="5825746"/>
                    <a:pt x="1465760" y="6103583"/>
                    <a:pt x="1799971" y="6223729"/>
                  </a:cubicBezTo>
                  <a:cubicBezTo>
                    <a:pt x="1875075" y="6253765"/>
                    <a:pt x="2002751" y="6268783"/>
                    <a:pt x="2085365" y="6280047"/>
                  </a:cubicBezTo>
                  <a:cubicBezTo>
                    <a:pt x="2085365" y="6280047"/>
                    <a:pt x="2085365" y="6280047"/>
                    <a:pt x="2085365" y="7473994"/>
                  </a:cubicBezTo>
                  <a:cubicBezTo>
                    <a:pt x="1582171" y="7440203"/>
                    <a:pt x="335451" y="7004675"/>
                    <a:pt x="53813" y="5720619"/>
                  </a:cubicBezTo>
                  <a:cubicBezTo>
                    <a:pt x="-25046" y="5397728"/>
                    <a:pt x="-13780" y="5056063"/>
                    <a:pt x="65078" y="4729417"/>
                  </a:cubicBezTo>
                  <a:cubicBezTo>
                    <a:pt x="282879" y="3283915"/>
                    <a:pt x="2351982" y="944830"/>
                    <a:pt x="2716235" y="670748"/>
                  </a:cubicBezTo>
                  <a:cubicBezTo>
                    <a:pt x="2960321" y="471756"/>
                    <a:pt x="3234449" y="310311"/>
                    <a:pt x="3516088" y="227711"/>
                  </a:cubicBezTo>
                  <a:cubicBezTo>
                    <a:pt x="3797726" y="119767"/>
                    <a:pt x="4911078" y="4491"/>
                    <a:pt x="6109875" y="1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endParaRPr>
            </a:p>
          </p:txBody>
        </p:sp>
      </p:grpSp>
      <p:sp>
        <p:nvSpPr>
          <p:cNvPr id="101" name="išľíďè">
            <a:extLst>
              <a:ext uri="{FF2B5EF4-FFF2-40B4-BE49-F238E27FC236}">
                <a16:creationId xmlns="" xmlns:a16="http://schemas.microsoft.com/office/drawing/2014/main" id="{76A86318-70CC-4898-8D65-EF17B48AE4E0}"/>
              </a:ext>
            </a:extLst>
          </p:cNvPr>
          <p:cNvSpPr/>
          <p:nvPr/>
        </p:nvSpPr>
        <p:spPr bwMode="auto">
          <a:xfrm>
            <a:off x="4860003" y="1752768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2" name="iSlíďè">
            <a:extLst>
              <a:ext uri="{FF2B5EF4-FFF2-40B4-BE49-F238E27FC236}">
                <a16:creationId xmlns="" xmlns:a16="http://schemas.microsoft.com/office/drawing/2014/main" id="{58DB1065-E711-4E50-A376-5ED6157294B3}"/>
              </a:ext>
            </a:extLst>
          </p:cNvPr>
          <p:cNvSpPr txBox="1"/>
          <p:nvPr/>
        </p:nvSpPr>
        <p:spPr bwMode="auto">
          <a:xfrm>
            <a:off x="4866904" y="144059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3" name="išľíďè">
            <a:extLst>
              <a:ext uri="{FF2B5EF4-FFF2-40B4-BE49-F238E27FC236}">
                <a16:creationId xmlns="" xmlns:a16="http://schemas.microsoft.com/office/drawing/2014/main" id="{174020B7-1046-4125-A723-F9145FE42DFA}"/>
              </a:ext>
            </a:extLst>
          </p:cNvPr>
          <p:cNvSpPr/>
          <p:nvPr/>
        </p:nvSpPr>
        <p:spPr bwMode="auto">
          <a:xfrm>
            <a:off x="4843478" y="2801270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4" name="iSlíďè">
            <a:extLst>
              <a:ext uri="{FF2B5EF4-FFF2-40B4-BE49-F238E27FC236}">
                <a16:creationId xmlns="" xmlns:a16="http://schemas.microsoft.com/office/drawing/2014/main" id="{59A99A40-C348-4217-A585-D2CCC17012EA}"/>
              </a:ext>
            </a:extLst>
          </p:cNvPr>
          <p:cNvSpPr txBox="1"/>
          <p:nvPr/>
        </p:nvSpPr>
        <p:spPr bwMode="auto">
          <a:xfrm>
            <a:off x="4850379" y="2489094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5" name="išľíďè">
            <a:extLst>
              <a:ext uri="{FF2B5EF4-FFF2-40B4-BE49-F238E27FC236}">
                <a16:creationId xmlns="" xmlns:a16="http://schemas.microsoft.com/office/drawing/2014/main" id="{A17F1EEC-3678-42A5-B434-400FEF996B2F}"/>
              </a:ext>
            </a:extLst>
          </p:cNvPr>
          <p:cNvSpPr/>
          <p:nvPr/>
        </p:nvSpPr>
        <p:spPr bwMode="auto">
          <a:xfrm>
            <a:off x="4814139" y="3776654"/>
            <a:ext cx="383628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6" name="iSlíďè">
            <a:extLst>
              <a:ext uri="{FF2B5EF4-FFF2-40B4-BE49-F238E27FC236}">
                <a16:creationId xmlns="" xmlns:a16="http://schemas.microsoft.com/office/drawing/2014/main" id="{6D011BD7-C925-46DC-8AEA-6CDA8387C791}"/>
              </a:ext>
            </a:extLst>
          </p:cNvPr>
          <p:cNvSpPr txBox="1"/>
          <p:nvPr/>
        </p:nvSpPr>
        <p:spPr bwMode="auto">
          <a:xfrm>
            <a:off x="4821040" y="3464478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12438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75" decel="100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75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千图PPT彼岸天：ID 8661124库_组合 1">
            <a:extLst>
              <a:ext uri="{FF2B5EF4-FFF2-40B4-BE49-F238E27FC236}">
                <a16:creationId xmlns="" xmlns:a16="http://schemas.microsoft.com/office/drawing/2014/main" id="{F5A27A05-0F3D-4071-BD9C-B4EA3A581DF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106744" y="2475069"/>
            <a:ext cx="4303836" cy="4247169"/>
            <a:chOff x="4705060" y="2462889"/>
            <a:chExt cx="3107196" cy="3266702"/>
          </a:xfrm>
        </p:grpSpPr>
        <p:sp>
          <p:nvSpPr>
            <p:cNvPr id="70" name="Freeform: Shape 164">
              <a:extLst>
                <a:ext uri="{FF2B5EF4-FFF2-40B4-BE49-F238E27FC236}">
                  <a16:creationId xmlns="" xmlns:a16="http://schemas.microsoft.com/office/drawing/2014/main" id="{2781456C-75DE-4647-81AC-041C807F0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6027" y="2462889"/>
              <a:ext cx="746707" cy="952196"/>
            </a:xfrm>
            <a:custGeom>
              <a:avLst/>
              <a:gdLst>
                <a:gd name="T0" fmla="*/ 174 w 348"/>
                <a:gd name="T1" fmla="*/ 0 h 444"/>
                <a:gd name="T2" fmla="*/ 59 w 348"/>
                <a:gd name="T3" fmla="*/ 115 h 444"/>
                <a:gd name="T4" fmla="*/ 59 w 348"/>
                <a:gd name="T5" fmla="*/ 328 h 444"/>
                <a:gd name="T6" fmla="*/ 174 w 348"/>
                <a:gd name="T7" fmla="*/ 444 h 444"/>
                <a:gd name="T8" fmla="*/ 290 w 348"/>
                <a:gd name="T9" fmla="*/ 328 h 444"/>
                <a:gd name="T10" fmla="*/ 290 w 348"/>
                <a:gd name="T11" fmla="*/ 115 h 444"/>
                <a:gd name="T12" fmla="*/ 174 w 348"/>
                <a:gd name="T13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444">
                  <a:moveTo>
                    <a:pt x="174" y="0"/>
                  </a:moveTo>
                  <a:cubicBezTo>
                    <a:pt x="59" y="115"/>
                    <a:pt x="59" y="115"/>
                    <a:pt x="59" y="115"/>
                  </a:cubicBezTo>
                  <a:cubicBezTo>
                    <a:pt x="0" y="174"/>
                    <a:pt x="0" y="270"/>
                    <a:pt x="59" y="328"/>
                  </a:cubicBezTo>
                  <a:cubicBezTo>
                    <a:pt x="174" y="444"/>
                    <a:pt x="174" y="444"/>
                    <a:pt x="174" y="444"/>
                  </a:cubicBezTo>
                  <a:cubicBezTo>
                    <a:pt x="290" y="328"/>
                    <a:pt x="290" y="328"/>
                    <a:pt x="290" y="328"/>
                  </a:cubicBezTo>
                  <a:cubicBezTo>
                    <a:pt x="348" y="270"/>
                    <a:pt x="348" y="174"/>
                    <a:pt x="290" y="115"/>
                  </a:cubicBezTo>
                  <a:cubicBezTo>
                    <a:pt x="174" y="0"/>
                    <a:pt x="174" y="0"/>
                    <a:pt x="17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71" name="Freeform: Shape 165">
              <a:extLst>
                <a:ext uri="{FF2B5EF4-FFF2-40B4-BE49-F238E27FC236}">
                  <a16:creationId xmlns="" xmlns:a16="http://schemas.microsoft.com/office/drawing/2014/main" id="{A7A0D60F-376A-4F05-A00A-8B7B189B0D0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1505" y="3938979"/>
              <a:ext cx="950751" cy="683034"/>
            </a:xfrm>
            <a:custGeom>
              <a:avLst/>
              <a:gdLst>
                <a:gd name="T0" fmla="*/ 222 w 443"/>
                <a:gd name="T1" fmla="*/ 0 h 318"/>
                <a:gd name="T2" fmla="*/ 115 w 443"/>
                <a:gd name="T3" fmla="*/ 44 h 318"/>
                <a:gd name="T4" fmla="*/ 0 w 443"/>
                <a:gd name="T5" fmla="*/ 159 h 318"/>
                <a:gd name="T6" fmla="*/ 115 w 443"/>
                <a:gd name="T7" fmla="*/ 274 h 318"/>
                <a:gd name="T8" fmla="*/ 222 w 443"/>
                <a:gd name="T9" fmla="*/ 318 h 318"/>
                <a:gd name="T10" fmla="*/ 328 w 443"/>
                <a:gd name="T11" fmla="*/ 274 h 318"/>
                <a:gd name="T12" fmla="*/ 443 w 443"/>
                <a:gd name="T13" fmla="*/ 159 h 318"/>
                <a:gd name="T14" fmla="*/ 328 w 443"/>
                <a:gd name="T15" fmla="*/ 44 h 318"/>
                <a:gd name="T16" fmla="*/ 222 w 443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3" h="318">
                  <a:moveTo>
                    <a:pt x="222" y="0"/>
                  </a:moveTo>
                  <a:cubicBezTo>
                    <a:pt x="183" y="0"/>
                    <a:pt x="144" y="14"/>
                    <a:pt x="115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44" y="304"/>
                    <a:pt x="183" y="318"/>
                    <a:pt x="222" y="318"/>
                  </a:cubicBezTo>
                  <a:cubicBezTo>
                    <a:pt x="260" y="318"/>
                    <a:pt x="299" y="304"/>
                    <a:pt x="328" y="274"/>
                  </a:cubicBezTo>
                  <a:cubicBezTo>
                    <a:pt x="443" y="159"/>
                    <a:pt x="443" y="159"/>
                    <a:pt x="443" y="159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299" y="14"/>
                    <a:pt x="260" y="0"/>
                    <a:pt x="22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72" name="Freeform: Shape 173">
              <a:extLst>
                <a:ext uri="{FF2B5EF4-FFF2-40B4-BE49-F238E27FC236}">
                  <a16:creationId xmlns="" xmlns:a16="http://schemas.microsoft.com/office/drawing/2014/main" id="{31DADC9B-1308-4F4C-B0D0-75A3F9682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5060" y="3938979"/>
              <a:ext cx="952195" cy="683034"/>
            </a:xfrm>
            <a:custGeom>
              <a:avLst/>
              <a:gdLst>
                <a:gd name="T0" fmla="*/ 222 w 444"/>
                <a:gd name="T1" fmla="*/ 0 h 318"/>
                <a:gd name="T2" fmla="*/ 116 w 444"/>
                <a:gd name="T3" fmla="*/ 44 h 318"/>
                <a:gd name="T4" fmla="*/ 0 w 444"/>
                <a:gd name="T5" fmla="*/ 159 h 318"/>
                <a:gd name="T6" fmla="*/ 116 w 444"/>
                <a:gd name="T7" fmla="*/ 274 h 318"/>
                <a:gd name="T8" fmla="*/ 222 w 444"/>
                <a:gd name="T9" fmla="*/ 318 h 318"/>
                <a:gd name="T10" fmla="*/ 329 w 444"/>
                <a:gd name="T11" fmla="*/ 274 h 318"/>
                <a:gd name="T12" fmla="*/ 444 w 444"/>
                <a:gd name="T13" fmla="*/ 159 h 318"/>
                <a:gd name="T14" fmla="*/ 329 w 444"/>
                <a:gd name="T15" fmla="*/ 44 h 318"/>
                <a:gd name="T16" fmla="*/ 222 w 444"/>
                <a:gd name="T1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" h="318">
                  <a:moveTo>
                    <a:pt x="222" y="0"/>
                  </a:moveTo>
                  <a:cubicBezTo>
                    <a:pt x="184" y="0"/>
                    <a:pt x="145" y="14"/>
                    <a:pt x="116" y="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116" y="274"/>
                    <a:pt x="116" y="274"/>
                    <a:pt x="116" y="274"/>
                  </a:cubicBezTo>
                  <a:cubicBezTo>
                    <a:pt x="145" y="304"/>
                    <a:pt x="184" y="318"/>
                    <a:pt x="222" y="318"/>
                  </a:cubicBezTo>
                  <a:cubicBezTo>
                    <a:pt x="261" y="318"/>
                    <a:pt x="299" y="304"/>
                    <a:pt x="329" y="274"/>
                  </a:cubicBezTo>
                  <a:cubicBezTo>
                    <a:pt x="444" y="159"/>
                    <a:pt x="444" y="159"/>
                    <a:pt x="444" y="159"/>
                  </a:cubicBezTo>
                  <a:cubicBezTo>
                    <a:pt x="329" y="44"/>
                    <a:pt x="329" y="44"/>
                    <a:pt x="329" y="44"/>
                  </a:cubicBezTo>
                  <a:cubicBezTo>
                    <a:pt x="299" y="14"/>
                    <a:pt x="261" y="0"/>
                    <a:pt x="22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75" name="Freeform: Shape 174">
              <a:extLst>
                <a:ext uri="{FF2B5EF4-FFF2-40B4-BE49-F238E27FC236}">
                  <a16:creationId xmlns="" xmlns:a16="http://schemas.microsoft.com/office/drawing/2014/main" id="{EA7244B1-59BF-4DE6-B39C-B6890EA35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2046" y="3063571"/>
              <a:ext cx="677246" cy="670009"/>
            </a:xfrm>
            <a:custGeom>
              <a:avLst/>
              <a:gdLst>
                <a:gd name="T0" fmla="*/ 162 w 316"/>
                <a:gd name="T1" fmla="*/ 0 h 312"/>
                <a:gd name="T2" fmla="*/ 0 w 316"/>
                <a:gd name="T3" fmla="*/ 0 h 312"/>
                <a:gd name="T4" fmla="*/ 0 w 316"/>
                <a:gd name="T5" fmla="*/ 164 h 312"/>
                <a:gd name="T6" fmla="*/ 150 w 316"/>
                <a:gd name="T7" fmla="*/ 312 h 312"/>
                <a:gd name="T8" fmla="*/ 316 w 316"/>
                <a:gd name="T9" fmla="*/ 312 h 312"/>
                <a:gd name="T10" fmla="*/ 316 w 316"/>
                <a:gd name="T11" fmla="*/ 152 h 312"/>
                <a:gd name="T12" fmla="*/ 162 w 316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2">
                  <a:moveTo>
                    <a:pt x="16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247"/>
                    <a:pt x="67" y="312"/>
                    <a:pt x="150" y="312"/>
                  </a:cubicBezTo>
                  <a:cubicBezTo>
                    <a:pt x="316" y="312"/>
                    <a:pt x="316" y="312"/>
                    <a:pt x="316" y="312"/>
                  </a:cubicBezTo>
                  <a:cubicBezTo>
                    <a:pt x="316" y="152"/>
                    <a:pt x="316" y="152"/>
                    <a:pt x="316" y="152"/>
                  </a:cubicBezTo>
                  <a:cubicBezTo>
                    <a:pt x="316" y="68"/>
                    <a:pt x="245" y="0"/>
                    <a:pt x="16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76" name="Freeform: Shape 175">
              <a:extLst>
                <a:ext uri="{FF2B5EF4-FFF2-40B4-BE49-F238E27FC236}">
                  <a16:creationId xmlns="" xmlns:a16="http://schemas.microsoft.com/office/drawing/2014/main" id="{E6F36295-9158-456F-BDCC-CF50207F1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9469" y="3063571"/>
              <a:ext cx="670009" cy="670009"/>
            </a:xfrm>
            <a:custGeom>
              <a:avLst/>
              <a:gdLst>
                <a:gd name="T0" fmla="*/ 312 w 312"/>
                <a:gd name="T1" fmla="*/ 0 h 312"/>
                <a:gd name="T2" fmla="*/ 153 w 312"/>
                <a:gd name="T3" fmla="*/ 0 h 312"/>
                <a:gd name="T4" fmla="*/ 0 w 312"/>
                <a:gd name="T5" fmla="*/ 152 h 312"/>
                <a:gd name="T6" fmla="*/ 0 w 312"/>
                <a:gd name="T7" fmla="*/ 312 h 312"/>
                <a:gd name="T8" fmla="*/ 165 w 312"/>
                <a:gd name="T9" fmla="*/ 312 h 312"/>
                <a:gd name="T10" fmla="*/ 312 w 312"/>
                <a:gd name="T11" fmla="*/ 164 h 312"/>
                <a:gd name="T12" fmla="*/ 312 w 312"/>
                <a:gd name="T13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12">
                  <a:moveTo>
                    <a:pt x="312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69" y="0"/>
                    <a:pt x="0" y="68"/>
                    <a:pt x="0" y="152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165" y="312"/>
                    <a:pt x="165" y="312"/>
                    <a:pt x="165" y="312"/>
                  </a:cubicBezTo>
                  <a:cubicBezTo>
                    <a:pt x="248" y="312"/>
                    <a:pt x="312" y="247"/>
                    <a:pt x="312" y="164"/>
                  </a:cubicBezTo>
                  <a:cubicBezTo>
                    <a:pt x="312" y="0"/>
                    <a:pt x="312" y="0"/>
                    <a:pt x="31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00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77" name="Freeform: Shape 177">
              <a:extLst>
                <a:ext uri="{FF2B5EF4-FFF2-40B4-BE49-F238E27FC236}">
                  <a16:creationId xmlns="" xmlns:a16="http://schemas.microsoft.com/office/drawing/2014/main" id="{463DB867-335F-4857-9F5B-72D272023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439" y="3482211"/>
              <a:ext cx="984880" cy="1895036"/>
            </a:xfrm>
            <a:custGeom>
              <a:avLst/>
              <a:gdLst/>
              <a:ahLst/>
              <a:cxnLst>
                <a:cxn ang="0">
                  <a:pos x="670" y="551"/>
                </a:cxn>
                <a:cxn ang="0">
                  <a:pos x="659" y="545"/>
                </a:cxn>
                <a:cxn ang="0">
                  <a:pos x="652" y="551"/>
                </a:cxn>
                <a:cxn ang="0">
                  <a:pos x="518" y="719"/>
                </a:cxn>
                <a:cxn ang="0">
                  <a:pos x="424" y="720"/>
                </a:cxn>
                <a:cxn ang="0">
                  <a:pos x="428" y="647"/>
                </a:cxn>
                <a:cxn ang="0">
                  <a:pos x="528" y="305"/>
                </a:cxn>
                <a:cxn ang="0">
                  <a:pos x="524" y="301"/>
                </a:cxn>
                <a:cxn ang="0">
                  <a:pos x="511" y="308"/>
                </a:cxn>
                <a:cxn ang="0">
                  <a:pos x="419" y="415"/>
                </a:cxn>
                <a:cxn ang="0">
                  <a:pos x="376" y="291"/>
                </a:cxn>
                <a:cxn ang="0">
                  <a:pos x="360" y="121"/>
                </a:cxn>
                <a:cxn ang="0">
                  <a:pos x="342" y="72"/>
                </a:cxn>
                <a:cxn ang="0">
                  <a:pos x="338" y="64"/>
                </a:cxn>
                <a:cxn ang="0">
                  <a:pos x="300" y="7"/>
                </a:cxn>
                <a:cxn ang="0">
                  <a:pos x="299" y="5"/>
                </a:cxn>
                <a:cxn ang="0">
                  <a:pos x="292" y="1"/>
                </a:cxn>
                <a:cxn ang="0">
                  <a:pos x="284" y="4"/>
                </a:cxn>
                <a:cxn ang="0">
                  <a:pos x="282" y="15"/>
                </a:cxn>
                <a:cxn ang="0">
                  <a:pos x="315" y="150"/>
                </a:cxn>
                <a:cxn ang="0">
                  <a:pos x="305" y="279"/>
                </a:cxn>
                <a:cxn ang="0">
                  <a:pos x="138" y="202"/>
                </a:cxn>
                <a:cxn ang="0">
                  <a:pos x="136" y="198"/>
                </a:cxn>
                <a:cxn ang="0">
                  <a:pos x="136" y="198"/>
                </a:cxn>
                <a:cxn ang="0">
                  <a:pos x="126" y="198"/>
                </a:cxn>
                <a:cxn ang="0">
                  <a:pos x="161" y="356"/>
                </a:cxn>
                <a:cxn ang="0">
                  <a:pos x="242" y="420"/>
                </a:cxn>
                <a:cxn ang="0">
                  <a:pos x="297" y="527"/>
                </a:cxn>
                <a:cxn ang="0">
                  <a:pos x="285" y="648"/>
                </a:cxn>
                <a:cxn ang="0">
                  <a:pos x="181" y="699"/>
                </a:cxn>
                <a:cxn ang="0">
                  <a:pos x="102" y="671"/>
                </a:cxn>
                <a:cxn ang="0">
                  <a:pos x="13" y="616"/>
                </a:cxn>
                <a:cxn ang="0">
                  <a:pos x="3" y="619"/>
                </a:cxn>
                <a:cxn ang="0">
                  <a:pos x="4" y="619"/>
                </a:cxn>
                <a:cxn ang="0">
                  <a:pos x="1" y="627"/>
                </a:cxn>
                <a:cxn ang="0">
                  <a:pos x="108" y="748"/>
                </a:cxn>
                <a:cxn ang="0">
                  <a:pos x="221" y="908"/>
                </a:cxn>
                <a:cxn ang="0">
                  <a:pos x="197" y="1295"/>
                </a:cxn>
                <a:cxn ang="0">
                  <a:pos x="200" y="1307"/>
                </a:cxn>
                <a:cxn ang="0">
                  <a:pos x="202" y="1310"/>
                </a:cxn>
                <a:cxn ang="0">
                  <a:pos x="294" y="1313"/>
                </a:cxn>
                <a:cxn ang="0">
                  <a:pos x="445" y="1310"/>
                </a:cxn>
                <a:cxn ang="0">
                  <a:pos x="450" y="1304"/>
                </a:cxn>
                <a:cxn ang="0">
                  <a:pos x="455" y="1296"/>
                </a:cxn>
                <a:cxn ang="0">
                  <a:pos x="422" y="1147"/>
                </a:cxn>
                <a:cxn ang="0">
                  <a:pos x="445" y="879"/>
                </a:cxn>
                <a:cxn ang="0">
                  <a:pos x="592" y="717"/>
                </a:cxn>
                <a:cxn ang="0">
                  <a:pos x="670" y="551"/>
                </a:cxn>
              </a:cxnLst>
              <a:rect l="0" t="0" r="r" b="b"/>
              <a:pathLst>
                <a:path w="687" h="1324">
                  <a:moveTo>
                    <a:pt x="670" y="551"/>
                  </a:moveTo>
                  <a:cubicBezTo>
                    <a:pt x="669" y="545"/>
                    <a:pt x="664" y="543"/>
                    <a:pt x="659" y="545"/>
                  </a:cubicBezTo>
                  <a:cubicBezTo>
                    <a:pt x="656" y="545"/>
                    <a:pt x="653" y="547"/>
                    <a:pt x="652" y="551"/>
                  </a:cubicBezTo>
                  <a:cubicBezTo>
                    <a:pt x="629" y="624"/>
                    <a:pt x="580" y="675"/>
                    <a:pt x="518" y="719"/>
                  </a:cubicBezTo>
                  <a:cubicBezTo>
                    <a:pt x="493" y="737"/>
                    <a:pt x="439" y="763"/>
                    <a:pt x="424" y="720"/>
                  </a:cubicBezTo>
                  <a:cubicBezTo>
                    <a:pt x="416" y="698"/>
                    <a:pt x="423" y="670"/>
                    <a:pt x="428" y="647"/>
                  </a:cubicBezTo>
                  <a:cubicBezTo>
                    <a:pt x="454" y="529"/>
                    <a:pt x="575" y="435"/>
                    <a:pt x="528" y="305"/>
                  </a:cubicBezTo>
                  <a:cubicBezTo>
                    <a:pt x="528" y="302"/>
                    <a:pt x="526" y="301"/>
                    <a:pt x="524" y="301"/>
                  </a:cubicBezTo>
                  <a:cubicBezTo>
                    <a:pt x="520" y="298"/>
                    <a:pt x="512" y="300"/>
                    <a:pt x="511" y="308"/>
                  </a:cubicBezTo>
                  <a:cubicBezTo>
                    <a:pt x="505" y="354"/>
                    <a:pt x="478" y="426"/>
                    <a:pt x="419" y="415"/>
                  </a:cubicBezTo>
                  <a:cubicBezTo>
                    <a:pt x="372" y="407"/>
                    <a:pt x="376" y="326"/>
                    <a:pt x="376" y="291"/>
                  </a:cubicBezTo>
                  <a:cubicBezTo>
                    <a:pt x="375" y="235"/>
                    <a:pt x="373" y="177"/>
                    <a:pt x="360" y="121"/>
                  </a:cubicBezTo>
                  <a:cubicBezTo>
                    <a:pt x="356" y="104"/>
                    <a:pt x="350" y="88"/>
                    <a:pt x="342" y="72"/>
                  </a:cubicBezTo>
                  <a:cubicBezTo>
                    <a:pt x="341" y="69"/>
                    <a:pt x="340" y="66"/>
                    <a:pt x="338" y="64"/>
                  </a:cubicBezTo>
                  <a:cubicBezTo>
                    <a:pt x="330" y="41"/>
                    <a:pt x="317" y="23"/>
                    <a:pt x="300" y="7"/>
                  </a:cubicBezTo>
                  <a:cubicBezTo>
                    <a:pt x="299" y="6"/>
                    <a:pt x="299" y="6"/>
                    <a:pt x="299" y="5"/>
                  </a:cubicBezTo>
                  <a:cubicBezTo>
                    <a:pt x="298" y="2"/>
                    <a:pt x="295" y="1"/>
                    <a:pt x="292" y="1"/>
                  </a:cubicBezTo>
                  <a:cubicBezTo>
                    <a:pt x="289" y="0"/>
                    <a:pt x="286" y="1"/>
                    <a:pt x="284" y="4"/>
                  </a:cubicBezTo>
                  <a:cubicBezTo>
                    <a:pt x="281" y="6"/>
                    <a:pt x="279" y="10"/>
                    <a:pt x="282" y="15"/>
                  </a:cubicBezTo>
                  <a:cubicBezTo>
                    <a:pt x="308" y="53"/>
                    <a:pt x="311" y="105"/>
                    <a:pt x="315" y="150"/>
                  </a:cubicBezTo>
                  <a:cubicBezTo>
                    <a:pt x="318" y="193"/>
                    <a:pt x="317" y="237"/>
                    <a:pt x="305" y="279"/>
                  </a:cubicBezTo>
                  <a:cubicBezTo>
                    <a:pt x="273" y="395"/>
                    <a:pt x="152" y="267"/>
                    <a:pt x="138" y="202"/>
                  </a:cubicBezTo>
                  <a:cubicBezTo>
                    <a:pt x="138" y="201"/>
                    <a:pt x="137" y="199"/>
                    <a:pt x="136" y="198"/>
                  </a:cubicBezTo>
                  <a:cubicBezTo>
                    <a:pt x="136" y="198"/>
                    <a:pt x="136" y="198"/>
                    <a:pt x="136" y="198"/>
                  </a:cubicBezTo>
                  <a:cubicBezTo>
                    <a:pt x="134" y="195"/>
                    <a:pt x="128" y="193"/>
                    <a:pt x="126" y="198"/>
                  </a:cubicBezTo>
                  <a:cubicBezTo>
                    <a:pt x="100" y="258"/>
                    <a:pt x="118" y="311"/>
                    <a:pt x="161" y="356"/>
                  </a:cubicBezTo>
                  <a:cubicBezTo>
                    <a:pt x="184" y="381"/>
                    <a:pt x="215" y="399"/>
                    <a:pt x="242" y="420"/>
                  </a:cubicBezTo>
                  <a:cubicBezTo>
                    <a:pt x="276" y="448"/>
                    <a:pt x="292" y="484"/>
                    <a:pt x="297" y="527"/>
                  </a:cubicBezTo>
                  <a:cubicBezTo>
                    <a:pt x="303" y="568"/>
                    <a:pt x="298" y="609"/>
                    <a:pt x="285" y="648"/>
                  </a:cubicBezTo>
                  <a:cubicBezTo>
                    <a:pt x="268" y="700"/>
                    <a:pt x="231" y="712"/>
                    <a:pt x="181" y="699"/>
                  </a:cubicBezTo>
                  <a:cubicBezTo>
                    <a:pt x="155" y="691"/>
                    <a:pt x="128" y="680"/>
                    <a:pt x="102" y="671"/>
                  </a:cubicBezTo>
                  <a:cubicBezTo>
                    <a:pt x="74" y="661"/>
                    <a:pt x="25" y="646"/>
                    <a:pt x="13" y="616"/>
                  </a:cubicBezTo>
                  <a:cubicBezTo>
                    <a:pt x="10" y="611"/>
                    <a:pt x="1" y="613"/>
                    <a:pt x="3" y="619"/>
                  </a:cubicBezTo>
                  <a:cubicBezTo>
                    <a:pt x="3" y="619"/>
                    <a:pt x="4" y="619"/>
                    <a:pt x="4" y="619"/>
                  </a:cubicBezTo>
                  <a:cubicBezTo>
                    <a:pt x="1" y="621"/>
                    <a:pt x="0" y="624"/>
                    <a:pt x="1" y="627"/>
                  </a:cubicBezTo>
                  <a:cubicBezTo>
                    <a:pt x="27" y="677"/>
                    <a:pt x="68" y="711"/>
                    <a:pt x="108" y="748"/>
                  </a:cubicBezTo>
                  <a:cubicBezTo>
                    <a:pt x="156" y="792"/>
                    <a:pt x="197" y="847"/>
                    <a:pt x="221" y="908"/>
                  </a:cubicBezTo>
                  <a:cubicBezTo>
                    <a:pt x="268" y="1029"/>
                    <a:pt x="254" y="1180"/>
                    <a:pt x="197" y="1295"/>
                  </a:cubicBezTo>
                  <a:cubicBezTo>
                    <a:pt x="194" y="1300"/>
                    <a:pt x="196" y="1304"/>
                    <a:pt x="200" y="1307"/>
                  </a:cubicBezTo>
                  <a:cubicBezTo>
                    <a:pt x="200" y="1308"/>
                    <a:pt x="201" y="1309"/>
                    <a:pt x="202" y="1310"/>
                  </a:cubicBezTo>
                  <a:cubicBezTo>
                    <a:pt x="225" y="1324"/>
                    <a:pt x="269" y="1315"/>
                    <a:pt x="294" y="1313"/>
                  </a:cubicBezTo>
                  <a:cubicBezTo>
                    <a:pt x="343" y="1309"/>
                    <a:pt x="398" y="1322"/>
                    <a:pt x="445" y="1310"/>
                  </a:cubicBezTo>
                  <a:cubicBezTo>
                    <a:pt x="448" y="1310"/>
                    <a:pt x="450" y="1307"/>
                    <a:pt x="450" y="1304"/>
                  </a:cubicBezTo>
                  <a:cubicBezTo>
                    <a:pt x="455" y="1306"/>
                    <a:pt x="459" y="1299"/>
                    <a:pt x="455" y="1296"/>
                  </a:cubicBezTo>
                  <a:cubicBezTo>
                    <a:pt x="420" y="1263"/>
                    <a:pt x="427" y="1191"/>
                    <a:pt x="422" y="1147"/>
                  </a:cubicBezTo>
                  <a:cubicBezTo>
                    <a:pt x="413" y="1057"/>
                    <a:pt x="408" y="964"/>
                    <a:pt x="445" y="879"/>
                  </a:cubicBezTo>
                  <a:cubicBezTo>
                    <a:pt x="475" y="812"/>
                    <a:pt x="540" y="767"/>
                    <a:pt x="592" y="717"/>
                  </a:cubicBezTo>
                  <a:cubicBezTo>
                    <a:pt x="637" y="675"/>
                    <a:pt x="687" y="617"/>
                    <a:pt x="670" y="55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8" name="Freeform: Shape 178">
              <a:extLst>
                <a:ext uri="{FF2B5EF4-FFF2-40B4-BE49-F238E27FC236}">
                  <a16:creationId xmlns="" xmlns:a16="http://schemas.microsoft.com/office/drawing/2014/main" id="{12DE6133-E177-4E5A-9233-52E0A057D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515" y="4867620"/>
              <a:ext cx="2626550" cy="861971"/>
            </a:xfrm>
            <a:custGeom>
              <a:avLst/>
              <a:gdLst/>
              <a:ahLst/>
              <a:cxnLst>
                <a:cxn ang="0">
                  <a:pos x="1229" y="237"/>
                </a:cxn>
                <a:cxn ang="0">
                  <a:pos x="0" y="272"/>
                </a:cxn>
                <a:cxn ang="0">
                  <a:pos x="1229" y="237"/>
                </a:cxn>
              </a:cxnLst>
              <a:rect l="0" t="0" r="r" b="b"/>
              <a:pathLst>
                <a:path w="1229" h="272">
                  <a:moveTo>
                    <a:pt x="1229" y="237"/>
                  </a:moveTo>
                  <a:cubicBezTo>
                    <a:pt x="1229" y="237"/>
                    <a:pt x="463" y="138"/>
                    <a:pt x="0" y="272"/>
                  </a:cubicBezTo>
                  <a:cubicBezTo>
                    <a:pt x="0" y="272"/>
                    <a:pt x="516" y="0"/>
                    <a:pt x="1229" y="23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79" name="išľíďè">
            <a:extLst>
              <a:ext uri="{FF2B5EF4-FFF2-40B4-BE49-F238E27FC236}">
                <a16:creationId xmlns="" xmlns:a16="http://schemas.microsoft.com/office/drawing/2014/main" id="{22C7F685-A11D-41B9-88B7-B353493970F8}"/>
              </a:ext>
            </a:extLst>
          </p:cNvPr>
          <p:cNvSpPr/>
          <p:nvPr/>
        </p:nvSpPr>
        <p:spPr bwMode="auto">
          <a:xfrm>
            <a:off x="1546636" y="4949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0" name="iSlíďè">
            <a:extLst>
              <a:ext uri="{FF2B5EF4-FFF2-40B4-BE49-F238E27FC236}">
                <a16:creationId xmlns="" xmlns:a16="http://schemas.microsoft.com/office/drawing/2014/main" id="{832E9950-884F-4C75-A81D-967EC83929D9}"/>
              </a:ext>
            </a:extLst>
          </p:cNvPr>
          <p:cNvSpPr txBox="1"/>
          <p:nvPr/>
        </p:nvSpPr>
        <p:spPr bwMode="auto">
          <a:xfrm>
            <a:off x="1926722" y="452966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1" name="išľíďè">
            <a:extLst>
              <a:ext uri="{FF2B5EF4-FFF2-40B4-BE49-F238E27FC236}">
                <a16:creationId xmlns="" xmlns:a16="http://schemas.microsoft.com/office/drawing/2014/main" id="{E2457A95-2459-41AF-BC88-2D825A49DAC3}"/>
              </a:ext>
            </a:extLst>
          </p:cNvPr>
          <p:cNvSpPr/>
          <p:nvPr/>
        </p:nvSpPr>
        <p:spPr bwMode="auto">
          <a:xfrm>
            <a:off x="2197869" y="340855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2" name="iSlíďè">
            <a:extLst>
              <a:ext uri="{FF2B5EF4-FFF2-40B4-BE49-F238E27FC236}">
                <a16:creationId xmlns="" xmlns:a16="http://schemas.microsoft.com/office/drawing/2014/main" id="{3A61B019-BC1D-43FC-8FD6-B8042437FAF9}"/>
              </a:ext>
            </a:extLst>
          </p:cNvPr>
          <p:cNvSpPr txBox="1"/>
          <p:nvPr/>
        </p:nvSpPr>
        <p:spPr bwMode="auto">
          <a:xfrm>
            <a:off x="2577955" y="298899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3" name="išľíďè">
            <a:extLst>
              <a:ext uri="{FF2B5EF4-FFF2-40B4-BE49-F238E27FC236}">
                <a16:creationId xmlns="" xmlns:a16="http://schemas.microsoft.com/office/drawing/2014/main" id="{11F58921-169A-4018-BF31-12BF8A6C8403}"/>
              </a:ext>
            </a:extLst>
          </p:cNvPr>
          <p:cNvSpPr/>
          <p:nvPr/>
        </p:nvSpPr>
        <p:spPr bwMode="auto">
          <a:xfrm>
            <a:off x="4356386" y="186872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5" name="iSlíďè">
            <a:extLst>
              <a:ext uri="{FF2B5EF4-FFF2-40B4-BE49-F238E27FC236}">
                <a16:creationId xmlns="" xmlns:a16="http://schemas.microsoft.com/office/drawing/2014/main" id="{FF7ED959-AB5C-491D-AAF0-7DBB6942851F}"/>
              </a:ext>
            </a:extLst>
          </p:cNvPr>
          <p:cNvSpPr txBox="1"/>
          <p:nvPr/>
        </p:nvSpPr>
        <p:spPr bwMode="auto">
          <a:xfrm>
            <a:off x="4736472" y="14491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98" name="išľíďè">
            <a:extLst>
              <a:ext uri="{FF2B5EF4-FFF2-40B4-BE49-F238E27FC236}">
                <a16:creationId xmlns="" xmlns:a16="http://schemas.microsoft.com/office/drawing/2014/main" id="{9BF9B1A0-4B38-4C3D-A443-E33A9451417A}"/>
              </a:ext>
            </a:extLst>
          </p:cNvPr>
          <p:cNvSpPr/>
          <p:nvPr/>
        </p:nvSpPr>
        <p:spPr bwMode="auto">
          <a:xfrm>
            <a:off x="7968249" y="3358736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1" name="iSlíďè">
            <a:extLst>
              <a:ext uri="{FF2B5EF4-FFF2-40B4-BE49-F238E27FC236}">
                <a16:creationId xmlns="" xmlns:a16="http://schemas.microsoft.com/office/drawing/2014/main" id="{F5C8CE69-DB87-4E15-BAF5-9672B22DBF96}"/>
              </a:ext>
            </a:extLst>
          </p:cNvPr>
          <p:cNvSpPr txBox="1"/>
          <p:nvPr/>
        </p:nvSpPr>
        <p:spPr bwMode="auto">
          <a:xfrm>
            <a:off x="8348335" y="29391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04" name="išľíďè">
            <a:extLst>
              <a:ext uri="{FF2B5EF4-FFF2-40B4-BE49-F238E27FC236}">
                <a16:creationId xmlns="" xmlns:a16="http://schemas.microsoft.com/office/drawing/2014/main" id="{A2269851-7DE4-4F24-BA5B-523D8ACEE216}"/>
              </a:ext>
            </a:extLst>
          </p:cNvPr>
          <p:cNvSpPr/>
          <p:nvPr/>
        </p:nvSpPr>
        <p:spPr bwMode="auto">
          <a:xfrm>
            <a:off x="8530312" y="493554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5" name="iSlíďè">
            <a:extLst>
              <a:ext uri="{FF2B5EF4-FFF2-40B4-BE49-F238E27FC236}">
                <a16:creationId xmlns="" xmlns:a16="http://schemas.microsoft.com/office/drawing/2014/main" id="{BA411B77-CB22-4672-8EED-CB060C484960}"/>
              </a:ext>
            </a:extLst>
          </p:cNvPr>
          <p:cNvSpPr txBox="1"/>
          <p:nvPr/>
        </p:nvSpPr>
        <p:spPr bwMode="auto">
          <a:xfrm>
            <a:off x="8910398" y="4515980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>
            <a:extLst>
              <a:ext uri="{FF2B5EF4-FFF2-40B4-BE49-F238E27FC236}">
                <a16:creationId xmlns="" xmlns:a16="http://schemas.microsoft.com/office/drawing/2014/main" id="{6C9B4CEA-BD13-4DBF-B226-93EF0F6BFA0F}"/>
              </a:ext>
            </a:extLst>
          </p:cNvPr>
          <p:cNvSpPr/>
          <p:nvPr/>
        </p:nvSpPr>
        <p:spPr>
          <a:xfrm>
            <a:off x="1882999" y="1422048"/>
            <a:ext cx="2475932" cy="24759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5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EC089368-DA54-4309-87E6-E06BBC14EE25}"/>
              </a:ext>
            </a:extLst>
          </p:cNvPr>
          <p:cNvCxnSpPr/>
          <p:nvPr/>
        </p:nvCxnSpPr>
        <p:spPr>
          <a:xfrm>
            <a:off x="2142902" y="4188191"/>
            <a:ext cx="208049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4D4098B-BFA4-4F3E-AA95-B3446D0D436A}"/>
              </a:ext>
            </a:extLst>
          </p:cNvPr>
          <p:cNvSpPr txBox="1"/>
          <p:nvPr/>
        </p:nvSpPr>
        <p:spPr>
          <a:xfrm>
            <a:off x="7109445" y="5001292"/>
            <a:ext cx="3343098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02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EF1B6FF-672A-4EEB-B961-11A758AF3B00}"/>
              </a:ext>
            </a:extLst>
          </p:cNvPr>
          <p:cNvSpPr txBox="1"/>
          <p:nvPr/>
        </p:nvSpPr>
        <p:spPr>
          <a:xfrm>
            <a:off x="5160872" y="4988362"/>
            <a:ext cx="3620121" cy="26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42863">
              <a:defRPr/>
            </a:pPr>
            <a:r>
              <a:rPr lang="en-US" altLang="zh-CN" sz="1106" kern="0" dirty="0">
                <a:solidFill>
                  <a:srgbClr val="3A3A3A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Message 01</a:t>
            </a:r>
            <a:endParaRPr lang="zh-CN" altLang="en-US" sz="1106" kern="0" dirty="0">
              <a:solidFill>
                <a:srgbClr val="3A3A3A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aphicFrame>
        <p:nvGraphicFramePr>
          <p:cNvPr id="11" name="图表 10">
            <a:extLst>
              <a:ext uri="{FF2B5EF4-FFF2-40B4-BE49-F238E27FC236}">
                <a16:creationId xmlns="" xmlns:a16="http://schemas.microsoft.com/office/drawing/2014/main" id="{13FEBBE0-87A4-4DD1-80D2-0C004E1CBD80}"/>
              </a:ext>
            </a:extLst>
          </p:cNvPr>
          <p:cNvGraphicFramePr/>
          <p:nvPr>
            <p:extLst/>
          </p:nvPr>
        </p:nvGraphicFramePr>
        <p:xfrm>
          <a:off x="5693322" y="1422047"/>
          <a:ext cx="5801182" cy="3447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AE2EFD36-2B82-4451-8B1D-DFC7ABFA9E45}"/>
              </a:ext>
            </a:extLst>
          </p:cNvPr>
          <p:cNvSpPr/>
          <p:nvPr/>
        </p:nvSpPr>
        <p:spPr>
          <a:xfrm>
            <a:off x="6287112" y="5063844"/>
            <a:ext cx="155002" cy="1125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670391DD-7C7A-4D56-80DB-45CDB15130A6}"/>
              </a:ext>
            </a:extLst>
          </p:cNvPr>
          <p:cNvSpPr/>
          <p:nvPr/>
        </p:nvSpPr>
        <p:spPr>
          <a:xfrm>
            <a:off x="8099038" y="5063844"/>
            <a:ext cx="155002" cy="112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1F7F898-5E2F-433D-B627-FD6F622ED2D5}"/>
              </a:ext>
            </a:extLst>
          </p:cNvPr>
          <p:cNvSpPr/>
          <p:nvPr/>
        </p:nvSpPr>
        <p:spPr>
          <a:xfrm>
            <a:off x="9961402" y="5063844"/>
            <a:ext cx="155002" cy="1125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51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TextBox 31">
            <a:extLst>
              <a:ext uri="{FF2B5EF4-FFF2-40B4-BE49-F238E27FC236}">
                <a16:creationId xmlns="" xmlns:a16="http://schemas.microsoft.com/office/drawing/2014/main" id="{8461C729-5303-4ABC-A2B5-C0DDDCE62181}"/>
              </a:ext>
            </a:extLst>
          </p:cNvPr>
          <p:cNvSpPr txBox="1"/>
          <p:nvPr/>
        </p:nvSpPr>
        <p:spPr>
          <a:xfrm>
            <a:off x="1637282" y="4449733"/>
            <a:ext cx="3005715" cy="2740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601867">
              <a:lnSpc>
                <a:spcPts val="2277"/>
              </a:lnSpc>
              <a:spcAft>
                <a:spcPts val="2102"/>
              </a:spcAft>
            </a:pPr>
            <a:r>
              <a:rPr lang="en-US" sz="1577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John Harrison </a:t>
            </a:r>
            <a:r>
              <a:rPr lang="en-US" sz="1489" i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itchFamily="34" charset="0"/>
              </a:rPr>
              <a:t>/ Executive Director</a:t>
            </a:r>
          </a:p>
        </p:txBody>
      </p:sp>
      <p:sp>
        <p:nvSpPr>
          <p:cNvPr id="17" name="TextBox 7">
            <a:extLst>
              <a:ext uri="{FF2B5EF4-FFF2-40B4-BE49-F238E27FC236}">
                <a16:creationId xmlns="" xmlns:a16="http://schemas.microsoft.com/office/drawing/2014/main" id="{D742644D-7D2D-4D2F-80A1-398622636424}"/>
              </a:ext>
            </a:extLst>
          </p:cNvPr>
          <p:cNvSpPr txBox="1"/>
          <p:nvPr/>
        </p:nvSpPr>
        <p:spPr>
          <a:xfrm>
            <a:off x="1116519" y="4952881"/>
            <a:ext cx="5008056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6" name="TextBox 37">
            <a:extLst>
              <a:ext uri="{FF2B5EF4-FFF2-40B4-BE49-F238E27FC236}">
                <a16:creationId xmlns="" xmlns:a16="http://schemas.microsoft.com/office/drawing/2014/main" id="{C35585E7-F153-4855-9A71-B3C72F5852BD}"/>
              </a:ext>
            </a:extLst>
          </p:cNvPr>
          <p:cNvSpPr txBox="1"/>
          <p:nvPr/>
        </p:nvSpPr>
        <p:spPr>
          <a:xfrm>
            <a:off x="1458248" y="5468362"/>
            <a:ext cx="9596325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  <a:p>
            <a:pPr algn="ctr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071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9DCF710-287D-4AE9-BFB6-623735E74449}"/>
              </a:ext>
            </a:extLst>
          </p:cNvPr>
          <p:cNvSpPr/>
          <p:nvPr/>
        </p:nvSpPr>
        <p:spPr>
          <a:xfrm>
            <a:off x="6722804" y="1791131"/>
            <a:ext cx="4602480" cy="1371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794EFCD4-678F-4C5C-B260-8DEAFA77457C}"/>
              </a:ext>
            </a:extLst>
          </p:cNvPr>
          <p:cNvSpPr/>
          <p:nvPr/>
        </p:nvSpPr>
        <p:spPr>
          <a:xfrm>
            <a:off x="6759749" y="359712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E248B538-1A54-4C6D-A463-8D915FBF0DE5}"/>
              </a:ext>
            </a:extLst>
          </p:cNvPr>
          <p:cNvSpPr/>
          <p:nvPr/>
        </p:nvSpPr>
        <p:spPr>
          <a:xfrm>
            <a:off x="6759749" y="4928088"/>
            <a:ext cx="777875" cy="7778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高跟鞋">
            <a:extLst>
              <a:ext uri="{FF2B5EF4-FFF2-40B4-BE49-F238E27FC236}">
                <a16:creationId xmlns="" xmlns:a16="http://schemas.microsoft.com/office/drawing/2014/main" id="{FB1749F0-91F1-41B8-B440-5C2AAE7F0228}"/>
              </a:ext>
            </a:extLst>
          </p:cNvPr>
          <p:cNvSpPr/>
          <p:nvPr/>
        </p:nvSpPr>
        <p:spPr bwMode="auto">
          <a:xfrm>
            <a:off x="6920404" y="3757783"/>
            <a:ext cx="457200" cy="457200"/>
          </a:xfrm>
          <a:custGeom>
            <a:avLst/>
            <a:gdLst/>
            <a:ahLst/>
            <a:cxnLst/>
            <a:rect l="0" t="0" r="r" b="b"/>
            <a:pathLst>
              <a:path w="1460500" h="1106488">
                <a:moveTo>
                  <a:pt x="211952" y="0"/>
                </a:moveTo>
                <a:lnTo>
                  <a:pt x="212269" y="0"/>
                </a:lnTo>
                <a:lnTo>
                  <a:pt x="220519" y="3174"/>
                </a:lnTo>
                <a:lnTo>
                  <a:pt x="228134" y="7618"/>
                </a:lnTo>
                <a:lnTo>
                  <a:pt x="235432" y="12379"/>
                </a:lnTo>
                <a:lnTo>
                  <a:pt x="243047" y="17775"/>
                </a:lnTo>
                <a:lnTo>
                  <a:pt x="250027" y="23806"/>
                </a:lnTo>
                <a:lnTo>
                  <a:pt x="257008" y="30789"/>
                </a:lnTo>
                <a:lnTo>
                  <a:pt x="263353" y="37771"/>
                </a:lnTo>
                <a:lnTo>
                  <a:pt x="269699" y="45389"/>
                </a:lnTo>
                <a:lnTo>
                  <a:pt x="275411" y="53642"/>
                </a:lnTo>
                <a:lnTo>
                  <a:pt x="281756" y="62212"/>
                </a:lnTo>
                <a:lnTo>
                  <a:pt x="287150" y="71099"/>
                </a:lnTo>
                <a:lnTo>
                  <a:pt x="292544" y="80304"/>
                </a:lnTo>
                <a:lnTo>
                  <a:pt x="297621" y="90144"/>
                </a:lnTo>
                <a:lnTo>
                  <a:pt x="302698" y="99666"/>
                </a:lnTo>
                <a:lnTo>
                  <a:pt x="307457" y="109823"/>
                </a:lnTo>
                <a:lnTo>
                  <a:pt x="311899" y="120298"/>
                </a:lnTo>
                <a:lnTo>
                  <a:pt x="320783" y="141246"/>
                </a:lnTo>
                <a:lnTo>
                  <a:pt x="328398" y="162513"/>
                </a:lnTo>
                <a:lnTo>
                  <a:pt x="336014" y="183462"/>
                </a:lnTo>
                <a:lnTo>
                  <a:pt x="342994" y="204411"/>
                </a:lnTo>
                <a:lnTo>
                  <a:pt x="354734" y="243769"/>
                </a:lnTo>
                <a:lnTo>
                  <a:pt x="365204" y="278684"/>
                </a:lnTo>
                <a:lnTo>
                  <a:pt x="378213" y="320582"/>
                </a:lnTo>
                <a:lnTo>
                  <a:pt x="391222" y="365019"/>
                </a:lnTo>
                <a:lnTo>
                  <a:pt x="397886" y="387872"/>
                </a:lnTo>
                <a:lnTo>
                  <a:pt x="405183" y="410726"/>
                </a:lnTo>
                <a:lnTo>
                  <a:pt x="412481" y="433579"/>
                </a:lnTo>
                <a:lnTo>
                  <a:pt x="420413" y="456433"/>
                </a:lnTo>
                <a:lnTo>
                  <a:pt x="428980" y="478969"/>
                </a:lnTo>
                <a:lnTo>
                  <a:pt x="437865" y="501504"/>
                </a:lnTo>
                <a:lnTo>
                  <a:pt x="447383" y="523088"/>
                </a:lnTo>
                <a:lnTo>
                  <a:pt x="452460" y="534198"/>
                </a:lnTo>
                <a:lnTo>
                  <a:pt x="457537" y="544355"/>
                </a:lnTo>
                <a:lnTo>
                  <a:pt x="462931" y="554829"/>
                </a:lnTo>
                <a:lnTo>
                  <a:pt x="468642" y="564986"/>
                </a:lnTo>
                <a:lnTo>
                  <a:pt x="474671" y="575143"/>
                </a:lnTo>
                <a:lnTo>
                  <a:pt x="480699" y="584666"/>
                </a:lnTo>
                <a:lnTo>
                  <a:pt x="487045" y="594188"/>
                </a:lnTo>
                <a:lnTo>
                  <a:pt x="493391" y="603393"/>
                </a:lnTo>
                <a:lnTo>
                  <a:pt x="500054" y="612280"/>
                </a:lnTo>
                <a:lnTo>
                  <a:pt x="507352" y="620850"/>
                </a:lnTo>
                <a:lnTo>
                  <a:pt x="514332" y="628468"/>
                </a:lnTo>
                <a:lnTo>
                  <a:pt x="521313" y="636721"/>
                </a:lnTo>
                <a:lnTo>
                  <a:pt x="528928" y="644338"/>
                </a:lnTo>
                <a:lnTo>
                  <a:pt x="536543" y="651956"/>
                </a:lnTo>
                <a:lnTo>
                  <a:pt x="544792" y="659574"/>
                </a:lnTo>
                <a:lnTo>
                  <a:pt x="552725" y="666874"/>
                </a:lnTo>
                <a:lnTo>
                  <a:pt x="561292" y="673857"/>
                </a:lnTo>
                <a:lnTo>
                  <a:pt x="569859" y="681158"/>
                </a:lnTo>
                <a:lnTo>
                  <a:pt x="578743" y="687823"/>
                </a:lnTo>
                <a:lnTo>
                  <a:pt x="587944" y="694806"/>
                </a:lnTo>
                <a:lnTo>
                  <a:pt x="596828" y="701472"/>
                </a:lnTo>
                <a:lnTo>
                  <a:pt x="606665" y="707503"/>
                </a:lnTo>
                <a:lnTo>
                  <a:pt x="616501" y="713851"/>
                </a:lnTo>
                <a:lnTo>
                  <a:pt x="626019" y="719564"/>
                </a:lnTo>
                <a:lnTo>
                  <a:pt x="635855" y="725595"/>
                </a:lnTo>
                <a:lnTo>
                  <a:pt x="645692" y="730991"/>
                </a:lnTo>
                <a:lnTo>
                  <a:pt x="655845" y="736387"/>
                </a:lnTo>
                <a:lnTo>
                  <a:pt x="666316" y="741465"/>
                </a:lnTo>
                <a:lnTo>
                  <a:pt x="676786" y="745909"/>
                </a:lnTo>
                <a:lnTo>
                  <a:pt x="687257" y="750353"/>
                </a:lnTo>
                <a:lnTo>
                  <a:pt x="697728" y="754479"/>
                </a:lnTo>
                <a:lnTo>
                  <a:pt x="708516" y="758288"/>
                </a:lnTo>
                <a:lnTo>
                  <a:pt x="719304" y="762414"/>
                </a:lnTo>
                <a:lnTo>
                  <a:pt x="729774" y="765271"/>
                </a:lnTo>
                <a:lnTo>
                  <a:pt x="741197" y="768445"/>
                </a:lnTo>
                <a:lnTo>
                  <a:pt x="751985" y="771302"/>
                </a:lnTo>
                <a:lnTo>
                  <a:pt x="762773" y="773523"/>
                </a:lnTo>
                <a:lnTo>
                  <a:pt x="773561" y="775428"/>
                </a:lnTo>
                <a:lnTo>
                  <a:pt x="784349" y="777332"/>
                </a:lnTo>
                <a:lnTo>
                  <a:pt x="795771" y="778602"/>
                </a:lnTo>
                <a:lnTo>
                  <a:pt x="806559" y="779237"/>
                </a:lnTo>
                <a:lnTo>
                  <a:pt x="817347" y="780189"/>
                </a:lnTo>
                <a:lnTo>
                  <a:pt x="828770" y="780189"/>
                </a:lnTo>
                <a:lnTo>
                  <a:pt x="839875" y="779554"/>
                </a:lnTo>
                <a:lnTo>
                  <a:pt x="850980" y="778602"/>
                </a:lnTo>
                <a:lnTo>
                  <a:pt x="862403" y="777332"/>
                </a:lnTo>
                <a:lnTo>
                  <a:pt x="873191" y="775428"/>
                </a:lnTo>
                <a:lnTo>
                  <a:pt x="884296" y="773523"/>
                </a:lnTo>
                <a:lnTo>
                  <a:pt x="895401" y="770667"/>
                </a:lnTo>
                <a:lnTo>
                  <a:pt x="906506" y="768128"/>
                </a:lnTo>
                <a:lnTo>
                  <a:pt x="928717" y="761779"/>
                </a:lnTo>
                <a:lnTo>
                  <a:pt x="950293" y="754796"/>
                </a:lnTo>
                <a:lnTo>
                  <a:pt x="994079" y="740196"/>
                </a:lnTo>
                <a:lnTo>
                  <a:pt x="1015655" y="733213"/>
                </a:lnTo>
                <a:lnTo>
                  <a:pt x="1037548" y="726547"/>
                </a:lnTo>
                <a:lnTo>
                  <a:pt x="1048336" y="724008"/>
                </a:lnTo>
                <a:lnTo>
                  <a:pt x="1058807" y="721151"/>
                </a:lnTo>
                <a:lnTo>
                  <a:pt x="1069595" y="718929"/>
                </a:lnTo>
                <a:lnTo>
                  <a:pt x="1080383" y="717025"/>
                </a:lnTo>
                <a:lnTo>
                  <a:pt x="1091171" y="715438"/>
                </a:lnTo>
                <a:lnTo>
                  <a:pt x="1101642" y="714168"/>
                </a:lnTo>
                <a:lnTo>
                  <a:pt x="1112747" y="713851"/>
                </a:lnTo>
                <a:lnTo>
                  <a:pt x="1123535" y="713533"/>
                </a:lnTo>
                <a:lnTo>
                  <a:pt x="1134006" y="714168"/>
                </a:lnTo>
                <a:lnTo>
                  <a:pt x="1144794" y="715120"/>
                </a:lnTo>
                <a:lnTo>
                  <a:pt x="1155264" y="717025"/>
                </a:lnTo>
                <a:lnTo>
                  <a:pt x="1166052" y="719247"/>
                </a:lnTo>
                <a:lnTo>
                  <a:pt x="1182551" y="724008"/>
                </a:lnTo>
                <a:lnTo>
                  <a:pt x="1198099" y="728452"/>
                </a:lnTo>
                <a:lnTo>
                  <a:pt x="1212377" y="733530"/>
                </a:lnTo>
                <a:lnTo>
                  <a:pt x="1226338" y="739561"/>
                </a:lnTo>
                <a:lnTo>
                  <a:pt x="1240299" y="745909"/>
                </a:lnTo>
                <a:lnTo>
                  <a:pt x="1253942" y="753844"/>
                </a:lnTo>
                <a:lnTo>
                  <a:pt x="1268221" y="762414"/>
                </a:lnTo>
                <a:lnTo>
                  <a:pt x="1283451" y="772254"/>
                </a:lnTo>
                <a:lnTo>
                  <a:pt x="1289162" y="776698"/>
                </a:lnTo>
                <a:lnTo>
                  <a:pt x="1294556" y="780824"/>
                </a:lnTo>
                <a:lnTo>
                  <a:pt x="1299633" y="785585"/>
                </a:lnTo>
                <a:lnTo>
                  <a:pt x="1304709" y="790029"/>
                </a:lnTo>
                <a:lnTo>
                  <a:pt x="1309151" y="795107"/>
                </a:lnTo>
                <a:lnTo>
                  <a:pt x="1313276" y="800186"/>
                </a:lnTo>
                <a:lnTo>
                  <a:pt x="1317084" y="805264"/>
                </a:lnTo>
                <a:lnTo>
                  <a:pt x="1320891" y="810343"/>
                </a:lnTo>
                <a:lnTo>
                  <a:pt x="1324064" y="815739"/>
                </a:lnTo>
                <a:lnTo>
                  <a:pt x="1327237" y="821135"/>
                </a:lnTo>
                <a:lnTo>
                  <a:pt x="1330410" y="826531"/>
                </a:lnTo>
                <a:lnTo>
                  <a:pt x="1332948" y="832244"/>
                </a:lnTo>
                <a:lnTo>
                  <a:pt x="1337708" y="843671"/>
                </a:lnTo>
                <a:lnTo>
                  <a:pt x="1341833" y="855732"/>
                </a:lnTo>
                <a:lnTo>
                  <a:pt x="1345323" y="867794"/>
                </a:lnTo>
                <a:lnTo>
                  <a:pt x="1348496" y="879538"/>
                </a:lnTo>
                <a:lnTo>
                  <a:pt x="1351351" y="891917"/>
                </a:lnTo>
                <a:lnTo>
                  <a:pt x="1353572" y="904613"/>
                </a:lnTo>
                <a:lnTo>
                  <a:pt x="1358649" y="929371"/>
                </a:lnTo>
                <a:lnTo>
                  <a:pt x="1361187" y="941750"/>
                </a:lnTo>
                <a:lnTo>
                  <a:pt x="1364360" y="954129"/>
                </a:lnTo>
                <a:lnTo>
                  <a:pt x="1365630" y="958572"/>
                </a:lnTo>
                <a:lnTo>
                  <a:pt x="1367533" y="963333"/>
                </a:lnTo>
                <a:lnTo>
                  <a:pt x="1369754" y="967777"/>
                </a:lnTo>
                <a:lnTo>
                  <a:pt x="1372610" y="971903"/>
                </a:lnTo>
                <a:lnTo>
                  <a:pt x="1375466" y="976030"/>
                </a:lnTo>
                <a:lnTo>
                  <a:pt x="1378639" y="980156"/>
                </a:lnTo>
                <a:lnTo>
                  <a:pt x="1382129" y="983965"/>
                </a:lnTo>
                <a:lnTo>
                  <a:pt x="1385936" y="987774"/>
                </a:lnTo>
                <a:lnTo>
                  <a:pt x="1394186" y="995392"/>
                </a:lnTo>
                <a:lnTo>
                  <a:pt x="1402753" y="1002375"/>
                </a:lnTo>
                <a:lnTo>
                  <a:pt x="1411637" y="1009358"/>
                </a:lnTo>
                <a:lnTo>
                  <a:pt x="1420839" y="1016341"/>
                </a:lnTo>
                <a:lnTo>
                  <a:pt x="1429405" y="1022689"/>
                </a:lnTo>
                <a:lnTo>
                  <a:pt x="1437655" y="1029354"/>
                </a:lnTo>
                <a:lnTo>
                  <a:pt x="1444953" y="1035385"/>
                </a:lnTo>
                <a:lnTo>
                  <a:pt x="1451299" y="1041733"/>
                </a:lnTo>
                <a:lnTo>
                  <a:pt x="1453520" y="1044590"/>
                </a:lnTo>
                <a:lnTo>
                  <a:pt x="1455741" y="1047764"/>
                </a:lnTo>
                <a:lnTo>
                  <a:pt x="1457645" y="1050938"/>
                </a:lnTo>
                <a:lnTo>
                  <a:pt x="1458914" y="1054112"/>
                </a:lnTo>
                <a:lnTo>
                  <a:pt x="1460183" y="1056651"/>
                </a:lnTo>
                <a:lnTo>
                  <a:pt x="1460500" y="1059825"/>
                </a:lnTo>
                <a:lnTo>
                  <a:pt x="1460183" y="1063000"/>
                </a:lnTo>
                <a:lnTo>
                  <a:pt x="1459548" y="1066174"/>
                </a:lnTo>
                <a:lnTo>
                  <a:pt x="1458596" y="1068396"/>
                </a:lnTo>
                <a:lnTo>
                  <a:pt x="1456693" y="1070300"/>
                </a:lnTo>
                <a:lnTo>
                  <a:pt x="1453520" y="1071887"/>
                </a:lnTo>
                <a:lnTo>
                  <a:pt x="1450030" y="1073791"/>
                </a:lnTo>
                <a:lnTo>
                  <a:pt x="1445587" y="1075378"/>
                </a:lnTo>
                <a:lnTo>
                  <a:pt x="1440193" y="1076966"/>
                </a:lnTo>
                <a:lnTo>
                  <a:pt x="1434482" y="1078553"/>
                </a:lnTo>
                <a:lnTo>
                  <a:pt x="1427819" y="1080140"/>
                </a:lnTo>
                <a:lnTo>
                  <a:pt x="1412906" y="1082679"/>
                </a:lnTo>
                <a:lnTo>
                  <a:pt x="1395138" y="1084901"/>
                </a:lnTo>
                <a:lnTo>
                  <a:pt x="1375148" y="1087440"/>
                </a:lnTo>
                <a:lnTo>
                  <a:pt x="1353255" y="1089344"/>
                </a:lnTo>
                <a:lnTo>
                  <a:pt x="1329458" y="1090931"/>
                </a:lnTo>
                <a:lnTo>
                  <a:pt x="1304075" y="1091884"/>
                </a:lnTo>
                <a:lnTo>
                  <a:pt x="1277105" y="1093153"/>
                </a:lnTo>
                <a:lnTo>
                  <a:pt x="1248866" y="1094423"/>
                </a:lnTo>
                <a:lnTo>
                  <a:pt x="1220309" y="1094740"/>
                </a:lnTo>
                <a:lnTo>
                  <a:pt x="1190484" y="1095375"/>
                </a:lnTo>
                <a:lnTo>
                  <a:pt x="1129564" y="1095375"/>
                </a:lnTo>
                <a:lnTo>
                  <a:pt x="1068009" y="1095058"/>
                </a:lnTo>
                <a:lnTo>
                  <a:pt x="1008040" y="1094106"/>
                </a:lnTo>
                <a:lnTo>
                  <a:pt x="950927" y="1091884"/>
                </a:lnTo>
                <a:lnTo>
                  <a:pt x="898891" y="1089662"/>
                </a:lnTo>
                <a:lnTo>
                  <a:pt x="875094" y="1088075"/>
                </a:lnTo>
                <a:lnTo>
                  <a:pt x="852884" y="1086488"/>
                </a:lnTo>
                <a:lnTo>
                  <a:pt x="833212" y="1084901"/>
                </a:lnTo>
                <a:lnTo>
                  <a:pt x="815761" y="1082996"/>
                </a:lnTo>
                <a:lnTo>
                  <a:pt x="800848" y="1081092"/>
                </a:lnTo>
                <a:lnTo>
                  <a:pt x="788473" y="1079187"/>
                </a:lnTo>
                <a:lnTo>
                  <a:pt x="778637" y="1077283"/>
                </a:lnTo>
                <a:lnTo>
                  <a:pt x="775147" y="1076013"/>
                </a:lnTo>
                <a:lnTo>
                  <a:pt x="772609" y="1075061"/>
                </a:lnTo>
                <a:lnTo>
                  <a:pt x="766898" y="1072204"/>
                </a:lnTo>
                <a:lnTo>
                  <a:pt x="762138" y="1069665"/>
                </a:lnTo>
                <a:lnTo>
                  <a:pt x="757061" y="1066491"/>
                </a:lnTo>
                <a:lnTo>
                  <a:pt x="752619" y="1063000"/>
                </a:lnTo>
                <a:lnTo>
                  <a:pt x="748495" y="1059508"/>
                </a:lnTo>
                <a:lnTo>
                  <a:pt x="744052" y="1055699"/>
                </a:lnTo>
                <a:lnTo>
                  <a:pt x="740245" y="1051255"/>
                </a:lnTo>
                <a:lnTo>
                  <a:pt x="736755" y="1047447"/>
                </a:lnTo>
                <a:lnTo>
                  <a:pt x="733264" y="1042685"/>
                </a:lnTo>
                <a:lnTo>
                  <a:pt x="730092" y="1038559"/>
                </a:lnTo>
                <a:lnTo>
                  <a:pt x="724380" y="1029354"/>
                </a:lnTo>
                <a:lnTo>
                  <a:pt x="718986" y="1019197"/>
                </a:lnTo>
                <a:lnTo>
                  <a:pt x="713910" y="1009040"/>
                </a:lnTo>
                <a:lnTo>
                  <a:pt x="709467" y="998566"/>
                </a:lnTo>
                <a:lnTo>
                  <a:pt x="705025" y="988091"/>
                </a:lnTo>
                <a:lnTo>
                  <a:pt x="696141" y="967777"/>
                </a:lnTo>
                <a:lnTo>
                  <a:pt x="691382" y="957620"/>
                </a:lnTo>
                <a:lnTo>
                  <a:pt x="686940" y="947463"/>
                </a:lnTo>
                <a:lnTo>
                  <a:pt x="681546" y="938258"/>
                </a:lnTo>
                <a:lnTo>
                  <a:pt x="675517" y="929371"/>
                </a:lnTo>
                <a:lnTo>
                  <a:pt x="670123" y="921436"/>
                </a:lnTo>
                <a:lnTo>
                  <a:pt x="664412" y="913818"/>
                </a:lnTo>
                <a:lnTo>
                  <a:pt x="651086" y="898265"/>
                </a:lnTo>
                <a:lnTo>
                  <a:pt x="637125" y="882712"/>
                </a:lnTo>
                <a:lnTo>
                  <a:pt x="622529" y="866841"/>
                </a:lnTo>
                <a:lnTo>
                  <a:pt x="606665" y="851288"/>
                </a:lnTo>
                <a:lnTo>
                  <a:pt x="590483" y="835735"/>
                </a:lnTo>
                <a:lnTo>
                  <a:pt x="573349" y="820817"/>
                </a:lnTo>
                <a:lnTo>
                  <a:pt x="555898" y="805582"/>
                </a:lnTo>
                <a:lnTo>
                  <a:pt x="538129" y="790981"/>
                </a:lnTo>
                <a:lnTo>
                  <a:pt x="520361" y="776698"/>
                </a:lnTo>
                <a:lnTo>
                  <a:pt x="502592" y="762732"/>
                </a:lnTo>
                <a:lnTo>
                  <a:pt x="485141" y="749400"/>
                </a:lnTo>
                <a:lnTo>
                  <a:pt x="467690" y="736704"/>
                </a:lnTo>
                <a:lnTo>
                  <a:pt x="450556" y="724325"/>
                </a:lnTo>
                <a:lnTo>
                  <a:pt x="418510" y="702107"/>
                </a:lnTo>
                <a:lnTo>
                  <a:pt x="379165" y="675762"/>
                </a:lnTo>
                <a:lnTo>
                  <a:pt x="358859" y="662431"/>
                </a:lnTo>
                <a:lnTo>
                  <a:pt x="348388" y="656082"/>
                </a:lnTo>
                <a:lnTo>
                  <a:pt x="337283" y="649417"/>
                </a:lnTo>
                <a:lnTo>
                  <a:pt x="326495" y="643704"/>
                </a:lnTo>
                <a:lnTo>
                  <a:pt x="315707" y="637990"/>
                </a:lnTo>
                <a:lnTo>
                  <a:pt x="304919" y="632594"/>
                </a:lnTo>
                <a:lnTo>
                  <a:pt x="293814" y="627516"/>
                </a:lnTo>
                <a:lnTo>
                  <a:pt x="282708" y="623072"/>
                </a:lnTo>
                <a:lnTo>
                  <a:pt x="271603" y="619263"/>
                </a:lnTo>
                <a:lnTo>
                  <a:pt x="260815" y="615772"/>
                </a:lnTo>
                <a:lnTo>
                  <a:pt x="250027" y="613550"/>
                </a:lnTo>
                <a:lnTo>
                  <a:pt x="245037" y="612718"/>
                </a:lnTo>
                <a:lnTo>
                  <a:pt x="241936" y="617567"/>
                </a:lnTo>
                <a:lnTo>
                  <a:pt x="237808" y="625509"/>
                </a:lnTo>
                <a:lnTo>
                  <a:pt x="233363" y="633769"/>
                </a:lnTo>
                <a:lnTo>
                  <a:pt x="229235" y="642664"/>
                </a:lnTo>
                <a:lnTo>
                  <a:pt x="225425" y="651559"/>
                </a:lnTo>
                <a:lnTo>
                  <a:pt x="221933" y="660772"/>
                </a:lnTo>
                <a:lnTo>
                  <a:pt x="218758" y="670621"/>
                </a:lnTo>
                <a:lnTo>
                  <a:pt x="215265" y="680787"/>
                </a:lnTo>
                <a:lnTo>
                  <a:pt x="212725" y="690635"/>
                </a:lnTo>
                <a:lnTo>
                  <a:pt x="209868" y="701119"/>
                </a:lnTo>
                <a:lnTo>
                  <a:pt x="207010" y="711602"/>
                </a:lnTo>
                <a:lnTo>
                  <a:pt x="202565" y="733523"/>
                </a:lnTo>
                <a:lnTo>
                  <a:pt x="198755" y="755443"/>
                </a:lnTo>
                <a:lnTo>
                  <a:pt x="195580" y="778317"/>
                </a:lnTo>
                <a:lnTo>
                  <a:pt x="192723" y="801826"/>
                </a:lnTo>
                <a:lnTo>
                  <a:pt x="190500" y="825017"/>
                </a:lnTo>
                <a:lnTo>
                  <a:pt x="188913" y="848208"/>
                </a:lnTo>
                <a:lnTo>
                  <a:pt x="188278" y="871399"/>
                </a:lnTo>
                <a:lnTo>
                  <a:pt x="187325" y="894273"/>
                </a:lnTo>
                <a:lnTo>
                  <a:pt x="187008" y="916829"/>
                </a:lnTo>
                <a:lnTo>
                  <a:pt x="187008" y="939067"/>
                </a:lnTo>
                <a:lnTo>
                  <a:pt x="187325" y="960034"/>
                </a:lnTo>
                <a:lnTo>
                  <a:pt x="187643" y="980366"/>
                </a:lnTo>
                <a:lnTo>
                  <a:pt x="188595" y="999745"/>
                </a:lnTo>
                <a:lnTo>
                  <a:pt x="190500" y="1035326"/>
                </a:lnTo>
                <a:lnTo>
                  <a:pt x="192405" y="1064553"/>
                </a:lnTo>
                <a:lnTo>
                  <a:pt x="194310" y="1087109"/>
                </a:lnTo>
                <a:lnTo>
                  <a:pt x="196215" y="1106488"/>
                </a:lnTo>
                <a:lnTo>
                  <a:pt x="97790" y="1106488"/>
                </a:lnTo>
                <a:lnTo>
                  <a:pt x="100648" y="1099181"/>
                </a:lnTo>
                <a:lnTo>
                  <a:pt x="103188" y="1091557"/>
                </a:lnTo>
                <a:lnTo>
                  <a:pt x="105728" y="1083615"/>
                </a:lnTo>
                <a:lnTo>
                  <a:pt x="107633" y="1075355"/>
                </a:lnTo>
                <a:lnTo>
                  <a:pt x="109538" y="1067413"/>
                </a:lnTo>
                <a:lnTo>
                  <a:pt x="111443" y="1058517"/>
                </a:lnTo>
                <a:lnTo>
                  <a:pt x="113983" y="1040727"/>
                </a:lnTo>
                <a:lnTo>
                  <a:pt x="116523" y="1021983"/>
                </a:lnTo>
                <a:lnTo>
                  <a:pt x="118110" y="1002287"/>
                </a:lnTo>
                <a:lnTo>
                  <a:pt x="118745" y="981955"/>
                </a:lnTo>
                <a:lnTo>
                  <a:pt x="119063" y="961623"/>
                </a:lnTo>
                <a:lnTo>
                  <a:pt x="118745" y="940655"/>
                </a:lnTo>
                <a:lnTo>
                  <a:pt x="118428" y="919370"/>
                </a:lnTo>
                <a:lnTo>
                  <a:pt x="117158" y="897450"/>
                </a:lnTo>
                <a:lnTo>
                  <a:pt x="115570" y="876165"/>
                </a:lnTo>
                <a:lnTo>
                  <a:pt x="113665" y="854562"/>
                </a:lnTo>
                <a:lnTo>
                  <a:pt x="111760" y="832959"/>
                </a:lnTo>
                <a:lnTo>
                  <a:pt x="109220" y="811674"/>
                </a:lnTo>
                <a:lnTo>
                  <a:pt x="106680" y="790707"/>
                </a:lnTo>
                <a:lnTo>
                  <a:pt x="100965" y="750360"/>
                </a:lnTo>
                <a:lnTo>
                  <a:pt x="94615" y="712555"/>
                </a:lnTo>
                <a:lnTo>
                  <a:pt x="88583" y="678245"/>
                </a:lnTo>
                <a:lnTo>
                  <a:pt x="82868" y="648382"/>
                </a:lnTo>
                <a:lnTo>
                  <a:pt x="77788" y="623603"/>
                </a:lnTo>
                <a:lnTo>
                  <a:pt x="73343" y="605177"/>
                </a:lnTo>
                <a:lnTo>
                  <a:pt x="70386" y="591190"/>
                </a:lnTo>
                <a:lnTo>
                  <a:pt x="70122" y="591014"/>
                </a:lnTo>
                <a:lnTo>
                  <a:pt x="62824" y="585618"/>
                </a:lnTo>
                <a:lnTo>
                  <a:pt x="56161" y="579905"/>
                </a:lnTo>
                <a:lnTo>
                  <a:pt x="49498" y="573239"/>
                </a:lnTo>
                <a:lnTo>
                  <a:pt x="43786" y="566256"/>
                </a:lnTo>
                <a:lnTo>
                  <a:pt x="38392" y="559273"/>
                </a:lnTo>
                <a:lnTo>
                  <a:pt x="32998" y="551338"/>
                </a:lnTo>
                <a:lnTo>
                  <a:pt x="28239" y="543402"/>
                </a:lnTo>
                <a:lnTo>
                  <a:pt x="24114" y="534832"/>
                </a:lnTo>
                <a:lnTo>
                  <a:pt x="20307" y="526262"/>
                </a:lnTo>
                <a:lnTo>
                  <a:pt x="16182" y="517057"/>
                </a:lnTo>
                <a:lnTo>
                  <a:pt x="13326" y="507853"/>
                </a:lnTo>
                <a:lnTo>
                  <a:pt x="10471" y="498013"/>
                </a:lnTo>
                <a:lnTo>
                  <a:pt x="7615" y="487856"/>
                </a:lnTo>
                <a:lnTo>
                  <a:pt x="5711" y="478016"/>
                </a:lnTo>
                <a:lnTo>
                  <a:pt x="3807" y="467542"/>
                </a:lnTo>
                <a:lnTo>
                  <a:pt x="2221" y="456433"/>
                </a:lnTo>
                <a:lnTo>
                  <a:pt x="1586" y="445641"/>
                </a:lnTo>
                <a:lnTo>
                  <a:pt x="634" y="434531"/>
                </a:lnTo>
                <a:lnTo>
                  <a:pt x="317" y="423105"/>
                </a:lnTo>
                <a:lnTo>
                  <a:pt x="0" y="411995"/>
                </a:lnTo>
                <a:lnTo>
                  <a:pt x="317" y="400251"/>
                </a:lnTo>
                <a:lnTo>
                  <a:pt x="634" y="388507"/>
                </a:lnTo>
                <a:lnTo>
                  <a:pt x="1586" y="376763"/>
                </a:lnTo>
                <a:lnTo>
                  <a:pt x="2856" y="364702"/>
                </a:lnTo>
                <a:lnTo>
                  <a:pt x="4125" y="352640"/>
                </a:lnTo>
                <a:lnTo>
                  <a:pt x="5711" y="340579"/>
                </a:lnTo>
                <a:lnTo>
                  <a:pt x="7615" y="328200"/>
                </a:lnTo>
                <a:lnTo>
                  <a:pt x="10153" y="316138"/>
                </a:lnTo>
                <a:lnTo>
                  <a:pt x="12374" y="303759"/>
                </a:lnTo>
                <a:lnTo>
                  <a:pt x="15230" y="292015"/>
                </a:lnTo>
                <a:lnTo>
                  <a:pt x="18086" y="279319"/>
                </a:lnTo>
                <a:lnTo>
                  <a:pt x="21576" y="267575"/>
                </a:lnTo>
                <a:lnTo>
                  <a:pt x="25066" y="255513"/>
                </a:lnTo>
                <a:lnTo>
                  <a:pt x="28556" y="243452"/>
                </a:lnTo>
                <a:lnTo>
                  <a:pt x="32998" y="231390"/>
                </a:lnTo>
                <a:lnTo>
                  <a:pt x="36806" y="219646"/>
                </a:lnTo>
                <a:lnTo>
                  <a:pt x="41565" y="208220"/>
                </a:lnTo>
                <a:lnTo>
                  <a:pt x="46007" y="196475"/>
                </a:lnTo>
                <a:lnTo>
                  <a:pt x="50767" y="185049"/>
                </a:lnTo>
                <a:lnTo>
                  <a:pt x="55843" y="173622"/>
                </a:lnTo>
                <a:lnTo>
                  <a:pt x="60920" y="162830"/>
                </a:lnTo>
                <a:lnTo>
                  <a:pt x="66314" y="152038"/>
                </a:lnTo>
                <a:lnTo>
                  <a:pt x="72026" y="141246"/>
                </a:lnTo>
                <a:lnTo>
                  <a:pt x="77737" y="130772"/>
                </a:lnTo>
                <a:lnTo>
                  <a:pt x="83765" y="120615"/>
                </a:lnTo>
                <a:lnTo>
                  <a:pt x="89477" y="110775"/>
                </a:lnTo>
                <a:lnTo>
                  <a:pt x="96140" y="101253"/>
                </a:lnTo>
                <a:lnTo>
                  <a:pt x="102168" y="92048"/>
                </a:lnTo>
                <a:lnTo>
                  <a:pt x="108832" y="83161"/>
                </a:lnTo>
                <a:lnTo>
                  <a:pt x="115495" y="74591"/>
                </a:lnTo>
                <a:lnTo>
                  <a:pt x="122475" y="66021"/>
                </a:lnTo>
                <a:lnTo>
                  <a:pt x="129456" y="58086"/>
                </a:lnTo>
                <a:lnTo>
                  <a:pt x="136436" y="50468"/>
                </a:lnTo>
                <a:lnTo>
                  <a:pt x="143417" y="43485"/>
                </a:lnTo>
                <a:lnTo>
                  <a:pt x="150714" y="36819"/>
                </a:lnTo>
                <a:lnTo>
                  <a:pt x="158012" y="30471"/>
                </a:lnTo>
                <a:lnTo>
                  <a:pt x="165310" y="24440"/>
                </a:lnTo>
                <a:lnTo>
                  <a:pt x="173242" y="19044"/>
                </a:lnTo>
                <a:lnTo>
                  <a:pt x="180540" y="14283"/>
                </a:lnTo>
                <a:lnTo>
                  <a:pt x="188155" y="10157"/>
                </a:lnTo>
                <a:lnTo>
                  <a:pt x="196087" y="6348"/>
                </a:lnTo>
                <a:lnTo>
                  <a:pt x="204020" y="2857"/>
                </a:lnTo>
                <a:lnTo>
                  <a:pt x="211952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公文包">
            <a:extLst>
              <a:ext uri="{FF2B5EF4-FFF2-40B4-BE49-F238E27FC236}">
                <a16:creationId xmlns="" xmlns:a16="http://schemas.microsoft.com/office/drawing/2014/main" id="{2FFE3A35-455C-4C8F-887E-C276C4CE6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0404" y="5088108"/>
            <a:ext cx="457835" cy="457835"/>
          </a:xfrm>
          <a:custGeom>
            <a:avLst/>
            <a:gdLst>
              <a:gd name="T0" fmla="*/ 294416 w 1263650"/>
              <a:gd name="T1" fmla="*/ 1098599 h 1069975"/>
              <a:gd name="T2" fmla="*/ 1320142 w 1263650"/>
              <a:gd name="T3" fmla="*/ 878240 h 1069975"/>
              <a:gd name="T4" fmla="*/ 1613379 w 1263650"/>
              <a:gd name="T5" fmla="*/ 878240 h 1069975"/>
              <a:gd name="T6" fmla="*/ 74190 w 1263650"/>
              <a:gd name="T7" fmla="*/ 1612900 h 1069975"/>
              <a:gd name="T8" fmla="*/ 1538839 w 1263650"/>
              <a:gd name="T9" fmla="*/ 732266 h 1069975"/>
              <a:gd name="T10" fmla="*/ 1392852 w 1263650"/>
              <a:gd name="T11" fmla="*/ 732266 h 1069975"/>
              <a:gd name="T12" fmla="*/ 514542 w 1263650"/>
              <a:gd name="T13" fmla="*/ 1026609 h 1069975"/>
              <a:gd name="T14" fmla="*/ 725543 w 1263650"/>
              <a:gd name="T15" fmla="*/ 146518 h 1069975"/>
              <a:gd name="T16" fmla="*/ 708392 w 1263650"/>
              <a:gd name="T17" fmla="*/ 149712 h 1069975"/>
              <a:gd name="T18" fmla="*/ 694033 w 1263650"/>
              <a:gd name="T19" fmla="*/ 155302 h 1069975"/>
              <a:gd name="T20" fmla="*/ 683263 w 1263650"/>
              <a:gd name="T21" fmla="*/ 163287 h 1069975"/>
              <a:gd name="T22" fmla="*/ 674487 w 1263650"/>
              <a:gd name="T23" fmla="*/ 172868 h 1069975"/>
              <a:gd name="T24" fmla="*/ 665314 w 1263650"/>
              <a:gd name="T25" fmla="*/ 189636 h 1069975"/>
              <a:gd name="T26" fmla="*/ 660528 w 1263650"/>
              <a:gd name="T27" fmla="*/ 208399 h 1069975"/>
              <a:gd name="T28" fmla="*/ 659331 w 1263650"/>
              <a:gd name="T29" fmla="*/ 293036 h 1069975"/>
              <a:gd name="T30" fmla="*/ 1245270 w 1263650"/>
              <a:gd name="T31" fmla="*/ 213190 h 1069975"/>
              <a:gd name="T32" fmla="*/ 1242078 w 1263650"/>
              <a:gd name="T33" fmla="*/ 195624 h 1069975"/>
              <a:gd name="T34" fmla="*/ 1236494 w 1263650"/>
              <a:gd name="T35" fmla="*/ 181252 h 1069975"/>
              <a:gd name="T36" fmla="*/ 1228517 w 1263650"/>
              <a:gd name="T37" fmla="*/ 170472 h 1069975"/>
              <a:gd name="T38" fmla="*/ 1219343 w 1263650"/>
              <a:gd name="T39" fmla="*/ 161689 h 1069975"/>
              <a:gd name="T40" fmla="*/ 1201792 w 1263650"/>
              <a:gd name="T41" fmla="*/ 152507 h 1069975"/>
              <a:gd name="T42" fmla="*/ 1183446 w 1263650"/>
              <a:gd name="T43" fmla="*/ 147716 h 1069975"/>
              <a:gd name="T44" fmla="*/ 732324 w 1263650"/>
              <a:gd name="T45" fmla="*/ 146518 h 1069975"/>
              <a:gd name="T46" fmla="*/ 1172276 w 1263650"/>
              <a:gd name="T47" fmla="*/ 0 h 1069975"/>
              <a:gd name="T48" fmla="*/ 1202192 w 1263650"/>
              <a:gd name="T49" fmla="*/ 1996 h 1069975"/>
              <a:gd name="T50" fmla="*/ 1232108 w 1263650"/>
              <a:gd name="T51" fmla="*/ 7985 h 1069975"/>
              <a:gd name="T52" fmla="*/ 1260826 w 1263650"/>
              <a:gd name="T53" fmla="*/ 17566 h 1069975"/>
              <a:gd name="T54" fmla="*/ 1288348 w 1263650"/>
              <a:gd name="T55" fmla="*/ 31939 h 1069975"/>
              <a:gd name="T56" fmla="*/ 1313875 w 1263650"/>
              <a:gd name="T57" fmla="*/ 49106 h 1069975"/>
              <a:gd name="T58" fmla="*/ 1337010 w 1263650"/>
              <a:gd name="T59" fmla="*/ 70665 h 1069975"/>
              <a:gd name="T60" fmla="*/ 1356953 w 1263650"/>
              <a:gd name="T61" fmla="*/ 96216 h 1069975"/>
              <a:gd name="T62" fmla="*/ 1372509 w 1263650"/>
              <a:gd name="T63" fmla="*/ 124960 h 1069975"/>
              <a:gd name="T64" fmla="*/ 1384076 w 1263650"/>
              <a:gd name="T65" fmla="*/ 157697 h 1069975"/>
              <a:gd name="T66" fmla="*/ 1390857 w 1263650"/>
              <a:gd name="T67" fmla="*/ 194027 h 1069975"/>
              <a:gd name="T68" fmla="*/ 1392054 w 1263650"/>
              <a:gd name="T69" fmla="*/ 283854 h 1069975"/>
              <a:gd name="T70" fmla="*/ 1905000 w 1263650"/>
              <a:gd name="T71" fmla="*/ 806451 h 1069975"/>
              <a:gd name="T72" fmla="*/ 1318661 w 1263650"/>
              <a:gd name="T73" fmla="*/ 659931 h 1069975"/>
              <a:gd name="T74" fmla="*/ 585939 w 1263650"/>
              <a:gd name="T75" fmla="*/ 659931 h 1069975"/>
              <a:gd name="T76" fmla="*/ 0 w 1263650"/>
              <a:gd name="T77" fmla="*/ 806451 h 1069975"/>
              <a:gd name="T78" fmla="*/ 512946 w 1263650"/>
              <a:gd name="T79" fmla="*/ 219578 h 1069975"/>
              <a:gd name="T80" fmla="*/ 514940 w 1263650"/>
              <a:gd name="T81" fmla="*/ 189636 h 1069975"/>
              <a:gd name="T82" fmla="*/ 520924 w 1263650"/>
              <a:gd name="T83" fmla="*/ 159693 h 1069975"/>
              <a:gd name="T84" fmla="*/ 530496 w 1263650"/>
              <a:gd name="T85" fmla="*/ 130548 h 1069975"/>
              <a:gd name="T86" fmla="*/ 544856 w 1263650"/>
              <a:gd name="T87" fmla="*/ 103002 h 1069975"/>
              <a:gd name="T88" fmla="*/ 562007 w 1263650"/>
              <a:gd name="T89" fmla="*/ 77451 h 1069975"/>
              <a:gd name="T90" fmla="*/ 583545 w 1263650"/>
              <a:gd name="T91" fmla="*/ 55095 h 1069975"/>
              <a:gd name="T92" fmla="*/ 609074 w 1263650"/>
              <a:gd name="T93" fmla="*/ 35132 h 1069975"/>
              <a:gd name="T94" fmla="*/ 637792 w 1263650"/>
              <a:gd name="T95" fmla="*/ 19162 h 1069975"/>
              <a:gd name="T96" fmla="*/ 670498 w 1263650"/>
              <a:gd name="T97" fmla="*/ 7585 h 1069975"/>
              <a:gd name="T98" fmla="*/ 706795 w 1263650"/>
              <a:gd name="T99" fmla="*/ 1197 h 10699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63650" h="1069975">
                <a:moveTo>
                  <a:pt x="49213" y="582612"/>
                </a:moveTo>
                <a:lnTo>
                  <a:pt x="195296" y="582612"/>
                </a:lnTo>
                <a:lnTo>
                  <a:pt x="195296" y="728795"/>
                </a:lnTo>
                <a:lnTo>
                  <a:pt x="389544" y="728795"/>
                </a:lnTo>
                <a:lnTo>
                  <a:pt x="389544" y="582612"/>
                </a:lnTo>
                <a:lnTo>
                  <a:pt x="875694" y="582612"/>
                </a:lnTo>
                <a:lnTo>
                  <a:pt x="875694" y="728795"/>
                </a:lnTo>
                <a:lnTo>
                  <a:pt x="1070208" y="728795"/>
                </a:lnTo>
                <a:lnTo>
                  <a:pt x="1070208" y="582612"/>
                </a:lnTo>
                <a:lnTo>
                  <a:pt x="1216026" y="582612"/>
                </a:lnTo>
                <a:lnTo>
                  <a:pt x="1216026" y="1069975"/>
                </a:lnTo>
                <a:lnTo>
                  <a:pt x="49213" y="1069975"/>
                </a:lnTo>
                <a:lnTo>
                  <a:pt x="49213" y="582612"/>
                </a:lnTo>
                <a:close/>
                <a:moveTo>
                  <a:pt x="923925" y="485775"/>
                </a:moveTo>
                <a:lnTo>
                  <a:pt x="1020763" y="485775"/>
                </a:lnTo>
                <a:lnTo>
                  <a:pt x="1020763" y="681038"/>
                </a:lnTo>
                <a:lnTo>
                  <a:pt x="923925" y="681038"/>
                </a:lnTo>
                <a:lnTo>
                  <a:pt x="923925" y="485775"/>
                </a:lnTo>
                <a:close/>
                <a:moveTo>
                  <a:pt x="244475" y="485775"/>
                </a:moveTo>
                <a:lnTo>
                  <a:pt x="341313" y="485775"/>
                </a:lnTo>
                <a:lnTo>
                  <a:pt x="341313" y="681038"/>
                </a:lnTo>
                <a:lnTo>
                  <a:pt x="244475" y="681038"/>
                </a:lnTo>
                <a:lnTo>
                  <a:pt x="244475" y="485775"/>
                </a:lnTo>
                <a:close/>
                <a:moveTo>
                  <a:pt x="481277" y="97198"/>
                </a:moveTo>
                <a:lnTo>
                  <a:pt x="477308" y="97728"/>
                </a:lnTo>
                <a:lnTo>
                  <a:pt x="473604" y="98258"/>
                </a:lnTo>
                <a:lnTo>
                  <a:pt x="469900" y="99317"/>
                </a:lnTo>
                <a:lnTo>
                  <a:pt x="466460" y="100376"/>
                </a:lnTo>
                <a:lnTo>
                  <a:pt x="463285" y="101701"/>
                </a:lnTo>
                <a:lnTo>
                  <a:pt x="460375" y="103025"/>
                </a:lnTo>
                <a:lnTo>
                  <a:pt x="457729" y="104614"/>
                </a:lnTo>
                <a:lnTo>
                  <a:pt x="455348" y="106468"/>
                </a:lnTo>
                <a:lnTo>
                  <a:pt x="453231" y="108322"/>
                </a:lnTo>
                <a:lnTo>
                  <a:pt x="451114" y="110440"/>
                </a:lnTo>
                <a:lnTo>
                  <a:pt x="448998" y="112559"/>
                </a:lnTo>
                <a:lnTo>
                  <a:pt x="447410" y="114678"/>
                </a:lnTo>
                <a:lnTo>
                  <a:pt x="445823" y="117062"/>
                </a:lnTo>
                <a:lnTo>
                  <a:pt x="443441" y="121299"/>
                </a:lnTo>
                <a:lnTo>
                  <a:pt x="441325" y="125802"/>
                </a:lnTo>
                <a:lnTo>
                  <a:pt x="439737" y="130569"/>
                </a:lnTo>
                <a:lnTo>
                  <a:pt x="438679" y="134541"/>
                </a:lnTo>
                <a:lnTo>
                  <a:pt x="438150" y="138249"/>
                </a:lnTo>
                <a:lnTo>
                  <a:pt x="437356" y="143546"/>
                </a:lnTo>
                <a:lnTo>
                  <a:pt x="437356" y="145665"/>
                </a:lnTo>
                <a:lnTo>
                  <a:pt x="437356" y="194396"/>
                </a:lnTo>
                <a:lnTo>
                  <a:pt x="826294" y="194396"/>
                </a:lnTo>
                <a:lnTo>
                  <a:pt x="826294" y="145665"/>
                </a:lnTo>
                <a:lnTo>
                  <a:pt x="826029" y="141427"/>
                </a:lnTo>
                <a:lnTo>
                  <a:pt x="825764" y="137190"/>
                </a:lnTo>
                <a:lnTo>
                  <a:pt x="824706" y="133482"/>
                </a:lnTo>
                <a:lnTo>
                  <a:pt x="823912" y="129774"/>
                </a:lnTo>
                <a:lnTo>
                  <a:pt x="822854" y="126331"/>
                </a:lnTo>
                <a:lnTo>
                  <a:pt x="821531" y="123153"/>
                </a:lnTo>
                <a:lnTo>
                  <a:pt x="820208" y="120240"/>
                </a:lnTo>
                <a:lnTo>
                  <a:pt x="818621" y="117591"/>
                </a:lnTo>
                <a:lnTo>
                  <a:pt x="816769" y="115208"/>
                </a:lnTo>
                <a:lnTo>
                  <a:pt x="814916" y="113089"/>
                </a:lnTo>
                <a:lnTo>
                  <a:pt x="812800" y="110970"/>
                </a:lnTo>
                <a:lnTo>
                  <a:pt x="810948" y="108851"/>
                </a:lnTo>
                <a:lnTo>
                  <a:pt x="808831" y="107262"/>
                </a:lnTo>
                <a:lnTo>
                  <a:pt x="806450" y="105673"/>
                </a:lnTo>
                <a:lnTo>
                  <a:pt x="801687" y="103290"/>
                </a:lnTo>
                <a:lnTo>
                  <a:pt x="797189" y="101171"/>
                </a:lnTo>
                <a:lnTo>
                  <a:pt x="792956" y="99582"/>
                </a:lnTo>
                <a:lnTo>
                  <a:pt x="788987" y="98522"/>
                </a:lnTo>
                <a:lnTo>
                  <a:pt x="785019" y="97993"/>
                </a:lnTo>
                <a:lnTo>
                  <a:pt x="779727" y="97198"/>
                </a:lnTo>
                <a:lnTo>
                  <a:pt x="777610" y="97198"/>
                </a:lnTo>
                <a:lnTo>
                  <a:pt x="485775" y="97198"/>
                </a:lnTo>
                <a:lnTo>
                  <a:pt x="481277" y="97198"/>
                </a:lnTo>
                <a:close/>
                <a:moveTo>
                  <a:pt x="485775" y="0"/>
                </a:moveTo>
                <a:lnTo>
                  <a:pt x="777610" y="0"/>
                </a:lnTo>
                <a:lnTo>
                  <a:pt x="784225" y="0"/>
                </a:lnTo>
                <a:lnTo>
                  <a:pt x="790839" y="530"/>
                </a:lnTo>
                <a:lnTo>
                  <a:pt x="797454" y="1324"/>
                </a:lnTo>
                <a:lnTo>
                  <a:pt x="804069" y="2383"/>
                </a:lnTo>
                <a:lnTo>
                  <a:pt x="810683" y="3708"/>
                </a:lnTo>
                <a:lnTo>
                  <a:pt x="817298" y="5297"/>
                </a:lnTo>
                <a:lnTo>
                  <a:pt x="823648" y="7151"/>
                </a:lnTo>
                <a:lnTo>
                  <a:pt x="830262" y="9269"/>
                </a:lnTo>
                <a:lnTo>
                  <a:pt x="836348" y="11653"/>
                </a:lnTo>
                <a:lnTo>
                  <a:pt x="842433" y="14566"/>
                </a:lnTo>
                <a:lnTo>
                  <a:pt x="848783" y="17745"/>
                </a:lnTo>
                <a:lnTo>
                  <a:pt x="854604" y="21188"/>
                </a:lnTo>
                <a:lnTo>
                  <a:pt x="860425" y="24631"/>
                </a:lnTo>
                <a:lnTo>
                  <a:pt x="866246" y="28603"/>
                </a:lnTo>
                <a:lnTo>
                  <a:pt x="871537" y="32576"/>
                </a:lnTo>
                <a:lnTo>
                  <a:pt x="876829" y="37343"/>
                </a:lnTo>
                <a:lnTo>
                  <a:pt x="882121" y="42110"/>
                </a:lnTo>
                <a:lnTo>
                  <a:pt x="886883" y="46878"/>
                </a:lnTo>
                <a:lnTo>
                  <a:pt x="891381" y="52174"/>
                </a:lnTo>
                <a:lnTo>
                  <a:pt x="895879" y="58001"/>
                </a:lnTo>
                <a:lnTo>
                  <a:pt x="900112" y="63828"/>
                </a:lnTo>
                <a:lnTo>
                  <a:pt x="903816" y="69919"/>
                </a:lnTo>
                <a:lnTo>
                  <a:pt x="907256" y="76275"/>
                </a:lnTo>
                <a:lnTo>
                  <a:pt x="910431" y="82897"/>
                </a:lnTo>
                <a:lnTo>
                  <a:pt x="913341" y="89783"/>
                </a:lnTo>
                <a:lnTo>
                  <a:pt x="915987" y="97198"/>
                </a:lnTo>
                <a:lnTo>
                  <a:pt x="918104" y="104614"/>
                </a:lnTo>
                <a:lnTo>
                  <a:pt x="920221" y="112294"/>
                </a:lnTo>
                <a:lnTo>
                  <a:pt x="921544" y="120240"/>
                </a:lnTo>
                <a:lnTo>
                  <a:pt x="922602" y="128715"/>
                </a:lnTo>
                <a:lnTo>
                  <a:pt x="923131" y="136925"/>
                </a:lnTo>
                <a:lnTo>
                  <a:pt x="923396" y="145665"/>
                </a:lnTo>
                <a:lnTo>
                  <a:pt x="923396" y="188305"/>
                </a:lnTo>
                <a:lnTo>
                  <a:pt x="923396" y="194396"/>
                </a:lnTo>
                <a:lnTo>
                  <a:pt x="1263650" y="194396"/>
                </a:lnTo>
                <a:lnTo>
                  <a:pt x="1263650" y="534988"/>
                </a:lnTo>
                <a:lnTo>
                  <a:pt x="1069181" y="534988"/>
                </a:lnTo>
                <a:lnTo>
                  <a:pt x="1069181" y="437789"/>
                </a:lnTo>
                <a:lnTo>
                  <a:pt x="874712" y="437789"/>
                </a:lnTo>
                <a:lnTo>
                  <a:pt x="874712" y="534988"/>
                </a:lnTo>
                <a:lnTo>
                  <a:pt x="388673" y="534988"/>
                </a:lnTo>
                <a:lnTo>
                  <a:pt x="388673" y="437789"/>
                </a:lnTo>
                <a:lnTo>
                  <a:pt x="194469" y="437789"/>
                </a:lnTo>
                <a:lnTo>
                  <a:pt x="194469" y="534988"/>
                </a:lnTo>
                <a:lnTo>
                  <a:pt x="0" y="534988"/>
                </a:lnTo>
                <a:lnTo>
                  <a:pt x="0" y="194396"/>
                </a:lnTo>
                <a:lnTo>
                  <a:pt x="340254" y="194396"/>
                </a:lnTo>
                <a:lnTo>
                  <a:pt x="340254" y="145665"/>
                </a:lnTo>
                <a:lnTo>
                  <a:pt x="340254" y="139044"/>
                </a:lnTo>
                <a:lnTo>
                  <a:pt x="340783" y="132687"/>
                </a:lnTo>
                <a:lnTo>
                  <a:pt x="341577" y="125802"/>
                </a:lnTo>
                <a:lnTo>
                  <a:pt x="342635" y="119180"/>
                </a:lnTo>
                <a:lnTo>
                  <a:pt x="343958" y="112559"/>
                </a:lnTo>
                <a:lnTo>
                  <a:pt x="345546" y="105938"/>
                </a:lnTo>
                <a:lnTo>
                  <a:pt x="347398" y="99582"/>
                </a:lnTo>
                <a:lnTo>
                  <a:pt x="349514" y="93226"/>
                </a:lnTo>
                <a:lnTo>
                  <a:pt x="351896" y="86604"/>
                </a:lnTo>
                <a:lnTo>
                  <a:pt x="354806" y="80513"/>
                </a:lnTo>
                <a:lnTo>
                  <a:pt x="357981" y="74686"/>
                </a:lnTo>
                <a:lnTo>
                  <a:pt x="361421" y="68330"/>
                </a:lnTo>
                <a:lnTo>
                  <a:pt x="364860" y="62768"/>
                </a:lnTo>
                <a:lnTo>
                  <a:pt x="368829" y="57207"/>
                </a:lnTo>
                <a:lnTo>
                  <a:pt x="372798" y="51380"/>
                </a:lnTo>
                <a:lnTo>
                  <a:pt x="377560" y="46348"/>
                </a:lnTo>
                <a:lnTo>
                  <a:pt x="382323" y="41316"/>
                </a:lnTo>
                <a:lnTo>
                  <a:pt x="387085" y="36549"/>
                </a:lnTo>
                <a:lnTo>
                  <a:pt x="392377" y="31516"/>
                </a:lnTo>
                <a:lnTo>
                  <a:pt x="398198" y="27279"/>
                </a:lnTo>
                <a:lnTo>
                  <a:pt x="404019" y="23306"/>
                </a:lnTo>
                <a:lnTo>
                  <a:pt x="410104" y="19598"/>
                </a:lnTo>
                <a:lnTo>
                  <a:pt x="416454" y="16155"/>
                </a:lnTo>
                <a:lnTo>
                  <a:pt x="423069" y="12712"/>
                </a:lnTo>
                <a:lnTo>
                  <a:pt x="429948" y="9799"/>
                </a:lnTo>
                <a:lnTo>
                  <a:pt x="437356" y="7151"/>
                </a:lnTo>
                <a:lnTo>
                  <a:pt x="444764" y="5032"/>
                </a:lnTo>
                <a:lnTo>
                  <a:pt x="452437" y="3178"/>
                </a:lnTo>
                <a:lnTo>
                  <a:pt x="460375" y="1854"/>
                </a:lnTo>
                <a:lnTo>
                  <a:pt x="468841" y="794"/>
                </a:lnTo>
                <a:lnTo>
                  <a:pt x="477044" y="265"/>
                </a:lnTo>
                <a:lnTo>
                  <a:pt x="48577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="" xmlns:a16="http://schemas.microsoft.com/office/drawing/2014/main" id="{ABD691D3-1F3D-42EA-95DF-527EC23136E5}"/>
              </a:ext>
            </a:extLst>
          </p:cNvPr>
          <p:cNvSpPr/>
          <p:nvPr/>
        </p:nvSpPr>
        <p:spPr>
          <a:xfrm>
            <a:off x="6920404" y="1799099"/>
            <a:ext cx="4441825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Rectangle 19">
            <a:extLst>
              <a:ext uri="{FF2B5EF4-FFF2-40B4-BE49-F238E27FC236}">
                <a16:creationId xmlns="" xmlns:a16="http://schemas.microsoft.com/office/drawing/2014/main" id="{3F07C433-D862-4619-A45B-B0E159B9F027}"/>
              </a:ext>
            </a:extLst>
          </p:cNvPr>
          <p:cNvSpPr/>
          <p:nvPr/>
        </p:nvSpPr>
        <p:spPr>
          <a:xfrm>
            <a:off x="7836360" y="328566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Rectangle 19">
            <a:extLst>
              <a:ext uri="{FF2B5EF4-FFF2-40B4-BE49-F238E27FC236}">
                <a16:creationId xmlns="" xmlns:a16="http://schemas.microsoft.com/office/drawing/2014/main" id="{932C14A9-B94D-408E-A297-3E756936CAC1}"/>
              </a:ext>
            </a:extLst>
          </p:cNvPr>
          <p:cNvSpPr/>
          <p:nvPr/>
        </p:nvSpPr>
        <p:spPr>
          <a:xfrm>
            <a:off x="7836359" y="4616626"/>
            <a:ext cx="3525869" cy="1089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标题内容</a:t>
            </a:r>
            <a:r>
              <a:rPr lang="id-ID" altLang="zh-CN" sz="2399" dirty="0">
                <a:solidFill>
                  <a:schemeClr val="accent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 </a:t>
            </a:r>
            <a:endParaRPr lang="en-US" altLang="zh-CN" sz="2399" dirty="0">
              <a:solidFill>
                <a:schemeClr val="accent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Open Sans" panose="020B0606030504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12F87AE-43A4-4C1B-9466-CD9540EB6903}"/>
              </a:ext>
            </a:extLst>
          </p:cNvPr>
          <p:cNvSpPr/>
          <p:nvPr/>
        </p:nvSpPr>
        <p:spPr>
          <a:xfrm>
            <a:off x="1126836" y="1782617"/>
            <a:ext cx="5181600" cy="38608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70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5" grpId="0" animBg="1"/>
      <p:bldP spid="15" grpId="1" bldLvl="0" animBg="1"/>
      <p:bldP spid="16" grpId="0" animBg="1"/>
      <p:bldP spid="16" grpId="1" bldLvl="0" animBg="1"/>
      <p:bldP spid="17" grpId="0" bldLvl="0" animBg="1"/>
      <p:bldP spid="18" grpId="0" bldLvl="0" animBg="1"/>
      <p:bldP spid="12" grpId="0"/>
      <p:bldP spid="14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03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活动内容构成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227753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103336" y="2139575"/>
            <a:ext cx="576619" cy="57665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1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667770" y="2406244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103336" y="3071311"/>
            <a:ext cx="576619" cy="57665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2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667772" y="3337979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5103336" y="3986397"/>
            <a:ext cx="576619" cy="57665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3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667772" y="4253066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5103338" y="4884687"/>
            <a:ext cx="576619" cy="57665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8" tIns="45709" rIns="91418" bIns="45709" rtlCol="0" anchor="ctr"/>
          <a:lstStyle/>
          <a:p>
            <a:pPr algn="ctr"/>
            <a:r>
              <a:rPr lang="en-US" altLang="zh-CN" sz="2399" dirty="0"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4</a:t>
            </a:r>
            <a:endParaRPr lang="zh-CN" altLang="en-US" sz="2399" dirty="0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67773" y="5151355"/>
            <a:ext cx="100703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9"/>
          <p:cNvGrpSpPr/>
          <p:nvPr/>
        </p:nvGrpSpPr>
        <p:grpSpPr>
          <a:xfrm>
            <a:off x="670463" y="1998050"/>
            <a:ext cx="3757923" cy="3767865"/>
            <a:chOff x="9047294" y="2420132"/>
            <a:chExt cx="3920868" cy="3932135"/>
          </a:xfrm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9047294" y="2420132"/>
              <a:ext cx="3920868" cy="3932135"/>
            </a:xfrm>
            <a:prstGeom prst="ellipse">
              <a:avLst/>
            </a:prstGeom>
            <a:noFill/>
            <a:ln w="9525" cap="flat">
              <a:solidFill>
                <a:schemeClr val="bg1">
                  <a:lumMod val="65000"/>
                </a:schemeClr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9521570" y="2931414"/>
              <a:ext cx="1362315" cy="1372639"/>
            </a:xfrm>
            <a:custGeom>
              <a:avLst/>
              <a:gdLst>
                <a:gd name="T0" fmla="*/ 33 w 66"/>
                <a:gd name="T1" fmla="*/ 0 h 66"/>
                <a:gd name="T2" fmla="*/ 66 w 66"/>
                <a:gd name="T3" fmla="*/ 33 h 66"/>
                <a:gd name="T4" fmla="*/ 64 w 66"/>
                <a:gd name="T5" fmla="*/ 46 h 66"/>
                <a:gd name="T6" fmla="*/ 50 w 66"/>
                <a:gd name="T7" fmla="*/ 36 h 66"/>
                <a:gd name="T8" fmla="*/ 50 w 66"/>
                <a:gd name="T9" fmla="*/ 33 h 66"/>
                <a:gd name="T10" fmla="*/ 33 w 66"/>
                <a:gd name="T11" fmla="*/ 16 h 66"/>
                <a:gd name="T12" fmla="*/ 16 w 66"/>
                <a:gd name="T13" fmla="*/ 33 h 66"/>
                <a:gd name="T14" fmla="*/ 33 w 66"/>
                <a:gd name="T15" fmla="*/ 50 h 66"/>
                <a:gd name="T16" fmla="*/ 34 w 66"/>
                <a:gd name="T17" fmla="*/ 50 h 66"/>
                <a:gd name="T18" fmla="*/ 34 w 66"/>
                <a:gd name="T19" fmla="*/ 51 h 66"/>
                <a:gd name="T20" fmla="*/ 42 w 66"/>
                <a:gd name="T21" fmla="*/ 65 h 66"/>
                <a:gd name="T22" fmla="*/ 33 w 66"/>
                <a:gd name="T23" fmla="*/ 66 h 66"/>
                <a:gd name="T24" fmla="*/ 0 w 66"/>
                <a:gd name="T25" fmla="*/ 33 h 66"/>
                <a:gd name="T26" fmla="*/ 33 w 66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6">
                  <a:moveTo>
                    <a:pt x="33" y="0"/>
                  </a:moveTo>
                  <a:cubicBezTo>
                    <a:pt x="51" y="0"/>
                    <a:pt x="66" y="15"/>
                    <a:pt x="66" y="33"/>
                  </a:cubicBezTo>
                  <a:cubicBezTo>
                    <a:pt x="66" y="38"/>
                    <a:pt x="66" y="42"/>
                    <a:pt x="64" y="46"/>
                  </a:cubicBezTo>
                  <a:cubicBezTo>
                    <a:pt x="62" y="40"/>
                    <a:pt x="56" y="36"/>
                    <a:pt x="50" y="36"/>
                  </a:cubicBezTo>
                  <a:cubicBezTo>
                    <a:pt x="50" y="35"/>
                    <a:pt x="50" y="34"/>
                    <a:pt x="50" y="33"/>
                  </a:cubicBezTo>
                  <a:cubicBezTo>
                    <a:pt x="50" y="24"/>
                    <a:pt x="42" y="16"/>
                    <a:pt x="33" y="16"/>
                  </a:cubicBezTo>
                  <a:cubicBezTo>
                    <a:pt x="24" y="16"/>
                    <a:pt x="16" y="24"/>
                    <a:pt x="16" y="33"/>
                  </a:cubicBezTo>
                  <a:cubicBezTo>
                    <a:pt x="16" y="42"/>
                    <a:pt x="24" y="50"/>
                    <a:pt x="33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0"/>
                    <a:pt x="34" y="51"/>
                    <a:pt x="34" y="51"/>
                  </a:cubicBezTo>
                  <a:cubicBezTo>
                    <a:pt x="34" y="57"/>
                    <a:pt x="37" y="63"/>
                    <a:pt x="42" y="65"/>
                  </a:cubicBezTo>
                  <a:cubicBezTo>
                    <a:pt x="39" y="66"/>
                    <a:pt x="36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3" name="Freeform 35"/>
            <p:cNvSpPr>
              <a:spLocks/>
            </p:cNvSpPr>
            <p:nvPr/>
          </p:nvSpPr>
          <p:spPr bwMode="auto">
            <a:xfrm>
              <a:off x="9521570" y="4469169"/>
              <a:ext cx="1362315" cy="1382956"/>
            </a:xfrm>
            <a:custGeom>
              <a:avLst/>
              <a:gdLst>
                <a:gd name="T0" fmla="*/ 33 w 66"/>
                <a:gd name="T1" fmla="*/ 67 h 67"/>
                <a:gd name="T2" fmla="*/ 66 w 66"/>
                <a:gd name="T3" fmla="*/ 33 h 67"/>
                <a:gd name="T4" fmla="*/ 64 w 66"/>
                <a:gd name="T5" fmla="*/ 20 h 67"/>
                <a:gd name="T6" fmla="*/ 50 w 66"/>
                <a:gd name="T7" fmla="*/ 30 h 67"/>
                <a:gd name="T8" fmla="*/ 50 w 66"/>
                <a:gd name="T9" fmla="*/ 33 h 67"/>
                <a:gd name="T10" fmla="*/ 33 w 66"/>
                <a:gd name="T11" fmla="*/ 50 h 67"/>
                <a:gd name="T12" fmla="*/ 16 w 66"/>
                <a:gd name="T13" fmla="*/ 33 h 67"/>
                <a:gd name="T14" fmla="*/ 33 w 66"/>
                <a:gd name="T15" fmla="*/ 17 h 67"/>
                <a:gd name="T16" fmla="*/ 34 w 66"/>
                <a:gd name="T17" fmla="*/ 17 h 67"/>
                <a:gd name="T18" fmla="*/ 34 w 66"/>
                <a:gd name="T19" fmla="*/ 15 h 67"/>
                <a:gd name="T20" fmla="*/ 42 w 66"/>
                <a:gd name="T21" fmla="*/ 1 h 67"/>
                <a:gd name="T22" fmla="*/ 33 w 66"/>
                <a:gd name="T23" fmla="*/ 0 h 67"/>
                <a:gd name="T24" fmla="*/ 0 w 66"/>
                <a:gd name="T25" fmla="*/ 33 h 67"/>
                <a:gd name="T26" fmla="*/ 33 w 66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7">
                  <a:moveTo>
                    <a:pt x="33" y="67"/>
                  </a:moveTo>
                  <a:cubicBezTo>
                    <a:pt x="51" y="67"/>
                    <a:pt x="66" y="52"/>
                    <a:pt x="66" y="33"/>
                  </a:cubicBezTo>
                  <a:cubicBezTo>
                    <a:pt x="66" y="29"/>
                    <a:pt x="66" y="24"/>
                    <a:pt x="64" y="20"/>
                  </a:cubicBezTo>
                  <a:cubicBezTo>
                    <a:pt x="62" y="26"/>
                    <a:pt x="56" y="30"/>
                    <a:pt x="50" y="30"/>
                  </a:cubicBezTo>
                  <a:cubicBezTo>
                    <a:pt x="50" y="31"/>
                    <a:pt x="50" y="32"/>
                    <a:pt x="50" y="33"/>
                  </a:cubicBezTo>
                  <a:cubicBezTo>
                    <a:pt x="50" y="43"/>
                    <a:pt x="42" y="50"/>
                    <a:pt x="33" y="50"/>
                  </a:cubicBezTo>
                  <a:cubicBezTo>
                    <a:pt x="24" y="50"/>
                    <a:pt x="16" y="43"/>
                    <a:pt x="16" y="33"/>
                  </a:cubicBezTo>
                  <a:cubicBezTo>
                    <a:pt x="16" y="24"/>
                    <a:pt x="24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5"/>
                  </a:cubicBezTo>
                  <a:cubicBezTo>
                    <a:pt x="34" y="9"/>
                    <a:pt x="37" y="4"/>
                    <a:pt x="42" y="1"/>
                  </a:cubicBezTo>
                  <a:cubicBezTo>
                    <a:pt x="39" y="0"/>
                    <a:pt x="36" y="0"/>
                    <a:pt x="33" y="0"/>
                  </a:cubicBezTo>
                  <a:cubicBezTo>
                    <a:pt x="15" y="0"/>
                    <a:pt x="0" y="15"/>
                    <a:pt x="0" y="33"/>
                  </a:cubicBezTo>
                  <a:cubicBezTo>
                    <a:pt x="0" y="52"/>
                    <a:pt x="15" y="67"/>
                    <a:pt x="33" y="67"/>
                  </a:cubicBezTo>
                  <a:close/>
                </a:path>
              </a:pathLst>
            </a:cu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11110936" y="2931414"/>
              <a:ext cx="1382957" cy="1372639"/>
            </a:xfrm>
            <a:custGeom>
              <a:avLst/>
              <a:gdLst>
                <a:gd name="T0" fmla="*/ 34 w 67"/>
                <a:gd name="T1" fmla="*/ 0 h 66"/>
                <a:gd name="T2" fmla="*/ 0 w 67"/>
                <a:gd name="T3" fmla="*/ 33 h 66"/>
                <a:gd name="T4" fmla="*/ 3 w 67"/>
                <a:gd name="T5" fmla="*/ 46 h 66"/>
                <a:gd name="T6" fmla="*/ 17 w 67"/>
                <a:gd name="T7" fmla="*/ 36 h 66"/>
                <a:gd name="T8" fmla="*/ 17 w 67"/>
                <a:gd name="T9" fmla="*/ 33 h 66"/>
                <a:gd name="T10" fmla="*/ 34 w 67"/>
                <a:gd name="T11" fmla="*/ 16 h 66"/>
                <a:gd name="T12" fmla="*/ 51 w 67"/>
                <a:gd name="T13" fmla="*/ 33 h 66"/>
                <a:gd name="T14" fmla="*/ 34 w 67"/>
                <a:gd name="T15" fmla="*/ 50 h 66"/>
                <a:gd name="T16" fmla="*/ 33 w 67"/>
                <a:gd name="T17" fmla="*/ 50 h 66"/>
                <a:gd name="T18" fmla="*/ 33 w 67"/>
                <a:gd name="T19" fmla="*/ 51 h 66"/>
                <a:gd name="T20" fmla="*/ 24 w 67"/>
                <a:gd name="T21" fmla="*/ 65 h 66"/>
                <a:gd name="T22" fmla="*/ 34 w 67"/>
                <a:gd name="T23" fmla="*/ 66 h 66"/>
                <a:gd name="T24" fmla="*/ 67 w 67"/>
                <a:gd name="T25" fmla="*/ 33 h 66"/>
                <a:gd name="T26" fmla="*/ 34 w 67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6">
                  <a:moveTo>
                    <a:pt x="34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38"/>
                    <a:pt x="1" y="42"/>
                    <a:pt x="3" y="46"/>
                  </a:cubicBezTo>
                  <a:cubicBezTo>
                    <a:pt x="5" y="40"/>
                    <a:pt x="11" y="36"/>
                    <a:pt x="17" y="36"/>
                  </a:cubicBezTo>
                  <a:cubicBezTo>
                    <a:pt x="17" y="35"/>
                    <a:pt x="17" y="34"/>
                    <a:pt x="17" y="33"/>
                  </a:cubicBezTo>
                  <a:cubicBezTo>
                    <a:pt x="17" y="24"/>
                    <a:pt x="24" y="16"/>
                    <a:pt x="34" y="16"/>
                  </a:cubicBezTo>
                  <a:cubicBezTo>
                    <a:pt x="43" y="16"/>
                    <a:pt x="51" y="24"/>
                    <a:pt x="51" y="33"/>
                  </a:cubicBezTo>
                  <a:cubicBezTo>
                    <a:pt x="51" y="42"/>
                    <a:pt x="43" y="50"/>
                    <a:pt x="34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1"/>
                    <a:pt x="33" y="51"/>
                  </a:cubicBezTo>
                  <a:cubicBezTo>
                    <a:pt x="33" y="57"/>
                    <a:pt x="29" y="63"/>
                    <a:pt x="24" y="65"/>
                  </a:cubicBezTo>
                  <a:cubicBezTo>
                    <a:pt x="27" y="66"/>
                    <a:pt x="30" y="66"/>
                    <a:pt x="34" y="66"/>
                  </a:cubicBezTo>
                  <a:cubicBezTo>
                    <a:pt x="52" y="66"/>
                    <a:pt x="67" y="51"/>
                    <a:pt x="67" y="33"/>
                  </a:cubicBezTo>
                  <a:cubicBezTo>
                    <a:pt x="67" y="15"/>
                    <a:pt x="52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5" name="Freeform 39"/>
            <p:cNvSpPr>
              <a:spLocks/>
            </p:cNvSpPr>
            <p:nvPr/>
          </p:nvSpPr>
          <p:spPr bwMode="auto">
            <a:xfrm>
              <a:off x="11110936" y="4469169"/>
              <a:ext cx="1382957" cy="1382956"/>
            </a:xfrm>
            <a:custGeom>
              <a:avLst/>
              <a:gdLst>
                <a:gd name="T0" fmla="*/ 34 w 67"/>
                <a:gd name="T1" fmla="*/ 67 h 67"/>
                <a:gd name="T2" fmla="*/ 0 w 67"/>
                <a:gd name="T3" fmla="*/ 33 h 67"/>
                <a:gd name="T4" fmla="*/ 3 w 67"/>
                <a:gd name="T5" fmla="*/ 20 h 67"/>
                <a:gd name="T6" fmla="*/ 17 w 67"/>
                <a:gd name="T7" fmla="*/ 30 h 67"/>
                <a:gd name="T8" fmla="*/ 17 w 67"/>
                <a:gd name="T9" fmla="*/ 33 h 67"/>
                <a:gd name="T10" fmla="*/ 34 w 67"/>
                <a:gd name="T11" fmla="*/ 50 h 67"/>
                <a:gd name="T12" fmla="*/ 51 w 67"/>
                <a:gd name="T13" fmla="*/ 33 h 67"/>
                <a:gd name="T14" fmla="*/ 34 w 67"/>
                <a:gd name="T15" fmla="*/ 17 h 67"/>
                <a:gd name="T16" fmla="*/ 33 w 67"/>
                <a:gd name="T17" fmla="*/ 17 h 67"/>
                <a:gd name="T18" fmla="*/ 33 w 67"/>
                <a:gd name="T19" fmla="*/ 15 h 67"/>
                <a:gd name="T20" fmla="*/ 24 w 67"/>
                <a:gd name="T21" fmla="*/ 1 h 67"/>
                <a:gd name="T22" fmla="*/ 34 w 67"/>
                <a:gd name="T23" fmla="*/ 0 h 67"/>
                <a:gd name="T24" fmla="*/ 67 w 67"/>
                <a:gd name="T25" fmla="*/ 33 h 67"/>
                <a:gd name="T26" fmla="*/ 34 w 67"/>
                <a:gd name="T2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7">
                  <a:moveTo>
                    <a:pt x="34" y="67"/>
                  </a:moveTo>
                  <a:cubicBezTo>
                    <a:pt x="15" y="67"/>
                    <a:pt x="0" y="52"/>
                    <a:pt x="0" y="33"/>
                  </a:cubicBezTo>
                  <a:cubicBezTo>
                    <a:pt x="0" y="29"/>
                    <a:pt x="1" y="24"/>
                    <a:pt x="3" y="20"/>
                  </a:cubicBezTo>
                  <a:cubicBezTo>
                    <a:pt x="5" y="26"/>
                    <a:pt x="11" y="30"/>
                    <a:pt x="17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43"/>
                    <a:pt x="24" y="50"/>
                    <a:pt x="34" y="50"/>
                  </a:cubicBezTo>
                  <a:cubicBezTo>
                    <a:pt x="43" y="50"/>
                    <a:pt x="51" y="43"/>
                    <a:pt x="51" y="33"/>
                  </a:cubicBezTo>
                  <a:cubicBezTo>
                    <a:pt x="51" y="24"/>
                    <a:pt x="43" y="17"/>
                    <a:pt x="34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6"/>
                    <a:pt x="33" y="16"/>
                    <a:pt x="33" y="15"/>
                  </a:cubicBezTo>
                  <a:cubicBezTo>
                    <a:pt x="33" y="9"/>
                    <a:pt x="29" y="4"/>
                    <a:pt x="24" y="1"/>
                  </a:cubicBezTo>
                  <a:cubicBezTo>
                    <a:pt x="27" y="0"/>
                    <a:pt x="30" y="0"/>
                    <a:pt x="34" y="0"/>
                  </a:cubicBezTo>
                  <a:cubicBezTo>
                    <a:pt x="52" y="0"/>
                    <a:pt x="67" y="15"/>
                    <a:pt x="67" y="33"/>
                  </a:cubicBezTo>
                  <a:cubicBezTo>
                    <a:pt x="67" y="52"/>
                    <a:pt x="52" y="67"/>
                    <a:pt x="34" y="67"/>
                  </a:cubicBezTo>
                  <a:close/>
                </a:path>
              </a:pathLst>
            </a:cu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1770" tIns="60887" rIns="121770" bIns="6088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 b="1" dirty="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grpSp>
          <p:nvGrpSpPr>
            <p:cNvPr id="3" name="组合 25"/>
            <p:cNvGrpSpPr/>
            <p:nvPr/>
          </p:nvGrpSpPr>
          <p:grpSpPr>
            <a:xfrm>
              <a:off x="10264647" y="3726102"/>
              <a:ext cx="617239" cy="536670"/>
              <a:chOff x="5481877" y="3723806"/>
              <a:chExt cx="617239" cy="536669"/>
            </a:xfrm>
            <a:solidFill>
              <a:srgbClr val="7C3D67"/>
            </a:solidFill>
          </p:grpSpPr>
          <p:sp>
            <p:nvSpPr>
              <p:cNvPr id="36" name="Oval 32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7" name="Oval 33"/>
              <p:cNvSpPr>
                <a:spLocks noChangeArrowheads="1"/>
              </p:cNvSpPr>
              <p:nvPr/>
            </p:nvSpPr>
            <p:spPr bwMode="auto">
              <a:xfrm>
                <a:off x="5481877" y="3723806"/>
                <a:ext cx="536669" cy="536669"/>
              </a:xfrm>
              <a:prstGeom prst="ellipse">
                <a:avLst/>
              </a:prstGeom>
              <a:solidFill>
                <a:schemeClr val="accent4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8" name="TextBox 20"/>
              <p:cNvSpPr txBox="1"/>
              <p:nvPr/>
            </p:nvSpPr>
            <p:spPr>
              <a:xfrm>
                <a:off x="5516319" y="3774001"/>
                <a:ext cx="582797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01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4" name="组合 26"/>
            <p:cNvGrpSpPr/>
            <p:nvPr/>
          </p:nvGrpSpPr>
          <p:grpSpPr>
            <a:xfrm>
              <a:off x="11193502" y="3726102"/>
              <a:ext cx="608913" cy="536670"/>
              <a:chOff x="6410728" y="3723806"/>
              <a:chExt cx="608913" cy="536669"/>
            </a:xfrm>
            <a:solidFill>
              <a:srgbClr val="DF6282"/>
            </a:solidFill>
          </p:grpSpPr>
          <p:sp>
            <p:nvSpPr>
              <p:cNvPr id="34" name="Oval 38"/>
              <p:cNvSpPr>
                <a:spLocks noChangeArrowheads="1"/>
              </p:cNvSpPr>
              <p:nvPr/>
            </p:nvSpPr>
            <p:spPr bwMode="auto">
              <a:xfrm>
                <a:off x="6410728" y="3723806"/>
                <a:ext cx="536669" cy="536669"/>
              </a:xfrm>
              <a:prstGeom prst="ellipse">
                <a:avLst/>
              </a:prstGeom>
              <a:solidFill>
                <a:schemeClr val="accent1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5" name="TextBox 23"/>
              <p:cNvSpPr txBox="1"/>
              <p:nvPr/>
            </p:nvSpPr>
            <p:spPr>
              <a:xfrm>
                <a:off x="6436843" y="3774006"/>
                <a:ext cx="582798" cy="438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02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5" name="组合 27"/>
            <p:cNvGrpSpPr/>
            <p:nvPr/>
          </p:nvGrpSpPr>
          <p:grpSpPr>
            <a:xfrm>
              <a:off x="11193502" y="4510459"/>
              <a:ext cx="608913" cy="536669"/>
              <a:chOff x="6410728" y="4508169"/>
              <a:chExt cx="608913" cy="536669"/>
            </a:xfrm>
            <a:solidFill>
              <a:srgbClr val="7C3D67"/>
            </a:solidFill>
          </p:grpSpPr>
          <p:sp>
            <p:nvSpPr>
              <p:cNvPr id="32" name="Oval 40"/>
              <p:cNvSpPr>
                <a:spLocks noChangeArrowheads="1"/>
              </p:cNvSpPr>
              <p:nvPr/>
            </p:nvSpPr>
            <p:spPr bwMode="auto">
              <a:xfrm>
                <a:off x="6410728" y="4508169"/>
                <a:ext cx="536669" cy="536669"/>
              </a:xfrm>
              <a:prstGeom prst="ellipse">
                <a:avLst/>
              </a:prstGeom>
              <a:solidFill>
                <a:schemeClr val="accent2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3" name="TextBox 26"/>
              <p:cNvSpPr txBox="1"/>
              <p:nvPr/>
            </p:nvSpPr>
            <p:spPr>
              <a:xfrm>
                <a:off x="6436843" y="4545670"/>
                <a:ext cx="582798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03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  <p:grpSp>
          <p:nvGrpSpPr>
            <p:cNvPr id="8" name="组合 28"/>
            <p:cNvGrpSpPr/>
            <p:nvPr/>
          </p:nvGrpSpPr>
          <p:grpSpPr>
            <a:xfrm>
              <a:off x="10264651" y="4510459"/>
              <a:ext cx="607823" cy="536669"/>
              <a:chOff x="5481877" y="4508169"/>
              <a:chExt cx="607824" cy="536669"/>
            </a:xfrm>
            <a:solidFill>
              <a:srgbClr val="DF6282"/>
            </a:solidFill>
          </p:grpSpPr>
          <p:sp>
            <p:nvSpPr>
              <p:cNvPr id="30" name="Oval 36"/>
              <p:cNvSpPr>
                <a:spLocks noChangeArrowheads="1"/>
              </p:cNvSpPr>
              <p:nvPr/>
            </p:nvSpPr>
            <p:spPr bwMode="auto">
              <a:xfrm>
                <a:off x="5481877" y="4508169"/>
                <a:ext cx="536669" cy="536669"/>
              </a:xfrm>
              <a:prstGeom prst="ellipse">
                <a:avLst/>
              </a:prstGeom>
              <a:solidFill>
                <a:schemeClr val="accent3"/>
              </a:solidFill>
              <a:ln w="4" cap="flat">
                <a:noFill/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121882" tIns="60941" rIns="121882" bIns="60941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6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  <p:sp>
            <p:nvSpPr>
              <p:cNvPr id="31" name="TextBox 29"/>
              <p:cNvSpPr txBox="1"/>
              <p:nvPr/>
            </p:nvSpPr>
            <p:spPr>
              <a:xfrm>
                <a:off x="5506902" y="4545670"/>
                <a:ext cx="582799" cy="4389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33" spc="-151" dirty="0">
                    <a:solidFill>
                      <a:schemeClr val="bg1"/>
                    </a:solidFill>
                    <a:latin typeface="Noto Sans S Chinese Thin" panose="020B0200000000000000" pitchFamily="34" charset="-122"/>
                    <a:ea typeface="Noto Sans S Chinese Thin" panose="020B0200000000000000" pitchFamily="34" charset="-122"/>
                  </a:rPr>
                  <a:t>04</a:t>
                </a:r>
                <a:endParaRPr lang="zh-CN" altLang="en-US" sz="2133" spc="-15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endParaRPr>
              </a:p>
            </p:txBody>
          </p:sp>
        </p:grpSp>
      </p:grp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C6BF3A68-409C-4A5B-BA55-234A27C8EE3F}"/>
              </a:ext>
            </a:extLst>
          </p:cNvPr>
          <p:cNvSpPr/>
          <p:nvPr/>
        </p:nvSpPr>
        <p:spPr bwMode="auto">
          <a:xfrm>
            <a:off x="6811400" y="2528840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BF0DD087-609B-4DFC-A080-087828AA516F}"/>
              </a:ext>
            </a:extLst>
          </p:cNvPr>
          <p:cNvSpPr txBox="1"/>
          <p:nvPr/>
        </p:nvSpPr>
        <p:spPr bwMode="auto">
          <a:xfrm>
            <a:off x="6814240" y="22392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9F0F5C9C-1703-4B48-B710-CC61D7ED5628}"/>
              </a:ext>
            </a:extLst>
          </p:cNvPr>
          <p:cNvSpPr/>
          <p:nvPr/>
        </p:nvSpPr>
        <p:spPr bwMode="auto">
          <a:xfrm>
            <a:off x="6811400" y="3428908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71AB3C5C-E4B1-4CB3-BB6A-3B7E608D6F49}"/>
              </a:ext>
            </a:extLst>
          </p:cNvPr>
          <p:cNvSpPr txBox="1"/>
          <p:nvPr/>
        </p:nvSpPr>
        <p:spPr bwMode="auto">
          <a:xfrm>
            <a:off x="6814240" y="313927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="" xmlns:a16="http://schemas.microsoft.com/office/drawing/2014/main" id="{39EB0633-B160-4C19-A7C8-09A94A23F6D6}"/>
              </a:ext>
            </a:extLst>
          </p:cNvPr>
          <p:cNvSpPr/>
          <p:nvPr/>
        </p:nvSpPr>
        <p:spPr bwMode="auto">
          <a:xfrm>
            <a:off x="6796071" y="4318872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="" xmlns:a16="http://schemas.microsoft.com/office/drawing/2014/main" id="{8FC353CF-9BD3-4B1C-B9EA-AEBC72BCB45C}"/>
              </a:ext>
            </a:extLst>
          </p:cNvPr>
          <p:cNvSpPr txBox="1"/>
          <p:nvPr/>
        </p:nvSpPr>
        <p:spPr bwMode="auto">
          <a:xfrm>
            <a:off x="6798911" y="402924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61DAA17C-3D44-4990-99B4-8FE6CBBC29E7}"/>
              </a:ext>
            </a:extLst>
          </p:cNvPr>
          <p:cNvSpPr/>
          <p:nvPr/>
        </p:nvSpPr>
        <p:spPr bwMode="auto">
          <a:xfrm>
            <a:off x="6796071" y="5151355"/>
            <a:ext cx="538060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89F6C17A-7D04-4738-BE9F-E51B4C7B700D}"/>
              </a:ext>
            </a:extLst>
          </p:cNvPr>
          <p:cNvSpPr txBox="1"/>
          <p:nvPr/>
        </p:nvSpPr>
        <p:spPr bwMode="auto">
          <a:xfrm>
            <a:off x="6798911" y="48617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37903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4" grpId="0" animBg="1"/>
      <p:bldP spid="1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84772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6936" y="1910936"/>
            <a:ext cx="2065363" cy="1062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33" y="2164994"/>
            <a:ext cx="1606696" cy="553999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Dedicated</a:t>
            </a:r>
          </a:p>
          <a:p>
            <a:pPr lvl="0"/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999710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898921" y="1910936"/>
            <a:ext cx="2065363" cy="1062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60765" y="2174518"/>
            <a:ext cx="179996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Advertisement</a:t>
            </a:r>
          </a:p>
          <a:p>
            <a:pPr lvl="0"/>
            <a:r>
              <a:rPr lang="en-IN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Support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151695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050905" y="1910936"/>
            <a:ext cx="2065363" cy="1062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07778" y="2164994"/>
            <a:ext cx="159082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Product 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Launch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03681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202891" y="1910936"/>
            <a:ext cx="2065363" cy="1062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491092" y="2164994"/>
            <a:ext cx="155949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Multi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Color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455666" y="1637543"/>
            <a:ext cx="2079103" cy="3509892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254000" dist="38100" dir="5400000" algn="t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9354876" y="1910936"/>
            <a:ext cx="2065363" cy="10621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3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9668996" y="2164994"/>
            <a:ext cx="1533573" cy="553999"/>
          </a:xfrm>
          <a:prstGeom prst="rect">
            <a:avLst/>
          </a:prstGeom>
          <a:noFill/>
        </p:spPr>
        <p:txBody>
          <a:bodyPr wrap="none" lIns="0" tIns="0" rIns="0" bIns="0" rtlCol="0"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Eco</a:t>
            </a:r>
          </a:p>
          <a:p>
            <a:pPr lvl="0">
              <a:lnSpc>
                <a:spcPct val="110000"/>
              </a:lnSpc>
            </a:pPr>
            <a:r>
              <a:rPr lang="en-IN" sz="2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Friendly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62024" y="5518967"/>
            <a:ext cx="1026795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Contrary to popular belief, Lorem Ipsum is not simply random text. It has roots in a piece of classical Latin literature from 45 BC, making it over 2000 years old. Richard McClintock, a Latin professor at Hampden-Sydney </a:t>
            </a:r>
            <a:r>
              <a:rPr lang="en-IN" sz="1400" b="1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College</a:t>
            </a:r>
            <a:r>
              <a:rPr lang="en-IN" sz="1400" dirty="0">
                <a:solidFill>
                  <a:schemeClr val="bg1">
                    <a:lumMod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Arial"/>
              </a:rPr>
              <a:t> in Virginia, looked up one of the more obscure Latin words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A680DD3A-9E93-42D8-AE8A-7CD16F800527}"/>
              </a:ext>
            </a:extLst>
          </p:cNvPr>
          <p:cNvSpPr/>
          <p:nvPr/>
        </p:nvSpPr>
        <p:spPr bwMode="auto">
          <a:xfrm>
            <a:off x="105145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4DF4BA40-7D19-45A0-80A6-808CC8D6E4D7}"/>
              </a:ext>
            </a:extLst>
          </p:cNvPr>
          <p:cNvSpPr/>
          <p:nvPr/>
        </p:nvSpPr>
        <p:spPr bwMode="auto">
          <a:xfrm>
            <a:off x="318712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8" name="išľíďè">
            <a:extLst>
              <a:ext uri="{FF2B5EF4-FFF2-40B4-BE49-F238E27FC236}">
                <a16:creationId xmlns="" xmlns:a16="http://schemas.microsoft.com/office/drawing/2014/main" id="{5627976E-E607-4AE5-931E-E2C61E4DC34A}"/>
              </a:ext>
            </a:extLst>
          </p:cNvPr>
          <p:cNvSpPr/>
          <p:nvPr/>
        </p:nvSpPr>
        <p:spPr bwMode="auto">
          <a:xfrm>
            <a:off x="5339109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8A2FFA5E-ACB6-498C-B620-CA4CA4ADD611}"/>
              </a:ext>
            </a:extLst>
          </p:cNvPr>
          <p:cNvSpPr/>
          <p:nvPr/>
        </p:nvSpPr>
        <p:spPr bwMode="auto">
          <a:xfrm>
            <a:off x="7474773" y="3392489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1E07FE29-C852-4389-B6F7-94B3C26D0BE8}"/>
              </a:ext>
            </a:extLst>
          </p:cNvPr>
          <p:cNvSpPr/>
          <p:nvPr/>
        </p:nvSpPr>
        <p:spPr bwMode="auto">
          <a:xfrm>
            <a:off x="9570079" y="3392488"/>
            <a:ext cx="185027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4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8" grpId="0"/>
      <p:bldP spid="62" grpId="0" animBg="1"/>
      <p:bldP spid="63" grpId="0" animBg="1"/>
      <p:bldP spid="65" grpId="0"/>
      <p:bldP spid="69" grpId="0" animBg="1"/>
      <p:bldP spid="70" grpId="0" animBg="1"/>
      <p:bldP spid="72" grpId="0"/>
      <p:bldP spid="76" grpId="0" animBg="1"/>
      <p:bldP spid="77" grpId="0" animBg="1"/>
      <p:bldP spid="79" grpId="0"/>
      <p:bldP spid="83" grpId="0" animBg="1"/>
      <p:bldP spid="84" grpId="0" animBg="1"/>
      <p:bldP spid="86" grpId="0"/>
      <p:bldP spid="90" grpId="0"/>
      <p:bldP spid="35" grpId="0"/>
      <p:bldP spid="37" grpId="0"/>
      <p:bldP spid="38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744981" y="1946111"/>
            <a:ext cx="3492500" cy="4059767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21908" tIns="60953" rIns="121908" bIns="60953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" name="橢圓 4"/>
          <p:cNvSpPr/>
          <p:nvPr/>
        </p:nvSpPr>
        <p:spPr>
          <a:xfrm>
            <a:off x="4131149" y="2443525"/>
            <a:ext cx="950383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" name="橢圓 6"/>
          <p:cNvSpPr/>
          <p:nvPr/>
        </p:nvSpPr>
        <p:spPr>
          <a:xfrm>
            <a:off x="6014982" y="1156592"/>
            <a:ext cx="950383" cy="950384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橢圓 8"/>
          <p:cNvSpPr/>
          <p:nvPr/>
        </p:nvSpPr>
        <p:spPr>
          <a:xfrm>
            <a:off x="7761229" y="2767376"/>
            <a:ext cx="950384" cy="948267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lIns="121908" tIns="60953" rIns="121908" bIns="60953"/>
          <a:lstStyle/>
          <a:p>
            <a:pPr marL="311535" indent="-311535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4267" kern="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870796" y="3728345"/>
            <a:ext cx="948267" cy="950383"/>
            <a:chOff x="2903097" y="2796257"/>
            <a:chExt cx="711200" cy="712787"/>
          </a:xfrm>
        </p:grpSpPr>
        <p:sp>
          <p:nvSpPr>
            <p:cNvPr id="7" name="橢圓 3"/>
            <p:cNvSpPr/>
            <p:nvPr/>
          </p:nvSpPr>
          <p:spPr>
            <a:xfrm>
              <a:off x="2903097" y="2796257"/>
              <a:ext cx="711200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" name="KSO_Shape"/>
            <p:cNvSpPr/>
            <p:nvPr/>
          </p:nvSpPr>
          <p:spPr bwMode="auto">
            <a:xfrm>
              <a:off x="3028510" y="2959769"/>
              <a:ext cx="458787" cy="385763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58763" y="1738676"/>
            <a:ext cx="950384" cy="948267"/>
            <a:chOff x="3719072" y="1304007"/>
            <a:chExt cx="712788" cy="711200"/>
          </a:xfrm>
        </p:grpSpPr>
        <p:sp>
          <p:nvSpPr>
            <p:cNvPr id="10" name="橢圓 5"/>
            <p:cNvSpPr/>
            <p:nvPr/>
          </p:nvSpPr>
          <p:spPr>
            <a:xfrm>
              <a:off x="3719072" y="1304007"/>
              <a:ext cx="712788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KSO_Shape"/>
            <p:cNvSpPr/>
            <p:nvPr/>
          </p:nvSpPr>
          <p:spPr bwMode="auto">
            <a:xfrm>
              <a:off x="3930210" y="1497682"/>
              <a:ext cx="288925" cy="323850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65363" y="1941878"/>
            <a:ext cx="950384" cy="950383"/>
            <a:chOff x="5224022" y="1456407"/>
            <a:chExt cx="712788" cy="712787"/>
          </a:xfrm>
        </p:grpSpPr>
        <p:sp>
          <p:nvSpPr>
            <p:cNvPr id="13" name="橢圓 7"/>
            <p:cNvSpPr/>
            <p:nvPr/>
          </p:nvSpPr>
          <p:spPr>
            <a:xfrm>
              <a:off x="5224022" y="1456407"/>
              <a:ext cx="712788" cy="7127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5390710" y="1619919"/>
              <a:ext cx="414337" cy="35242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15747" y="3975992"/>
            <a:ext cx="948267" cy="948267"/>
            <a:chOff x="5936810" y="2981994"/>
            <a:chExt cx="711200" cy="711200"/>
          </a:xfrm>
        </p:grpSpPr>
        <p:sp>
          <p:nvSpPr>
            <p:cNvPr id="16" name="橢圓 9"/>
            <p:cNvSpPr/>
            <p:nvPr/>
          </p:nvSpPr>
          <p:spPr>
            <a:xfrm>
              <a:off x="5936810" y="2981994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11535" indent="-311535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4267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KSO_Shape"/>
            <p:cNvSpPr>
              <a:spLocks noChangeArrowheads="1"/>
            </p:cNvSpPr>
            <p:nvPr/>
          </p:nvSpPr>
          <p:spPr bwMode="auto">
            <a:xfrm>
              <a:off x="6090797" y="3175669"/>
              <a:ext cx="403225" cy="323850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121908" tIns="60953" rIns="121908" bIns="60953" rtlCol="0" anchor="ctr"/>
          <a:lstStyle/>
          <a:p>
            <a:fld id="{E050F338-EFDA-4F8E-882C-DA95E7E9D7D9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F1200528-C460-443B-8F22-3B8D8EC8368A}"/>
              </a:ext>
            </a:extLst>
          </p:cNvPr>
          <p:cNvSpPr/>
          <p:nvPr/>
        </p:nvSpPr>
        <p:spPr bwMode="auto">
          <a:xfrm>
            <a:off x="1581096" y="284431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C4C4CC23-00E2-4080-B96B-ED5B519438CC}"/>
              </a:ext>
            </a:extLst>
          </p:cNvPr>
          <p:cNvSpPr txBox="1"/>
          <p:nvPr/>
        </p:nvSpPr>
        <p:spPr bwMode="auto">
          <a:xfrm>
            <a:off x="1617445" y="242475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408A65EE-89F0-4962-98BB-C1DD9AE65830}"/>
              </a:ext>
            </a:extLst>
          </p:cNvPr>
          <p:cNvSpPr/>
          <p:nvPr/>
        </p:nvSpPr>
        <p:spPr bwMode="auto">
          <a:xfrm>
            <a:off x="1153616" y="4234225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6842E022-1B81-4F90-92CA-4025E4CA1BE1}"/>
              </a:ext>
            </a:extLst>
          </p:cNvPr>
          <p:cNvSpPr txBox="1"/>
          <p:nvPr/>
        </p:nvSpPr>
        <p:spPr bwMode="auto">
          <a:xfrm>
            <a:off x="1189965" y="381466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BF7FC321-A4A9-4A8C-8554-E3C1EC2AC518}"/>
              </a:ext>
            </a:extLst>
          </p:cNvPr>
          <p:cNvSpPr/>
          <p:nvPr/>
        </p:nvSpPr>
        <p:spPr bwMode="auto">
          <a:xfrm>
            <a:off x="7187614" y="11800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EA2419E6-A629-49C9-92E6-FD9DD35BA24E}"/>
              </a:ext>
            </a:extLst>
          </p:cNvPr>
          <p:cNvSpPr txBox="1"/>
          <p:nvPr/>
        </p:nvSpPr>
        <p:spPr bwMode="auto">
          <a:xfrm>
            <a:off x="7197773" y="78908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F8E1FD19-7484-42A4-8AC5-C4166F8A47AF}"/>
              </a:ext>
            </a:extLst>
          </p:cNvPr>
          <p:cNvSpPr/>
          <p:nvPr/>
        </p:nvSpPr>
        <p:spPr bwMode="auto">
          <a:xfrm>
            <a:off x="8864014" y="309310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73B46923-2B99-4415-A8F5-273D0B75C444}"/>
              </a:ext>
            </a:extLst>
          </p:cNvPr>
          <p:cNvSpPr txBox="1"/>
          <p:nvPr/>
        </p:nvSpPr>
        <p:spPr bwMode="auto">
          <a:xfrm>
            <a:off x="8864014" y="267354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A33EDAF9-F166-4BE4-8D45-B8171D076636}"/>
              </a:ext>
            </a:extLst>
          </p:cNvPr>
          <p:cNvSpPr/>
          <p:nvPr/>
        </p:nvSpPr>
        <p:spPr bwMode="auto">
          <a:xfrm>
            <a:off x="8897824" y="4333018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8E84DEA7-3572-45D2-9333-3C5A0860F4F3}"/>
              </a:ext>
            </a:extLst>
          </p:cNvPr>
          <p:cNvSpPr txBox="1"/>
          <p:nvPr/>
        </p:nvSpPr>
        <p:spPr bwMode="auto">
          <a:xfrm>
            <a:off x="8897824" y="3913456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044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A111041-F6E0-43D6-89D9-CCDEB9CBDE81}"/>
              </a:ext>
            </a:extLst>
          </p:cNvPr>
          <p:cNvGrpSpPr/>
          <p:nvPr/>
        </p:nvGrpSpPr>
        <p:grpSpPr>
          <a:xfrm>
            <a:off x="3392983" y="1742279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="" xmlns:a16="http://schemas.microsoft.com/office/drawing/2014/main" id="{61223FA9-8761-44DC-A55A-D76BAAC52054}"/>
              </a:ext>
            </a:extLst>
          </p:cNvPr>
          <p:cNvSpPr/>
          <p:nvPr/>
        </p:nvSpPr>
        <p:spPr bwMode="auto">
          <a:xfrm>
            <a:off x="701770" y="451631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="" xmlns:a16="http://schemas.microsoft.com/office/drawing/2014/main" id="{E675E917-C4B3-45A5-9F89-314BD6B9DDC0}"/>
              </a:ext>
            </a:extLst>
          </p:cNvPr>
          <p:cNvSpPr txBox="1"/>
          <p:nvPr/>
        </p:nvSpPr>
        <p:spPr bwMode="auto">
          <a:xfrm>
            <a:off x="726370" y="419358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="" xmlns:a16="http://schemas.microsoft.com/office/drawing/2014/main" id="{C09BDE8B-BD00-4375-81BC-696A1AF7DE13}"/>
              </a:ext>
            </a:extLst>
          </p:cNvPr>
          <p:cNvSpPr/>
          <p:nvPr/>
        </p:nvSpPr>
        <p:spPr bwMode="auto">
          <a:xfrm>
            <a:off x="401487" y="327319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="" xmlns:a16="http://schemas.microsoft.com/office/drawing/2014/main" id="{95B6BC74-3211-4CEE-8018-CF769410A83F}"/>
              </a:ext>
            </a:extLst>
          </p:cNvPr>
          <p:cNvSpPr txBox="1"/>
          <p:nvPr/>
        </p:nvSpPr>
        <p:spPr bwMode="auto">
          <a:xfrm>
            <a:off x="426087" y="295045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="" xmlns:a16="http://schemas.microsoft.com/office/drawing/2014/main" id="{1E8D6942-5480-423C-85F9-29FDA1AC6426}"/>
              </a:ext>
            </a:extLst>
          </p:cNvPr>
          <p:cNvSpPr/>
          <p:nvPr/>
        </p:nvSpPr>
        <p:spPr bwMode="auto">
          <a:xfrm>
            <a:off x="842810" y="204782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="" xmlns:a16="http://schemas.microsoft.com/office/drawing/2014/main" id="{08CCD772-2FC5-4C13-8AA4-01034BB4AC06}"/>
              </a:ext>
            </a:extLst>
          </p:cNvPr>
          <p:cNvSpPr txBox="1"/>
          <p:nvPr/>
        </p:nvSpPr>
        <p:spPr bwMode="auto">
          <a:xfrm>
            <a:off x="867410" y="172508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="" xmlns:a16="http://schemas.microsoft.com/office/drawing/2014/main" id="{337C4BF8-336A-4BB5-A5F7-1DFC8D1C4AE4}"/>
              </a:ext>
            </a:extLst>
          </p:cNvPr>
          <p:cNvSpPr/>
          <p:nvPr/>
        </p:nvSpPr>
        <p:spPr bwMode="auto">
          <a:xfrm>
            <a:off x="8731599" y="204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="" xmlns:a16="http://schemas.microsoft.com/office/drawing/2014/main" id="{01EE5320-433B-4CB3-9249-CE4661220D07}"/>
              </a:ext>
            </a:extLst>
          </p:cNvPr>
          <p:cNvSpPr txBox="1"/>
          <p:nvPr/>
        </p:nvSpPr>
        <p:spPr bwMode="auto">
          <a:xfrm>
            <a:off x="8731599" y="167567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="" xmlns:a16="http://schemas.microsoft.com/office/drawing/2014/main" id="{EEDE9FBF-DB12-4E50-BF8E-6C036F34A25D}"/>
              </a:ext>
            </a:extLst>
          </p:cNvPr>
          <p:cNvSpPr/>
          <p:nvPr/>
        </p:nvSpPr>
        <p:spPr bwMode="auto">
          <a:xfrm>
            <a:off x="8928969" y="338141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="" xmlns:a16="http://schemas.microsoft.com/office/drawing/2014/main" id="{503A1B19-7B68-4EE6-ABE5-7B8128E64541}"/>
              </a:ext>
            </a:extLst>
          </p:cNvPr>
          <p:cNvSpPr txBox="1"/>
          <p:nvPr/>
        </p:nvSpPr>
        <p:spPr bwMode="auto">
          <a:xfrm>
            <a:off x="8928969" y="301391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="" xmlns:a16="http://schemas.microsoft.com/office/drawing/2014/main" id="{FC61AF31-FEED-412A-A833-DB1BDBEA586A}"/>
              </a:ext>
            </a:extLst>
          </p:cNvPr>
          <p:cNvSpPr/>
          <p:nvPr/>
        </p:nvSpPr>
        <p:spPr bwMode="auto">
          <a:xfrm>
            <a:off x="8731599" y="475253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="" xmlns:a16="http://schemas.microsoft.com/office/drawing/2014/main" id="{0498AF0A-38C9-466C-BC08-619D4E577DEC}"/>
              </a:ext>
            </a:extLst>
          </p:cNvPr>
          <p:cNvSpPr txBox="1"/>
          <p:nvPr/>
        </p:nvSpPr>
        <p:spPr bwMode="auto">
          <a:xfrm>
            <a:off x="8731599" y="438503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25DF643-1448-4FE0-B3E8-30157E2DF9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E6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196905-CB7F-4474-BD1F-8044FBBFAEE7}"/>
              </a:ext>
            </a:extLst>
          </p:cNvPr>
          <p:cNvSpPr/>
          <p:nvPr/>
        </p:nvSpPr>
        <p:spPr>
          <a:xfrm>
            <a:off x="5107709" y="323851"/>
            <a:ext cx="6598516" cy="6289386"/>
          </a:xfrm>
          <a:prstGeom prst="rect">
            <a:avLst/>
          </a:prstGeom>
          <a:solidFill>
            <a:srgbClr val="F6F6F6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Freeform 169">
            <a:extLst>
              <a:ext uri="{FF2B5EF4-FFF2-40B4-BE49-F238E27FC236}">
                <a16:creationId xmlns="" xmlns:a16="http://schemas.microsoft.com/office/drawing/2014/main" id="{AB00688E-1524-4021-8138-7664AE172649}"/>
              </a:ext>
            </a:extLst>
          </p:cNvPr>
          <p:cNvSpPr/>
          <p:nvPr/>
        </p:nvSpPr>
        <p:spPr bwMode="auto">
          <a:xfrm rot="5400000">
            <a:off x="960925" y="1959576"/>
            <a:ext cx="6307752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FA5455B-AF04-457B-863C-7ADDD89C9AFB}"/>
              </a:ext>
            </a:extLst>
          </p:cNvPr>
          <p:cNvSpPr/>
          <p:nvPr/>
        </p:nvSpPr>
        <p:spPr>
          <a:xfrm>
            <a:off x="10256388" y="666633"/>
            <a:ext cx="993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</a:rPr>
              <a:t>04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Medium" panose="020B0600000000000000" pitchFamily="34" charset="-122"/>
              <a:ea typeface="Noto Sans S Chinese Medium" panose="020B0600000000000000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80A14B34-0DE5-412A-BE1D-55A09F320C5C}"/>
              </a:ext>
            </a:extLst>
          </p:cNvPr>
          <p:cNvSpPr/>
          <p:nvPr/>
        </p:nvSpPr>
        <p:spPr>
          <a:xfrm>
            <a:off x="9119465" y="1515083"/>
            <a:ext cx="2197500" cy="294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314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COMPANY PROFILE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FEA297F-C026-4D43-BAC3-098131148F1F}"/>
              </a:ext>
            </a:extLst>
          </p:cNvPr>
          <p:cNvGrpSpPr/>
          <p:nvPr/>
        </p:nvGrpSpPr>
        <p:grpSpPr>
          <a:xfrm>
            <a:off x="9690965" y="1827356"/>
            <a:ext cx="1397454" cy="123825"/>
            <a:chOff x="10086975" y="2133600"/>
            <a:chExt cx="752475" cy="66675"/>
          </a:xfrm>
          <a:solidFill>
            <a:srgbClr val="BE6B41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AE675F3-05A8-49C9-9231-9CDDFB3AA42C}"/>
                </a:ext>
              </a:extLst>
            </p:cNvPr>
            <p:cNvSpPr/>
            <p:nvPr/>
          </p:nvSpPr>
          <p:spPr>
            <a:xfrm>
              <a:off x="100869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3797CE-5E20-4251-8384-08E1A888AF0E}"/>
                </a:ext>
              </a:extLst>
            </p:cNvPr>
            <p:cNvSpPr/>
            <p:nvPr/>
          </p:nvSpPr>
          <p:spPr>
            <a:xfrm>
              <a:off x="102203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055EF271-119F-46B8-AD49-135277FE2503}"/>
                </a:ext>
              </a:extLst>
            </p:cNvPr>
            <p:cNvSpPr/>
            <p:nvPr/>
          </p:nvSpPr>
          <p:spPr>
            <a:xfrm>
              <a:off x="103727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61A3AE1E-4484-4478-BBBB-EE631F86DF1E}"/>
                </a:ext>
              </a:extLst>
            </p:cNvPr>
            <p:cNvSpPr/>
            <p:nvPr/>
          </p:nvSpPr>
          <p:spPr>
            <a:xfrm>
              <a:off x="105060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07C5155A-34BF-48BC-AF23-92D724046535}"/>
                </a:ext>
              </a:extLst>
            </p:cNvPr>
            <p:cNvSpPr/>
            <p:nvPr/>
          </p:nvSpPr>
          <p:spPr>
            <a:xfrm>
              <a:off x="1063942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7B08889-9717-4470-A2BB-5F71CE18B95B}"/>
                </a:ext>
              </a:extLst>
            </p:cNvPr>
            <p:cNvSpPr/>
            <p:nvPr/>
          </p:nvSpPr>
          <p:spPr>
            <a:xfrm>
              <a:off x="10772775" y="2133600"/>
              <a:ext cx="66675" cy="66675"/>
            </a:xfrm>
            <a:prstGeom prst="ellipse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7388D58-6222-4F45-97AB-510377E80D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13"/>
            <a:ext cx="5135418" cy="6865613"/>
          </a:xfrm>
          <a:prstGeom prst="rect">
            <a:avLst/>
          </a:prstGeom>
        </p:spPr>
      </p:pic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203D8E2-B0CB-4ACF-85C4-AE943A93F846}"/>
              </a:ext>
            </a:extLst>
          </p:cNvPr>
          <p:cNvGrpSpPr/>
          <p:nvPr/>
        </p:nvGrpSpPr>
        <p:grpSpPr>
          <a:xfrm>
            <a:off x="4679060" y="3085493"/>
            <a:ext cx="1029018" cy="941557"/>
            <a:chOff x="4882256" y="2069497"/>
            <a:chExt cx="513617" cy="469963"/>
          </a:xfrm>
        </p:grpSpPr>
        <p:sp>
          <p:nvSpPr>
            <p:cNvPr id="43" name="淘宝网Chenying0907出品 20">
              <a:extLst>
                <a:ext uri="{FF2B5EF4-FFF2-40B4-BE49-F238E27FC236}">
                  <a16:creationId xmlns="" xmlns:a16="http://schemas.microsoft.com/office/drawing/2014/main" id="{57FD8D2C-5D0D-47EA-9294-E0183D2D5E37}"/>
                </a:ext>
              </a:extLst>
            </p:cNvPr>
            <p:cNvSpPr/>
            <p:nvPr/>
          </p:nvSpPr>
          <p:spPr bwMode="auto">
            <a:xfrm rot="5400000" flipV="1">
              <a:off x="4883851" y="2067902"/>
              <a:ext cx="469963" cy="473154"/>
            </a:xfrm>
            <a:prstGeom prst="ellipse">
              <a:avLst/>
            </a:prstGeom>
            <a:solidFill>
              <a:srgbClr val="BE6B41"/>
            </a:solidFill>
            <a:ln w="57150">
              <a:solidFill>
                <a:schemeClr val="bg1"/>
              </a:solidFill>
            </a:ln>
            <a:effectLst>
              <a:outerShdw blurRad="279400" dist="190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440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5EB1A022-B07C-4BAA-966D-8CAFE1ABAE4B}"/>
                </a:ext>
              </a:extLst>
            </p:cNvPr>
            <p:cNvSpPr txBox="1"/>
            <p:nvPr/>
          </p:nvSpPr>
          <p:spPr>
            <a:xfrm>
              <a:off x="4921577" y="2111477"/>
              <a:ext cx="474296" cy="384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+mn-ea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endParaRP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D810986-73A6-46CA-999E-966FAE63EDB4}"/>
              </a:ext>
            </a:extLst>
          </p:cNvPr>
          <p:cNvSpPr txBox="1"/>
          <p:nvPr/>
        </p:nvSpPr>
        <p:spPr>
          <a:xfrm>
            <a:off x="5922590" y="2895297"/>
            <a:ext cx="3563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活动执行方案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FB545F40-C821-4891-ACCB-FE0F393CB4CC}"/>
              </a:ext>
            </a:extLst>
          </p:cNvPr>
          <p:cNvSpPr/>
          <p:nvPr/>
        </p:nvSpPr>
        <p:spPr>
          <a:xfrm>
            <a:off x="6069743" y="3710384"/>
            <a:ext cx="3137334" cy="294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314" spc="788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COMPANY PROFILE</a:t>
            </a:r>
          </a:p>
        </p:txBody>
      </p: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00CF0DFE-DDAE-4C63-A9B8-3AAC129482B0}"/>
              </a:ext>
            </a:extLst>
          </p:cNvPr>
          <p:cNvCxnSpPr>
            <a:cxnSpLocks/>
          </p:cNvCxnSpPr>
          <p:nvPr/>
        </p:nvCxnSpPr>
        <p:spPr>
          <a:xfrm>
            <a:off x="6237451" y="4132834"/>
            <a:ext cx="396943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0A44C070-BF04-4308-8695-1D06030CACEB}"/>
              </a:ext>
            </a:extLst>
          </p:cNvPr>
          <p:cNvSpPr txBox="1"/>
          <p:nvPr/>
        </p:nvSpPr>
        <p:spPr>
          <a:xfrm>
            <a:off x="6076955" y="4193791"/>
            <a:ext cx="5678336" cy="54021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314" b="1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Calibri Light" panose="020F030202020403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6631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/>
      <p:bldP spid="46" grpId="0"/>
      <p:bldP spid="47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369455" y="5088327"/>
            <a:ext cx="8896620" cy="1033003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7" name="Line 43"/>
          <p:cNvSpPr>
            <a:spLocks noChangeShapeType="1"/>
          </p:cNvSpPr>
          <p:nvPr/>
        </p:nvSpPr>
        <p:spPr bwMode="auto">
          <a:xfrm rot="5400000">
            <a:off x="601526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78191" y="3211647"/>
            <a:ext cx="5991324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9" name="Line 43"/>
          <p:cNvSpPr>
            <a:spLocks noChangeShapeType="1"/>
          </p:cNvSpPr>
          <p:nvPr/>
        </p:nvSpPr>
        <p:spPr bwMode="auto">
          <a:xfrm rot="16200000" flipH="1">
            <a:off x="6171727" y="1897936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 rot="5400000">
            <a:off x="7655421" y="4376979"/>
            <a:ext cx="237047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1" name="Line 44"/>
          <p:cNvSpPr>
            <a:spLocks noChangeShapeType="1"/>
          </p:cNvSpPr>
          <p:nvPr/>
        </p:nvSpPr>
        <p:spPr bwMode="auto">
          <a:xfrm>
            <a:off x="8858752" y="4360693"/>
            <a:ext cx="0" cy="410761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770382" y="1405746"/>
            <a:ext cx="5499135" cy="866901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3" name="Line 43"/>
          <p:cNvSpPr>
            <a:spLocks noChangeShapeType="1"/>
          </p:cNvSpPr>
          <p:nvPr/>
        </p:nvSpPr>
        <p:spPr bwMode="auto">
          <a:xfrm rot="5400000">
            <a:off x="6015261" y="10560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 rot="5400000">
            <a:off x="2045909" y="2308698"/>
            <a:ext cx="2667233" cy="861332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15" name="Line 42"/>
          <p:cNvSpPr>
            <a:spLocks noChangeShapeType="1"/>
          </p:cNvSpPr>
          <p:nvPr/>
        </p:nvSpPr>
        <p:spPr bwMode="auto">
          <a:xfrm>
            <a:off x="3359619" y="2503180"/>
            <a:ext cx="0" cy="462184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38" name="Oval 38"/>
          <p:cNvSpPr>
            <a:spLocks noChangeArrowheads="1"/>
          </p:cNvSpPr>
          <p:nvPr/>
        </p:nvSpPr>
        <p:spPr bwMode="auto">
          <a:xfrm>
            <a:off x="8144369" y="1118750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0" name="Line 43"/>
          <p:cNvSpPr>
            <a:spLocks noChangeShapeType="1"/>
          </p:cNvSpPr>
          <p:nvPr/>
        </p:nvSpPr>
        <p:spPr bwMode="auto">
          <a:xfrm rot="5400000">
            <a:off x="2333481" y="3788185"/>
            <a:ext cx="0" cy="3448947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377"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2" name="Oval 38"/>
          <p:cNvSpPr>
            <a:spLocks noChangeArrowheads="1"/>
          </p:cNvSpPr>
          <p:nvPr/>
        </p:nvSpPr>
        <p:spPr bwMode="auto">
          <a:xfrm>
            <a:off x="2675885" y="1118750"/>
            <a:ext cx="1407275" cy="1384431"/>
          </a:xfrm>
          <a:prstGeom prst="ellipse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3" name="Oval 38"/>
          <p:cNvSpPr>
            <a:spLocks noChangeArrowheads="1"/>
          </p:cNvSpPr>
          <p:nvPr/>
        </p:nvSpPr>
        <p:spPr bwMode="auto">
          <a:xfrm>
            <a:off x="2675885" y="2930194"/>
            <a:ext cx="1407275" cy="1384431"/>
          </a:xfrm>
          <a:prstGeom prst="ellipse">
            <a:avLst/>
          </a:prstGeom>
          <a:solidFill>
            <a:schemeClr val="accent3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5" name="Oval 38"/>
          <p:cNvSpPr>
            <a:spLocks noChangeArrowheads="1"/>
          </p:cNvSpPr>
          <p:nvPr/>
        </p:nvSpPr>
        <p:spPr bwMode="auto">
          <a:xfrm>
            <a:off x="8155115" y="2930194"/>
            <a:ext cx="1407275" cy="1384431"/>
          </a:xfrm>
          <a:prstGeom prst="ellipse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46" name="Oval 38"/>
          <p:cNvSpPr>
            <a:spLocks noChangeArrowheads="1"/>
          </p:cNvSpPr>
          <p:nvPr/>
        </p:nvSpPr>
        <p:spPr bwMode="auto">
          <a:xfrm>
            <a:off x="8155115" y="4820445"/>
            <a:ext cx="1407275" cy="1384431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标题</a:t>
            </a:r>
            <a:r>
              <a:rPr lang="en-US" altLang="zh-CN" sz="2400" b="1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rPr>
              <a:t>5</a:t>
            </a:r>
            <a:endParaRPr lang="zh-CN" altLang="en-US" sz="2400" b="1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lt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182BA8D8-089A-4D0D-8A32-49D2406408E2}"/>
              </a:ext>
            </a:extLst>
          </p:cNvPr>
          <p:cNvSpPr/>
          <p:nvPr/>
        </p:nvSpPr>
        <p:spPr bwMode="auto">
          <a:xfrm>
            <a:off x="4631715" y="1800876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D95D58FF-ACD5-4E68-B5B9-20CB0BC9EEA8}"/>
              </a:ext>
            </a:extLst>
          </p:cNvPr>
          <p:cNvSpPr txBox="1"/>
          <p:nvPr/>
        </p:nvSpPr>
        <p:spPr bwMode="auto">
          <a:xfrm>
            <a:off x="4631715" y="145229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5E269609-4407-4EF8-8549-3C45087DC552}"/>
              </a:ext>
            </a:extLst>
          </p:cNvPr>
          <p:cNvSpPr/>
          <p:nvPr/>
        </p:nvSpPr>
        <p:spPr bwMode="auto">
          <a:xfrm>
            <a:off x="4631715" y="3638773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4739B9C4-D2BA-40A2-AD68-0FE9A3F565EF}"/>
              </a:ext>
            </a:extLst>
          </p:cNvPr>
          <p:cNvSpPr txBox="1"/>
          <p:nvPr/>
        </p:nvSpPr>
        <p:spPr bwMode="auto">
          <a:xfrm>
            <a:off x="4631715" y="32901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3613BE07-F135-44DF-BB7F-690D9AB2189F}"/>
              </a:ext>
            </a:extLst>
          </p:cNvPr>
          <p:cNvSpPr/>
          <p:nvPr/>
        </p:nvSpPr>
        <p:spPr bwMode="auto">
          <a:xfrm>
            <a:off x="4631715" y="5512658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F429D9F0-7721-48C5-A1AD-3DFFEAC3A8D6}"/>
              </a:ext>
            </a:extLst>
          </p:cNvPr>
          <p:cNvSpPr txBox="1"/>
          <p:nvPr/>
        </p:nvSpPr>
        <p:spPr bwMode="auto">
          <a:xfrm>
            <a:off x="4631715" y="51640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="" xmlns:a16="http://schemas.microsoft.com/office/drawing/2014/main" id="{E41CAD4F-C0F3-4611-829C-E3CF8D9E2D47}"/>
              </a:ext>
            </a:extLst>
          </p:cNvPr>
          <p:cNvSpPr/>
          <p:nvPr/>
        </p:nvSpPr>
        <p:spPr bwMode="auto">
          <a:xfrm>
            <a:off x="997184" y="5514850"/>
            <a:ext cx="33156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4" name="iSlíďè">
            <a:extLst>
              <a:ext uri="{FF2B5EF4-FFF2-40B4-BE49-F238E27FC236}">
                <a16:creationId xmlns="" xmlns:a16="http://schemas.microsoft.com/office/drawing/2014/main" id="{9AB4FFBC-D999-464D-8F5D-7D5D6B38A49A}"/>
              </a:ext>
            </a:extLst>
          </p:cNvPr>
          <p:cNvSpPr txBox="1"/>
          <p:nvPr/>
        </p:nvSpPr>
        <p:spPr bwMode="auto">
          <a:xfrm>
            <a:off x="997184" y="516627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70490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8" fill="hold">
                          <p:stCondLst>
                            <p:cond delay="indefinite"/>
                          </p:stCondLst>
                          <p:childTnLst>
                            <p:par>
                              <p:cTn id="7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3" fill="hold">
                          <p:stCondLst>
                            <p:cond delay="indefinite"/>
                          </p:stCondLst>
                          <p:childTnLst>
                            <p:par>
                              <p:cTn id="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8" fill="hold">
                          <p:stCondLst>
                            <p:cond delay="indefinite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8" fill="hold">
                          <p:stCondLst>
                            <p:cond delay="indefinite"/>
                          </p:stCondLst>
                          <p:childTnLst>
                            <p:par>
                              <p:cTn id="9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3" fill="hold">
                          <p:stCondLst>
                            <p:cond delay="indefinite"/>
                          </p:stCondLst>
                          <p:childTnLst>
                            <p:par>
                              <p:cTn id="1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38" grpId="0" animBg="1"/>
          <p:bldP spid="40" grpId="0" animBg="1"/>
          <p:bldP spid="42" grpId="0" animBg="1"/>
          <p:bldP spid="43" grpId="0" animBg="1"/>
          <p:bldP spid="45" grpId="0" animBg="1"/>
          <p:bldP spid="4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3">
            <a:extLst>
              <a:ext uri="{FF2B5EF4-FFF2-40B4-BE49-F238E27FC236}">
                <a16:creationId xmlns="" xmlns:a16="http://schemas.microsoft.com/office/drawing/2014/main" id="{D5A08E63-E41B-4E14-864D-9C3F1CBECE9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546710" y="1232761"/>
            <a:ext cx="5470472" cy="5629980"/>
            <a:chOff x="5546711" y="1232759"/>
            <a:chExt cx="5470473" cy="5629981"/>
          </a:xfrm>
        </p:grpSpPr>
        <p:grpSp>
          <p:nvGrpSpPr>
            <p:cNvPr id="15" name="Group 95">
              <a:extLst>
                <a:ext uri="{FF2B5EF4-FFF2-40B4-BE49-F238E27FC236}">
                  <a16:creationId xmlns="" xmlns:a16="http://schemas.microsoft.com/office/drawing/2014/main" id="{8894F29E-7446-438A-8F30-4CA38175B203}"/>
                </a:ext>
              </a:extLst>
            </p:cNvPr>
            <p:cNvGrpSpPr/>
            <p:nvPr/>
          </p:nvGrpSpPr>
          <p:grpSpPr>
            <a:xfrm>
              <a:off x="5546711" y="1232759"/>
              <a:ext cx="5162188" cy="5129014"/>
              <a:chOff x="2569358" y="623032"/>
              <a:chExt cx="4000972" cy="3975239"/>
            </a:xfrm>
            <a:solidFill>
              <a:schemeClr val="bg1">
                <a:lumMod val="95000"/>
              </a:schemeClr>
            </a:solidFill>
          </p:grpSpPr>
          <p:sp>
            <p:nvSpPr>
              <p:cNvPr id="155" name="Freeform: Shape 96">
                <a:extLst>
                  <a:ext uri="{FF2B5EF4-FFF2-40B4-BE49-F238E27FC236}">
                    <a16:creationId xmlns="" xmlns:a16="http://schemas.microsoft.com/office/drawing/2014/main" id="{75E575D8-50CB-4F5C-9FB3-CADDF07B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6624" y="2084949"/>
                <a:ext cx="225476" cy="145824"/>
              </a:xfrm>
              <a:custGeom>
                <a:avLst/>
                <a:gdLst>
                  <a:gd name="T0" fmla="*/ 0 w 51"/>
                  <a:gd name="T1" fmla="*/ 1 h 33"/>
                  <a:gd name="T2" fmla="*/ 17 w 51"/>
                  <a:gd name="T3" fmla="*/ 15 h 33"/>
                  <a:gd name="T4" fmla="*/ 22 w 51"/>
                  <a:gd name="T5" fmla="*/ 15 h 33"/>
                  <a:gd name="T6" fmla="*/ 22 w 51"/>
                  <a:gd name="T7" fmla="*/ 26 h 33"/>
                  <a:gd name="T8" fmla="*/ 16 w 51"/>
                  <a:gd name="T9" fmla="*/ 26 h 33"/>
                  <a:gd name="T10" fmla="*/ 16 w 51"/>
                  <a:gd name="T11" fmla="*/ 33 h 33"/>
                  <a:gd name="T12" fmla="*/ 36 w 51"/>
                  <a:gd name="T13" fmla="*/ 33 h 33"/>
                  <a:gd name="T14" fmla="*/ 36 w 51"/>
                  <a:gd name="T15" fmla="*/ 26 h 33"/>
                  <a:gd name="T16" fmla="*/ 29 w 51"/>
                  <a:gd name="T17" fmla="*/ 26 h 33"/>
                  <a:gd name="T18" fmla="*/ 29 w 51"/>
                  <a:gd name="T19" fmla="*/ 15 h 33"/>
                  <a:gd name="T20" fmla="*/ 35 w 51"/>
                  <a:gd name="T21" fmla="*/ 15 h 33"/>
                  <a:gd name="T22" fmla="*/ 51 w 51"/>
                  <a:gd name="T23" fmla="*/ 1 h 33"/>
                  <a:gd name="T24" fmla="*/ 45 w 51"/>
                  <a:gd name="T25" fmla="*/ 0 h 33"/>
                  <a:gd name="T26" fmla="*/ 35 w 51"/>
                  <a:gd name="T27" fmla="*/ 9 h 33"/>
                  <a:gd name="T28" fmla="*/ 17 w 51"/>
                  <a:gd name="T29" fmla="*/ 9 h 33"/>
                  <a:gd name="T30" fmla="*/ 7 w 51"/>
                  <a:gd name="T31" fmla="*/ 0 h 33"/>
                  <a:gd name="T32" fmla="*/ 0 w 51"/>
                  <a:gd name="T3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3">
                    <a:moveTo>
                      <a:pt x="0" y="1"/>
                    </a:moveTo>
                    <a:cubicBezTo>
                      <a:pt x="2" y="9"/>
                      <a:pt x="9" y="15"/>
                      <a:pt x="17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43" y="15"/>
                      <a:pt x="50" y="8"/>
                      <a:pt x="51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4"/>
                      <a:pt x="39" y="9"/>
                      <a:pt x="35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9"/>
                      <a:pt x="8" y="5"/>
                      <a:pt x="7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97">
                <a:extLst>
                  <a:ext uri="{FF2B5EF4-FFF2-40B4-BE49-F238E27FC236}">
                    <a16:creationId xmlns="" xmlns:a16="http://schemas.microsoft.com/office/drawing/2014/main" id="{CB04B16D-099B-423C-928A-6EBC1377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1239" y="1925646"/>
                <a:ext cx="100484" cy="110287"/>
              </a:xfrm>
              <a:custGeom>
                <a:avLst/>
                <a:gdLst>
                  <a:gd name="T0" fmla="*/ 19 w 23"/>
                  <a:gd name="T1" fmla="*/ 17 h 25"/>
                  <a:gd name="T2" fmla="*/ 20 w 23"/>
                  <a:gd name="T3" fmla="*/ 16 h 25"/>
                  <a:gd name="T4" fmla="*/ 22 w 23"/>
                  <a:gd name="T5" fmla="*/ 16 h 25"/>
                  <a:gd name="T6" fmla="*/ 23 w 23"/>
                  <a:gd name="T7" fmla="*/ 13 h 25"/>
                  <a:gd name="T8" fmla="*/ 22 w 23"/>
                  <a:gd name="T9" fmla="*/ 7 h 25"/>
                  <a:gd name="T10" fmla="*/ 17 w 23"/>
                  <a:gd name="T11" fmla="*/ 12 h 25"/>
                  <a:gd name="T12" fmla="*/ 15 w 23"/>
                  <a:gd name="T13" fmla="*/ 14 h 25"/>
                  <a:gd name="T14" fmla="*/ 15 w 23"/>
                  <a:gd name="T15" fmla="*/ 12 h 25"/>
                  <a:gd name="T16" fmla="*/ 17 w 23"/>
                  <a:gd name="T17" fmla="*/ 8 h 25"/>
                  <a:gd name="T18" fmla="*/ 15 w 23"/>
                  <a:gd name="T19" fmla="*/ 5 h 25"/>
                  <a:gd name="T20" fmla="*/ 11 w 23"/>
                  <a:gd name="T21" fmla="*/ 0 h 25"/>
                  <a:gd name="T22" fmla="*/ 11 w 23"/>
                  <a:gd name="T23" fmla="*/ 0 h 25"/>
                  <a:gd name="T24" fmla="*/ 11 w 23"/>
                  <a:gd name="T25" fmla="*/ 0 h 25"/>
                  <a:gd name="T26" fmla="*/ 11 w 23"/>
                  <a:gd name="T27" fmla="*/ 0 h 25"/>
                  <a:gd name="T28" fmla="*/ 11 w 23"/>
                  <a:gd name="T29" fmla="*/ 0 h 25"/>
                  <a:gd name="T30" fmla="*/ 7 w 23"/>
                  <a:gd name="T31" fmla="*/ 5 h 25"/>
                  <a:gd name="T32" fmla="*/ 5 w 23"/>
                  <a:gd name="T33" fmla="*/ 8 h 25"/>
                  <a:gd name="T34" fmla="*/ 7 w 23"/>
                  <a:gd name="T35" fmla="*/ 12 h 25"/>
                  <a:gd name="T36" fmla="*/ 7 w 23"/>
                  <a:gd name="T37" fmla="*/ 14 h 25"/>
                  <a:gd name="T38" fmla="*/ 5 w 23"/>
                  <a:gd name="T39" fmla="*/ 12 h 25"/>
                  <a:gd name="T40" fmla="*/ 0 w 23"/>
                  <a:gd name="T41" fmla="*/ 7 h 25"/>
                  <a:gd name="T42" fmla="*/ 0 w 23"/>
                  <a:gd name="T43" fmla="*/ 13 h 25"/>
                  <a:gd name="T44" fmla="*/ 0 w 23"/>
                  <a:gd name="T45" fmla="*/ 16 h 25"/>
                  <a:gd name="T46" fmla="*/ 2 w 23"/>
                  <a:gd name="T47" fmla="*/ 16 h 25"/>
                  <a:gd name="T48" fmla="*/ 4 w 23"/>
                  <a:gd name="T49" fmla="*/ 17 h 25"/>
                  <a:gd name="T50" fmla="*/ 3 w 23"/>
                  <a:gd name="T51" fmla="*/ 18 h 25"/>
                  <a:gd name="T52" fmla="*/ 0 w 23"/>
                  <a:gd name="T53" fmla="*/ 17 h 25"/>
                  <a:gd name="T54" fmla="*/ 5 w 23"/>
                  <a:gd name="T55" fmla="*/ 24 h 25"/>
                  <a:gd name="T56" fmla="*/ 7 w 23"/>
                  <a:gd name="T57" fmla="*/ 24 h 25"/>
                  <a:gd name="T58" fmla="*/ 10 w 23"/>
                  <a:gd name="T59" fmla="*/ 22 h 25"/>
                  <a:gd name="T60" fmla="*/ 11 w 23"/>
                  <a:gd name="T61" fmla="*/ 22 h 25"/>
                  <a:gd name="T62" fmla="*/ 11 w 23"/>
                  <a:gd name="T63" fmla="*/ 21 h 25"/>
                  <a:gd name="T64" fmla="*/ 11 w 23"/>
                  <a:gd name="T65" fmla="*/ 11 h 25"/>
                  <a:gd name="T66" fmla="*/ 12 w 23"/>
                  <a:gd name="T67" fmla="*/ 21 h 25"/>
                  <a:gd name="T68" fmla="*/ 12 w 23"/>
                  <a:gd name="T69" fmla="*/ 22 h 25"/>
                  <a:gd name="T70" fmla="*/ 12 w 23"/>
                  <a:gd name="T71" fmla="*/ 22 h 25"/>
                  <a:gd name="T72" fmla="*/ 15 w 23"/>
                  <a:gd name="T73" fmla="*/ 24 h 25"/>
                  <a:gd name="T74" fmla="*/ 17 w 23"/>
                  <a:gd name="T75" fmla="*/ 24 h 25"/>
                  <a:gd name="T76" fmla="*/ 23 w 23"/>
                  <a:gd name="T77" fmla="*/ 17 h 25"/>
                  <a:gd name="T78" fmla="*/ 19 w 23"/>
                  <a:gd name="T79" fmla="*/ 18 h 25"/>
                  <a:gd name="T80" fmla="*/ 19 w 23"/>
                  <a:gd name="T8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25">
                    <a:moveTo>
                      <a:pt x="19" y="17"/>
                    </a:moveTo>
                    <a:cubicBezTo>
                      <a:pt x="19" y="17"/>
                      <a:pt x="20" y="17"/>
                      <a:pt x="20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3" y="15"/>
                      <a:pt x="23" y="14"/>
                      <a:pt x="23" y="13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0" y="9"/>
                      <a:pt x="17" y="9"/>
                      <a:pt x="17" y="12"/>
                    </a:cubicBezTo>
                    <a:cubicBezTo>
                      <a:pt x="17" y="12"/>
                      <a:pt x="16" y="14"/>
                      <a:pt x="15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7" y="8"/>
                    </a:cubicBezTo>
                    <a:cubicBezTo>
                      <a:pt x="17" y="7"/>
                      <a:pt x="16" y="6"/>
                      <a:pt x="15" y="5"/>
                    </a:cubicBezTo>
                    <a:cubicBezTo>
                      <a:pt x="14" y="3"/>
                      <a:pt x="12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8" y="3"/>
                      <a:pt x="7" y="5"/>
                    </a:cubicBezTo>
                    <a:cubicBezTo>
                      <a:pt x="6" y="6"/>
                      <a:pt x="5" y="7"/>
                      <a:pt x="5" y="8"/>
                    </a:cubicBezTo>
                    <a:cubicBezTo>
                      <a:pt x="5" y="10"/>
                      <a:pt x="6" y="11"/>
                      <a:pt x="7" y="12"/>
                    </a:cubicBezTo>
                    <a:cubicBezTo>
                      <a:pt x="7" y="12"/>
                      <a:pt x="8" y="13"/>
                      <a:pt x="7" y="14"/>
                    </a:cubicBezTo>
                    <a:cubicBezTo>
                      <a:pt x="6" y="14"/>
                      <a:pt x="6" y="12"/>
                      <a:pt x="5" y="12"/>
                    </a:cubicBezTo>
                    <a:cubicBezTo>
                      <a:pt x="5" y="9"/>
                      <a:pt x="2" y="9"/>
                      <a:pt x="0" y="7"/>
                    </a:cubicBezTo>
                    <a:cubicBezTo>
                      <a:pt x="0" y="9"/>
                      <a:pt x="0" y="11"/>
                      <a:pt x="0" y="13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7"/>
                      <a:pt x="3" y="17"/>
                      <a:pt x="4" y="17"/>
                    </a:cubicBezTo>
                    <a:cubicBezTo>
                      <a:pt x="4" y="18"/>
                      <a:pt x="4" y="18"/>
                      <a:pt x="3" y="18"/>
                    </a:cubicBezTo>
                    <a:cubicBezTo>
                      <a:pt x="2" y="18"/>
                      <a:pt x="1" y="17"/>
                      <a:pt x="0" y="17"/>
                    </a:cubicBezTo>
                    <a:cubicBezTo>
                      <a:pt x="0" y="20"/>
                      <a:pt x="2" y="23"/>
                      <a:pt x="5" y="24"/>
                    </a:cubicBezTo>
                    <a:cubicBezTo>
                      <a:pt x="6" y="25"/>
                      <a:pt x="6" y="25"/>
                      <a:pt x="7" y="24"/>
                    </a:cubicBezTo>
                    <a:cubicBezTo>
                      <a:pt x="8" y="23"/>
                      <a:pt x="9" y="23"/>
                      <a:pt x="10" y="22"/>
                    </a:cubicBezTo>
                    <a:cubicBezTo>
                      <a:pt x="10" y="22"/>
                      <a:pt x="10" y="23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17"/>
                      <a:pt x="11" y="15"/>
                      <a:pt x="11" y="11"/>
                    </a:cubicBezTo>
                    <a:cubicBezTo>
                      <a:pt x="11" y="15"/>
                      <a:pt x="12" y="17"/>
                      <a:pt x="12" y="21"/>
                    </a:cubicBezTo>
                    <a:cubicBezTo>
                      <a:pt x="12" y="21"/>
                      <a:pt x="12" y="22"/>
                      <a:pt x="12" y="22"/>
                    </a:cubicBezTo>
                    <a:cubicBezTo>
                      <a:pt x="12" y="23"/>
                      <a:pt x="12" y="22"/>
                      <a:pt x="12" y="22"/>
                    </a:cubicBezTo>
                    <a:cubicBezTo>
                      <a:pt x="13" y="23"/>
                      <a:pt x="14" y="23"/>
                      <a:pt x="15" y="24"/>
                    </a:cubicBezTo>
                    <a:cubicBezTo>
                      <a:pt x="16" y="25"/>
                      <a:pt x="16" y="25"/>
                      <a:pt x="17" y="24"/>
                    </a:cubicBezTo>
                    <a:cubicBezTo>
                      <a:pt x="20" y="23"/>
                      <a:pt x="22" y="20"/>
                      <a:pt x="23" y="17"/>
                    </a:cubicBezTo>
                    <a:cubicBezTo>
                      <a:pt x="21" y="17"/>
                      <a:pt x="20" y="18"/>
                      <a:pt x="19" y="18"/>
                    </a:cubicBezTo>
                    <a:cubicBezTo>
                      <a:pt x="18" y="18"/>
                      <a:pt x="18" y="18"/>
                      <a:pt x="1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57" name="Group 98">
                <a:extLst>
                  <a:ext uri="{FF2B5EF4-FFF2-40B4-BE49-F238E27FC236}">
                    <a16:creationId xmlns="" xmlns:a16="http://schemas.microsoft.com/office/drawing/2014/main" id="{217C3675-C328-483E-83B6-615BEBBF3988}"/>
                  </a:ext>
                </a:extLst>
              </p:cNvPr>
              <p:cNvGrpSpPr/>
              <p:nvPr/>
            </p:nvGrpSpPr>
            <p:grpSpPr>
              <a:xfrm>
                <a:off x="2569358" y="623032"/>
                <a:ext cx="4000972" cy="3975239"/>
                <a:chOff x="2569358" y="623032"/>
                <a:chExt cx="4000972" cy="3975239"/>
              </a:xfrm>
              <a:grpFill/>
            </p:grpSpPr>
            <p:sp>
              <p:nvSpPr>
                <p:cNvPr id="158" name="Freeform: Shape 99">
                  <a:extLst>
                    <a:ext uri="{FF2B5EF4-FFF2-40B4-BE49-F238E27FC236}">
                      <a16:creationId xmlns="" xmlns:a16="http://schemas.microsoft.com/office/drawing/2014/main" id="{17D272D6-E222-4B3F-A65C-46DFD36C67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624" y="2680500"/>
                  <a:ext cx="300226" cy="301452"/>
                </a:xfrm>
                <a:custGeom>
                  <a:avLst/>
                  <a:gdLst>
                    <a:gd name="T0" fmla="*/ 67 w 68"/>
                    <a:gd name="T1" fmla="*/ 26 h 68"/>
                    <a:gd name="T2" fmla="*/ 53 w 68"/>
                    <a:gd name="T3" fmla="*/ 32 h 68"/>
                    <a:gd name="T4" fmla="*/ 48 w 68"/>
                    <a:gd name="T5" fmla="*/ 32 h 68"/>
                    <a:gd name="T6" fmla="*/ 45 w 68"/>
                    <a:gd name="T7" fmla="*/ 25 h 68"/>
                    <a:gd name="T8" fmla="*/ 49 w 68"/>
                    <a:gd name="T9" fmla="*/ 21 h 68"/>
                    <a:gd name="T10" fmla="*/ 63 w 68"/>
                    <a:gd name="T11" fmla="*/ 16 h 68"/>
                    <a:gd name="T12" fmla="*/ 56 w 68"/>
                    <a:gd name="T13" fmla="*/ 8 h 68"/>
                    <a:gd name="T14" fmla="*/ 48 w 68"/>
                    <a:gd name="T15" fmla="*/ 5 h 68"/>
                    <a:gd name="T16" fmla="*/ 46 w 68"/>
                    <a:gd name="T17" fmla="*/ 16 h 68"/>
                    <a:gd name="T18" fmla="*/ 40 w 68"/>
                    <a:gd name="T19" fmla="*/ 25 h 68"/>
                    <a:gd name="T20" fmla="*/ 40 w 68"/>
                    <a:gd name="T21" fmla="*/ 15 h 68"/>
                    <a:gd name="T22" fmla="*/ 36 w 68"/>
                    <a:gd name="T23" fmla="*/ 12 h 68"/>
                    <a:gd name="T24" fmla="*/ 36 w 68"/>
                    <a:gd name="T25" fmla="*/ 7 h 68"/>
                    <a:gd name="T26" fmla="*/ 32 w 68"/>
                    <a:gd name="T27" fmla="*/ 7 h 68"/>
                    <a:gd name="T28" fmla="*/ 32 w 68"/>
                    <a:gd name="T29" fmla="*/ 12 h 68"/>
                    <a:gd name="T30" fmla="*/ 27 w 68"/>
                    <a:gd name="T31" fmla="*/ 15 h 68"/>
                    <a:gd name="T32" fmla="*/ 28 w 68"/>
                    <a:gd name="T33" fmla="*/ 25 h 68"/>
                    <a:gd name="T34" fmla="*/ 21 w 68"/>
                    <a:gd name="T35" fmla="*/ 16 h 68"/>
                    <a:gd name="T36" fmla="*/ 20 w 68"/>
                    <a:gd name="T37" fmla="*/ 5 h 68"/>
                    <a:gd name="T38" fmla="*/ 11 w 68"/>
                    <a:gd name="T39" fmla="*/ 8 h 68"/>
                    <a:gd name="T40" fmla="*/ 5 w 68"/>
                    <a:gd name="T41" fmla="*/ 16 h 68"/>
                    <a:gd name="T42" fmla="*/ 19 w 68"/>
                    <a:gd name="T43" fmla="*/ 21 h 68"/>
                    <a:gd name="T44" fmla="*/ 22 w 68"/>
                    <a:gd name="T45" fmla="*/ 25 h 68"/>
                    <a:gd name="T46" fmla="*/ 20 w 68"/>
                    <a:gd name="T47" fmla="*/ 32 h 68"/>
                    <a:gd name="T48" fmla="*/ 14 w 68"/>
                    <a:gd name="T49" fmla="*/ 32 h 68"/>
                    <a:gd name="T50" fmla="*/ 1 w 68"/>
                    <a:gd name="T51" fmla="*/ 26 h 68"/>
                    <a:gd name="T52" fmla="*/ 0 w 68"/>
                    <a:gd name="T53" fmla="*/ 36 h 68"/>
                    <a:gd name="T54" fmla="*/ 3 w 68"/>
                    <a:gd name="T55" fmla="*/ 44 h 68"/>
                    <a:gd name="T56" fmla="*/ 12 w 68"/>
                    <a:gd name="T57" fmla="*/ 38 h 68"/>
                    <a:gd name="T58" fmla="*/ 23 w 68"/>
                    <a:gd name="T59" fmla="*/ 36 h 68"/>
                    <a:gd name="T60" fmla="*/ 16 w 68"/>
                    <a:gd name="T61" fmla="*/ 42 h 68"/>
                    <a:gd name="T62" fmla="*/ 17 w 68"/>
                    <a:gd name="T63" fmla="*/ 48 h 68"/>
                    <a:gd name="T64" fmla="*/ 13 w 68"/>
                    <a:gd name="T65" fmla="*/ 52 h 68"/>
                    <a:gd name="T66" fmla="*/ 16 w 68"/>
                    <a:gd name="T67" fmla="*/ 54 h 68"/>
                    <a:gd name="T68" fmla="*/ 20 w 68"/>
                    <a:gd name="T69" fmla="*/ 50 h 68"/>
                    <a:gd name="T70" fmla="*/ 25 w 68"/>
                    <a:gd name="T71" fmla="*/ 52 h 68"/>
                    <a:gd name="T72" fmla="*/ 32 w 68"/>
                    <a:gd name="T73" fmla="*/ 44 h 68"/>
                    <a:gd name="T74" fmla="*/ 30 w 68"/>
                    <a:gd name="T75" fmla="*/ 55 h 68"/>
                    <a:gd name="T76" fmla="*/ 23 w 68"/>
                    <a:gd name="T77" fmla="*/ 64 h 68"/>
                    <a:gd name="T78" fmla="*/ 32 w 68"/>
                    <a:gd name="T79" fmla="*/ 68 h 68"/>
                    <a:gd name="T80" fmla="*/ 42 w 68"/>
                    <a:gd name="T81" fmla="*/ 67 h 68"/>
                    <a:gd name="T82" fmla="*/ 36 w 68"/>
                    <a:gd name="T83" fmla="*/ 53 h 68"/>
                    <a:gd name="T84" fmla="*/ 36 w 68"/>
                    <a:gd name="T85" fmla="*/ 48 h 68"/>
                    <a:gd name="T86" fmla="*/ 42 w 68"/>
                    <a:gd name="T87" fmla="*/ 45 h 68"/>
                    <a:gd name="T88" fmla="*/ 46 w 68"/>
                    <a:gd name="T89" fmla="*/ 49 h 68"/>
                    <a:gd name="T90" fmla="*/ 52 w 68"/>
                    <a:gd name="T91" fmla="*/ 63 h 68"/>
                    <a:gd name="T92" fmla="*/ 59 w 68"/>
                    <a:gd name="T93" fmla="*/ 56 h 68"/>
                    <a:gd name="T94" fmla="*/ 63 w 68"/>
                    <a:gd name="T95" fmla="*/ 48 h 68"/>
                    <a:gd name="T96" fmla="*/ 52 w 68"/>
                    <a:gd name="T97" fmla="*/ 46 h 68"/>
                    <a:gd name="T98" fmla="*/ 42 w 68"/>
                    <a:gd name="T99" fmla="*/ 40 h 68"/>
                    <a:gd name="T100" fmla="*/ 53 w 68"/>
                    <a:gd name="T101" fmla="*/ 40 h 68"/>
                    <a:gd name="T102" fmla="*/ 55 w 68"/>
                    <a:gd name="T103" fmla="*/ 36 h 68"/>
                    <a:gd name="T104" fmla="*/ 61 w 68"/>
                    <a:gd name="T105" fmla="*/ 3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68" h="68">
                      <a:moveTo>
                        <a:pt x="68" y="32"/>
                      </a:moveTo>
                      <a:cubicBezTo>
                        <a:pt x="61" y="32"/>
                        <a:pt x="61" y="32"/>
                        <a:pt x="61" y="32"/>
                      </a:cubicBezTo>
                      <a:cubicBezTo>
                        <a:pt x="67" y="26"/>
                        <a:pt x="67" y="26"/>
                        <a:pt x="67" y="26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55" y="32"/>
                        <a:pt x="55" y="32"/>
                        <a:pt x="55" y="32"/>
                      </a:cubicBezTo>
                      <a:cubicBezTo>
                        <a:pt x="53" y="32"/>
                        <a:pt x="53" y="32"/>
                        <a:pt x="53" y="32"/>
                      </a:cubicBezTo>
                      <a:cubicBezTo>
                        <a:pt x="55" y="30"/>
                        <a:pt x="55" y="30"/>
                        <a:pt x="55" y="30"/>
                      </a:cubicBezTo>
                      <a:cubicBezTo>
                        <a:pt x="53" y="27"/>
                        <a:pt x="53" y="27"/>
                        <a:pt x="53" y="27"/>
                      </a:cubicBez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0"/>
                        <a:pt x="43" y="29"/>
                        <a:pt x="42" y="28"/>
                      </a:cubicBezTo>
                      <a:cubicBezTo>
                        <a:pt x="45" y="25"/>
                        <a:pt x="45" y="25"/>
                        <a:pt x="45" y="25"/>
                      </a:cubicBezTo>
                      <a:cubicBezTo>
                        <a:pt x="52" y="25"/>
                        <a:pt x="52" y="25"/>
                        <a:pt x="52" y="25"/>
                      </a:cubicBezTo>
                      <a:cubicBezTo>
                        <a:pt x="52" y="21"/>
                        <a:pt x="52" y="21"/>
                        <a:pt x="52" y="21"/>
                      </a:cubicBezTo>
                      <a:cubicBezTo>
                        <a:pt x="49" y="21"/>
                        <a:pt x="49" y="21"/>
                        <a:pt x="49" y="21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63" y="20"/>
                        <a:pt x="63" y="20"/>
                        <a:pt x="63" y="20"/>
                      </a:cubicBezTo>
                      <a:cubicBezTo>
                        <a:pt x="63" y="16"/>
                        <a:pt x="63" y="16"/>
                        <a:pt x="63" y="16"/>
                      </a:cubicBezTo>
                      <a:cubicBezTo>
                        <a:pt x="54" y="16"/>
                        <a:pt x="54" y="16"/>
                        <a:pt x="54" y="16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52" y="13"/>
                        <a:pt x="52" y="13"/>
                        <a:pt x="52" y="13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48" y="5"/>
                        <a:pt x="48" y="5"/>
                        <a:pt x="48" y="5"/>
                      </a:cubicBezTo>
                      <a:cubicBezTo>
                        <a:pt x="48" y="17"/>
                        <a:pt x="48" y="17"/>
                        <a:pt x="48" y="17"/>
                      </a:cubicBezTo>
                      <a:cubicBezTo>
                        <a:pt x="46" y="19"/>
                        <a:pt x="46" y="19"/>
                        <a:pt x="46" y="19"/>
                      </a:cubicBezTo>
                      <a:cubicBezTo>
                        <a:pt x="46" y="16"/>
                        <a:pt x="46" y="16"/>
                        <a:pt x="46" y="16"/>
                      </a:cubicBezTo>
                      <a:cubicBezTo>
                        <a:pt x="42" y="16"/>
                        <a:pt x="42" y="16"/>
                        <a:pt x="42" y="16"/>
                      </a:cubicBezTo>
                      <a:cubicBezTo>
                        <a:pt x="42" y="22"/>
                        <a:pt x="42" y="22"/>
                        <a:pt x="42" y="22"/>
                      </a:cubicBezTo>
                      <a:cubicBezTo>
                        <a:pt x="40" y="25"/>
                        <a:pt x="40" y="25"/>
                        <a:pt x="40" y="25"/>
                      </a:cubicBezTo>
                      <a:cubicBezTo>
                        <a:pt x="38" y="24"/>
                        <a:pt x="37" y="24"/>
                        <a:pt x="36" y="23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44" y="3"/>
                        <a:pt x="44" y="3"/>
                        <a:pt x="44" y="3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32" y="12"/>
                        <a:pt x="32" y="12"/>
                        <a:pt x="32" y="12"/>
                      </a:cubicBez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0" y="24"/>
                        <a:pt x="29" y="24"/>
                        <a:pt x="28" y="25"/>
                      </a:cubicBezTo>
                      <a:cubicBezTo>
                        <a:pt x="25" y="22"/>
                        <a:pt x="25" y="22"/>
                        <a:pt x="25" y="22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4" y="29"/>
                        <a:pt x="24" y="30"/>
                        <a:pt x="23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3" y="44"/>
                        <a:pt x="3" y="44"/>
                        <a:pt x="3" y="44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4" y="37"/>
                        <a:pt x="24" y="38"/>
                        <a:pt x="25" y="4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6"/>
                        <a:pt x="16" y="46"/>
                        <a:pt x="16" y="46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5" y="48"/>
                        <a:pt x="5" y="48"/>
                        <a:pt x="5" y="48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6" y="54"/>
                        <a:pt x="16" y="54"/>
                        <a:pt x="16" y="54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20" y="63"/>
                        <a:pt x="20" y="63"/>
                        <a:pt x="20" y="63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1" y="49"/>
                        <a:pt x="21" y="49"/>
                        <a:pt x="21" y="49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8" y="42"/>
                        <a:pt x="28" y="42"/>
                        <a:pt x="28" y="42"/>
                      </a:cubicBezTo>
                      <a:cubicBezTo>
                        <a:pt x="29" y="43"/>
                        <a:pt x="30" y="44"/>
                        <a:pt x="32" y="44"/>
                      </a:cubicBezTo>
                      <a:cubicBezTo>
                        <a:pt x="32" y="48"/>
                        <a:pt x="32" y="48"/>
                        <a:pt x="32" y="48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32" y="53"/>
                        <a:pt x="32" y="53"/>
                        <a:pt x="32" y="53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23" y="64"/>
                        <a:pt x="23" y="64"/>
                        <a:pt x="23" y="64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cubicBezTo>
                        <a:pt x="32" y="68"/>
                        <a:pt x="32" y="68"/>
                        <a:pt x="32" y="68"/>
                      </a:cubicBezTo>
                      <a:cubicBezTo>
                        <a:pt x="36" y="68"/>
                        <a:pt x="36" y="68"/>
                        <a:pt x="36" y="68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42" y="67"/>
                        <a:pt x="42" y="67"/>
                        <a:pt x="42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36" y="55"/>
                        <a:pt x="36" y="55"/>
                        <a:pt x="36" y="55"/>
                      </a:cubicBezTo>
                      <a:cubicBezTo>
                        <a:pt x="36" y="53"/>
                        <a:pt x="36" y="53"/>
                        <a:pt x="36" y="53"/>
                      </a:cubicBezTo>
                      <a:cubicBezTo>
                        <a:pt x="38" y="55"/>
                        <a:pt x="38" y="55"/>
                        <a:pt x="38" y="55"/>
                      </a:cubicBezTo>
                      <a:cubicBezTo>
                        <a:pt x="40" y="53"/>
                        <a:pt x="40" y="53"/>
                        <a:pt x="40" y="53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7" y="44"/>
                        <a:pt x="38" y="43"/>
                        <a:pt x="40" y="42"/>
                      </a:cubicBezTo>
                      <a:cubicBezTo>
                        <a:pt x="42" y="45"/>
                        <a:pt x="42" y="45"/>
                        <a:pt x="42" y="45"/>
                      </a:cubicBezTo>
                      <a:cubicBezTo>
                        <a:pt x="42" y="52"/>
                        <a:pt x="42" y="52"/>
                        <a:pt x="42" y="52"/>
                      </a:cubicBezTo>
                      <a:cubicBezTo>
                        <a:pt x="46" y="52"/>
                        <a:pt x="46" y="52"/>
                        <a:pt x="46" y="52"/>
                      </a:cubicBezTo>
                      <a:cubicBezTo>
                        <a:pt x="46" y="49"/>
                        <a:pt x="46" y="49"/>
                        <a:pt x="46" y="49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52" y="54"/>
                        <a:pt x="52" y="54"/>
                        <a:pt x="52" y="54"/>
                      </a:cubicBezTo>
                      <a:cubicBezTo>
                        <a:pt x="56" y="59"/>
                        <a:pt x="56" y="59"/>
                        <a:pt x="56" y="59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4" y="52"/>
                        <a:pt x="54" y="52"/>
                        <a:pt x="54" y="52"/>
                      </a:cubicBezTo>
                      <a:cubicBezTo>
                        <a:pt x="63" y="52"/>
                        <a:pt x="63" y="52"/>
                        <a:pt x="63" y="52"/>
                      </a:cubicBezTo>
                      <a:cubicBezTo>
                        <a:pt x="63" y="48"/>
                        <a:pt x="63" y="48"/>
                        <a:pt x="63" y="48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2" y="46"/>
                        <a:pt x="52" y="46"/>
                        <a:pt x="52" y="46"/>
                      </a:cubicBezTo>
                      <a:cubicBezTo>
                        <a:pt x="52" y="42"/>
                        <a:pt x="52" y="42"/>
                        <a:pt x="52" y="42"/>
                      </a:cubicBezTo>
                      <a:cubicBezTo>
                        <a:pt x="45" y="42"/>
                        <a:pt x="45" y="42"/>
                        <a:pt x="45" y="42"/>
                      </a:cubicBezTo>
                      <a:cubicBezTo>
                        <a:pt x="42" y="40"/>
                        <a:pt x="42" y="40"/>
                        <a:pt x="42" y="40"/>
                      </a:cubicBezTo>
                      <a:cubicBezTo>
                        <a:pt x="43" y="38"/>
                        <a:pt x="44" y="37"/>
                        <a:pt x="44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5" y="38"/>
                        <a:pt x="55" y="38"/>
                        <a:pt x="55" y="38"/>
                      </a:cubicBezTo>
                      <a:cubicBezTo>
                        <a:pt x="53" y="36"/>
                        <a:pt x="53" y="36"/>
                        <a:pt x="53" y="36"/>
                      </a:cubicBezTo>
                      <a:cubicBezTo>
                        <a:pt x="55" y="36"/>
                        <a:pt x="55" y="36"/>
                        <a:pt x="55" y="36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7" y="42"/>
                        <a:pt x="67" y="42"/>
                        <a:pt x="67" y="42"/>
                      </a:cubicBezTo>
                      <a:cubicBezTo>
                        <a:pt x="61" y="36"/>
                        <a:pt x="61" y="36"/>
                        <a:pt x="61" y="36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lnTo>
                        <a:pt x="68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Freeform: Shape 100">
                  <a:extLst>
                    <a:ext uri="{FF2B5EF4-FFF2-40B4-BE49-F238E27FC236}">
                      <a16:creationId xmlns="" xmlns:a16="http://schemas.microsoft.com/office/drawing/2014/main" id="{E3EDC9C1-1938-4577-9B19-0B75594EB9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838" y="2159700"/>
                  <a:ext cx="344341" cy="401935"/>
                </a:xfrm>
                <a:custGeom>
                  <a:avLst/>
                  <a:gdLst>
                    <a:gd name="T0" fmla="*/ 73 w 78"/>
                    <a:gd name="T1" fmla="*/ 84 h 91"/>
                    <a:gd name="T2" fmla="*/ 78 w 78"/>
                    <a:gd name="T3" fmla="*/ 16 h 91"/>
                    <a:gd name="T4" fmla="*/ 66 w 78"/>
                    <a:gd name="T5" fmla="*/ 12 h 91"/>
                    <a:gd name="T6" fmla="*/ 77 w 78"/>
                    <a:gd name="T7" fmla="*/ 1 h 91"/>
                    <a:gd name="T8" fmla="*/ 65 w 78"/>
                    <a:gd name="T9" fmla="*/ 7 h 91"/>
                    <a:gd name="T10" fmla="*/ 71 w 78"/>
                    <a:gd name="T11" fmla="*/ 23 h 91"/>
                    <a:gd name="T12" fmla="*/ 65 w 78"/>
                    <a:gd name="T13" fmla="*/ 63 h 91"/>
                    <a:gd name="T14" fmla="*/ 70 w 78"/>
                    <a:gd name="T15" fmla="*/ 74 h 91"/>
                    <a:gd name="T16" fmla="*/ 65 w 78"/>
                    <a:gd name="T17" fmla="*/ 91 h 91"/>
                    <a:gd name="T18" fmla="*/ 65 w 78"/>
                    <a:gd name="T19" fmla="*/ 7 h 91"/>
                    <a:gd name="T20" fmla="*/ 60 w 78"/>
                    <a:gd name="T21" fmla="*/ 8 h 91"/>
                    <a:gd name="T22" fmla="*/ 50 w 78"/>
                    <a:gd name="T23" fmla="*/ 4 h 91"/>
                    <a:gd name="T24" fmla="*/ 53 w 78"/>
                    <a:gd name="T25" fmla="*/ 12 h 91"/>
                    <a:gd name="T26" fmla="*/ 50 w 78"/>
                    <a:gd name="T27" fmla="*/ 16 h 91"/>
                    <a:gd name="T28" fmla="*/ 65 w 78"/>
                    <a:gd name="T29" fmla="*/ 23 h 91"/>
                    <a:gd name="T30" fmla="*/ 50 w 78"/>
                    <a:gd name="T31" fmla="*/ 84 h 91"/>
                    <a:gd name="T32" fmla="*/ 63 w 78"/>
                    <a:gd name="T33" fmla="*/ 91 h 91"/>
                    <a:gd name="T34" fmla="*/ 65 w 78"/>
                    <a:gd name="T35" fmla="*/ 78 h 91"/>
                    <a:gd name="T36" fmla="*/ 61 w 78"/>
                    <a:gd name="T37" fmla="*/ 74 h 91"/>
                    <a:gd name="T38" fmla="*/ 65 w 78"/>
                    <a:gd name="T39" fmla="*/ 69 h 91"/>
                    <a:gd name="T40" fmla="*/ 65 w 78"/>
                    <a:gd name="T41" fmla="*/ 63 h 91"/>
                    <a:gd name="T42" fmla="*/ 50 w 78"/>
                    <a:gd name="T43" fmla="*/ 69 h 91"/>
                    <a:gd name="T44" fmla="*/ 55 w 78"/>
                    <a:gd name="T45" fmla="*/ 74 h 91"/>
                    <a:gd name="T46" fmla="*/ 50 w 78"/>
                    <a:gd name="T47" fmla="*/ 78 h 91"/>
                    <a:gd name="T48" fmla="*/ 50 w 78"/>
                    <a:gd name="T49" fmla="*/ 84 h 91"/>
                    <a:gd name="T50" fmla="*/ 46 w 78"/>
                    <a:gd name="T51" fmla="*/ 0 h 91"/>
                    <a:gd name="T52" fmla="*/ 43 w 78"/>
                    <a:gd name="T53" fmla="*/ 4 h 91"/>
                    <a:gd name="T54" fmla="*/ 50 w 78"/>
                    <a:gd name="T55" fmla="*/ 4 h 91"/>
                    <a:gd name="T56" fmla="*/ 39 w 78"/>
                    <a:gd name="T57" fmla="*/ 16 h 91"/>
                    <a:gd name="T58" fmla="*/ 50 w 78"/>
                    <a:gd name="T59" fmla="*/ 23 h 91"/>
                    <a:gd name="T60" fmla="*/ 39 w 78"/>
                    <a:gd name="T61" fmla="*/ 84 h 91"/>
                    <a:gd name="T62" fmla="*/ 50 w 78"/>
                    <a:gd name="T63" fmla="*/ 78 h 91"/>
                    <a:gd name="T64" fmla="*/ 50 w 78"/>
                    <a:gd name="T65" fmla="*/ 69 h 91"/>
                    <a:gd name="T66" fmla="*/ 39 w 78"/>
                    <a:gd name="T67" fmla="*/ 63 h 91"/>
                    <a:gd name="T68" fmla="*/ 39 w 78"/>
                    <a:gd name="T69" fmla="*/ 16 h 91"/>
                    <a:gd name="T70" fmla="*/ 0 w 78"/>
                    <a:gd name="T71" fmla="*/ 84 h 91"/>
                    <a:gd name="T72" fmla="*/ 6 w 78"/>
                    <a:gd name="T73" fmla="*/ 91 h 91"/>
                    <a:gd name="T74" fmla="*/ 16 w 78"/>
                    <a:gd name="T75" fmla="*/ 84 h 91"/>
                    <a:gd name="T76" fmla="*/ 39 w 78"/>
                    <a:gd name="T77" fmla="*/ 63 h 91"/>
                    <a:gd name="T78" fmla="*/ 7 w 78"/>
                    <a:gd name="T79" fmla="*/ 23 h 91"/>
                    <a:gd name="T80" fmla="*/ 39 w 78"/>
                    <a:gd name="T81" fmla="*/ 23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8" h="91">
                      <a:moveTo>
                        <a:pt x="73" y="91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8" y="84"/>
                        <a:pt x="78" y="84"/>
                        <a:pt x="78" y="84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3"/>
                        <a:pt x="66" y="12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8" y="3"/>
                        <a:pt x="78" y="2"/>
                        <a:pt x="77" y="1"/>
                      </a:cubicBezTo>
                      <a:cubicBezTo>
                        <a:pt x="76" y="0"/>
                        <a:pt x="75" y="0"/>
                        <a:pt x="74" y="0"/>
                      </a:cubicBezTo>
                      <a:cubicBezTo>
                        <a:pt x="65" y="7"/>
                        <a:pt x="65" y="7"/>
                        <a:pt x="65" y="7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63"/>
                        <a:pt x="71" y="63"/>
                        <a:pt x="71" y="63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8" y="69"/>
                        <a:pt x="70" y="71"/>
                        <a:pt x="70" y="74"/>
                      </a:cubicBezTo>
                      <a:cubicBezTo>
                        <a:pt x="70" y="76"/>
                        <a:pt x="68" y="78"/>
                        <a:pt x="65" y="78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lnTo>
                        <a:pt x="73" y="91"/>
                      </a:lnTo>
                      <a:close/>
                      <a:moveTo>
                        <a:pt x="65" y="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2" y="9"/>
                        <a:pt x="61" y="8"/>
                        <a:pt x="60" y="8"/>
                      </a:cubicBezTo>
                      <a:cubicBezTo>
                        <a:pt x="59" y="8"/>
                        <a:pt x="58" y="9"/>
                        <a:pt x="57" y="9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2" y="13"/>
                        <a:pt x="52" y="15"/>
                        <a:pt x="52" y="16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65" y="7"/>
                        <a:pt x="65" y="7"/>
                        <a:pt x="65" y="7"/>
                      </a:cubicBezTo>
                      <a:close/>
                      <a:moveTo>
                        <a:pt x="50" y="84"/>
                      </a:moveTo>
                      <a:cubicBezTo>
                        <a:pt x="63" y="84"/>
                        <a:pt x="63" y="84"/>
                        <a:pt x="63" y="84"/>
                      </a:cubicBezTo>
                      <a:cubicBezTo>
                        <a:pt x="63" y="91"/>
                        <a:pt x="63" y="91"/>
                        <a:pt x="63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3" y="78"/>
                        <a:pt x="61" y="76"/>
                        <a:pt x="61" y="74"/>
                      </a:cubicBezTo>
                      <a:cubicBezTo>
                        <a:pt x="61" y="74"/>
                        <a:pt x="61" y="74"/>
                        <a:pt x="61" y="74"/>
                      </a:cubicBezTo>
                      <a:cubicBezTo>
                        <a:pt x="61" y="71"/>
                        <a:pt x="63" y="69"/>
                        <a:pt x="65" y="69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3" y="69"/>
                        <a:pt x="55" y="71"/>
                        <a:pt x="55" y="74"/>
                      </a:cubicBezTo>
                      <a:cubicBezTo>
                        <a:pt x="55" y="76"/>
                        <a:pt x="53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lnTo>
                        <a:pt x="50" y="84"/>
                      </a:lnTo>
                      <a:close/>
                      <a:moveTo>
                        <a:pt x="50" y="4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5" y="0"/>
                        <a:pt x="43" y="0"/>
                        <a:pt x="42" y="1"/>
                      </a:cubicBezTo>
                      <a:cubicBezTo>
                        <a:pt x="42" y="2"/>
                        <a:pt x="42" y="3"/>
                        <a:pt x="43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0" y="4"/>
                        <a:pt x="50" y="4"/>
                        <a:pt x="50" y="4"/>
                      </a:cubicBezTo>
                      <a:close/>
                      <a:moveTo>
                        <a:pt x="50" y="16"/>
                      </a:move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lose/>
                      <a:moveTo>
                        <a:pt x="39" y="84"/>
                      </a:moveTo>
                      <a:cubicBezTo>
                        <a:pt x="50" y="84"/>
                        <a:pt x="50" y="84"/>
                        <a:pt x="50" y="84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48" y="78"/>
                        <a:pt x="46" y="76"/>
                        <a:pt x="46" y="74"/>
                      </a:cubicBezTo>
                      <a:cubicBezTo>
                        <a:pt x="46" y="71"/>
                        <a:pt x="48" y="69"/>
                        <a:pt x="50" y="69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lnTo>
                        <a:pt x="39" y="84"/>
                      </a:lnTo>
                      <a:close/>
                      <a:moveTo>
                        <a:pt x="39" y="16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91"/>
                        <a:pt x="6" y="91"/>
                        <a:pt x="6" y="91"/>
                      </a:cubicBezTo>
                      <a:cubicBezTo>
                        <a:pt x="16" y="91"/>
                        <a:pt x="16" y="91"/>
                        <a:pt x="16" y="91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39" y="84"/>
                        <a:pt x="39" y="84"/>
                        <a:pt x="39" y="84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lnTo>
                        <a:pt x="39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Freeform: Shape 101">
                  <a:extLst>
                    <a:ext uri="{FF2B5EF4-FFF2-40B4-BE49-F238E27FC236}">
                      <a16:creationId xmlns="" xmlns:a16="http://schemas.microsoft.com/office/drawing/2014/main" id="{9A4B1AF0-031A-4BE4-857B-9C908E6408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800" y="1687916"/>
                  <a:ext cx="208320" cy="122541"/>
                </a:xfrm>
                <a:custGeom>
                  <a:avLst/>
                  <a:gdLst>
                    <a:gd name="T0" fmla="*/ 170 w 170"/>
                    <a:gd name="T1" fmla="*/ 0 h 100"/>
                    <a:gd name="T2" fmla="*/ 11 w 170"/>
                    <a:gd name="T3" fmla="*/ 0 h 100"/>
                    <a:gd name="T4" fmla="*/ 11 w 170"/>
                    <a:gd name="T5" fmla="*/ 28 h 100"/>
                    <a:gd name="T6" fmla="*/ 0 w 170"/>
                    <a:gd name="T7" fmla="*/ 28 h 100"/>
                    <a:gd name="T8" fmla="*/ 0 w 170"/>
                    <a:gd name="T9" fmla="*/ 72 h 100"/>
                    <a:gd name="T10" fmla="*/ 11 w 170"/>
                    <a:gd name="T11" fmla="*/ 72 h 100"/>
                    <a:gd name="T12" fmla="*/ 11 w 170"/>
                    <a:gd name="T13" fmla="*/ 100 h 100"/>
                    <a:gd name="T14" fmla="*/ 170 w 170"/>
                    <a:gd name="T15" fmla="*/ 100 h 100"/>
                    <a:gd name="T16" fmla="*/ 170 w 170"/>
                    <a:gd name="T17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0" h="100">
                      <a:moveTo>
                        <a:pt x="170" y="0"/>
                      </a:moveTo>
                      <a:lnTo>
                        <a:pt x="11" y="0"/>
                      </a:lnTo>
                      <a:lnTo>
                        <a:pt x="11" y="28"/>
                      </a:lnTo>
                      <a:lnTo>
                        <a:pt x="0" y="28"/>
                      </a:lnTo>
                      <a:lnTo>
                        <a:pt x="0" y="72"/>
                      </a:lnTo>
                      <a:lnTo>
                        <a:pt x="11" y="72"/>
                      </a:lnTo>
                      <a:lnTo>
                        <a:pt x="11" y="100"/>
                      </a:lnTo>
                      <a:lnTo>
                        <a:pt x="170" y="100"/>
                      </a:lnTo>
                      <a:lnTo>
                        <a:pt x="1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Oval 102">
                  <a:extLst>
                    <a:ext uri="{FF2B5EF4-FFF2-40B4-BE49-F238E27FC236}">
                      <a16:creationId xmlns="" xmlns:a16="http://schemas.microsoft.com/office/drawing/2014/main" id="{2371883E-D76C-4725-8125-A8CC7D7CA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83357" y="1709973"/>
                  <a:ext cx="66172" cy="6617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Freeform: Shape 103">
                  <a:extLst>
                    <a:ext uri="{FF2B5EF4-FFF2-40B4-BE49-F238E27FC236}">
                      <a16:creationId xmlns="" xmlns:a16="http://schemas.microsoft.com/office/drawing/2014/main" id="{99E7D811-7264-4848-8CB3-5610C1ED9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5763" y="1660957"/>
                  <a:ext cx="176459" cy="330861"/>
                </a:xfrm>
                <a:custGeom>
                  <a:avLst/>
                  <a:gdLst>
                    <a:gd name="T0" fmla="*/ 20 w 40"/>
                    <a:gd name="T1" fmla="*/ 75 h 75"/>
                    <a:gd name="T2" fmla="*/ 40 w 40"/>
                    <a:gd name="T3" fmla="*/ 75 h 75"/>
                    <a:gd name="T4" fmla="*/ 40 w 40"/>
                    <a:gd name="T5" fmla="*/ 26 h 75"/>
                    <a:gd name="T6" fmla="*/ 40 w 40"/>
                    <a:gd name="T7" fmla="*/ 14 h 75"/>
                    <a:gd name="T8" fmla="*/ 40 w 40"/>
                    <a:gd name="T9" fmla="*/ 0 h 75"/>
                    <a:gd name="T10" fmla="*/ 20 w 40"/>
                    <a:gd name="T11" fmla="*/ 0 h 75"/>
                    <a:gd name="T12" fmla="*/ 20 w 40"/>
                    <a:gd name="T13" fmla="*/ 4 h 75"/>
                    <a:gd name="T14" fmla="*/ 35 w 40"/>
                    <a:gd name="T15" fmla="*/ 19 h 75"/>
                    <a:gd name="T16" fmla="*/ 20 w 40"/>
                    <a:gd name="T17" fmla="*/ 33 h 75"/>
                    <a:gd name="T18" fmla="*/ 20 w 40"/>
                    <a:gd name="T19" fmla="*/ 75 h 75"/>
                    <a:gd name="T20" fmla="*/ 0 w 40"/>
                    <a:gd name="T21" fmla="*/ 75 h 75"/>
                    <a:gd name="T22" fmla="*/ 20 w 40"/>
                    <a:gd name="T23" fmla="*/ 75 h 75"/>
                    <a:gd name="T24" fmla="*/ 20 w 40"/>
                    <a:gd name="T25" fmla="*/ 33 h 75"/>
                    <a:gd name="T26" fmla="*/ 20 w 40"/>
                    <a:gd name="T27" fmla="*/ 33 h 75"/>
                    <a:gd name="T28" fmla="*/ 5 w 40"/>
                    <a:gd name="T29" fmla="*/ 19 h 75"/>
                    <a:gd name="T30" fmla="*/ 20 w 40"/>
                    <a:gd name="T31" fmla="*/ 4 h 75"/>
                    <a:gd name="T32" fmla="*/ 20 w 40"/>
                    <a:gd name="T33" fmla="*/ 4 h 75"/>
                    <a:gd name="T34" fmla="*/ 20 w 40"/>
                    <a:gd name="T35" fmla="*/ 4 h 75"/>
                    <a:gd name="T36" fmla="*/ 20 w 40"/>
                    <a:gd name="T37" fmla="*/ 0 h 75"/>
                    <a:gd name="T38" fmla="*/ 0 w 40"/>
                    <a:gd name="T39" fmla="*/ 0 h 75"/>
                    <a:gd name="T40" fmla="*/ 0 w 40"/>
                    <a:gd name="T41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75">
                      <a:moveTo>
                        <a:pt x="20" y="75"/>
                      </a:moveTo>
                      <a:cubicBezTo>
                        <a:pt x="40" y="75"/>
                        <a:pt x="40" y="75"/>
                        <a:pt x="40" y="75"/>
                      </a:cubicBezTo>
                      <a:cubicBezTo>
                        <a:pt x="40" y="26"/>
                        <a:pt x="40" y="26"/>
                        <a:pt x="40" y="26"/>
                      </a:cubicBezTo>
                      <a:cubicBezTo>
                        <a:pt x="40" y="14"/>
                        <a:pt x="40" y="14"/>
                        <a:pt x="40" y="1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8" y="4"/>
                        <a:pt x="35" y="10"/>
                        <a:pt x="35" y="19"/>
                      </a:cubicBezTo>
                      <a:cubicBezTo>
                        <a:pt x="35" y="27"/>
                        <a:pt x="28" y="33"/>
                        <a:pt x="20" y="33"/>
                      </a:cubicBezTo>
                      <a:lnTo>
                        <a:pt x="20" y="75"/>
                      </a:lnTo>
                      <a:close/>
                      <a:moveTo>
                        <a:pt x="0" y="75"/>
                      </a:moveTo>
                      <a:cubicBezTo>
                        <a:pt x="20" y="75"/>
                        <a:pt x="20" y="75"/>
                        <a:pt x="20" y="75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12" y="33"/>
                        <a:pt x="5" y="27"/>
                        <a:pt x="5" y="19"/>
                      </a:cubicBezTo>
                      <a:cubicBezTo>
                        <a:pt x="5" y="10"/>
                        <a:pt x="12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Freeform: Shape 104">
                  <a:extLst>
                    <a:ext uri="{FF2B5EF4-FFF2-40B4-BE49-F238E27FC236}">
                      <a16:creationId xmlns="" xmlns:a16="http://schemas.microsoft.com/office/drawing/2014/main" id="{C88BCD78-6C33-4A74-91EC-2D6ACB1C8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848" y="4169377"/>
                  <a:ext cx="202193" cy="203419"/>
                </a:xfrm>
                <a:custGeom>
                  <a:avLst/>
                  <a:gdLst>
                    <a:gd name="T0" fmla="*/ 41 w 46"/>
                    <a:gd name="T1" fmla="*/ 32 h 46"/>
                    <a:gd name="T2" fmla="*/ 43 w 46"/>
                    <a:gd name="T3" fmla="*/ 34 h 46"/>
                    <a:gd name="T4" fmla="*/ 38 w 46"/>
                    <a:gd name="T5" fmla="*/ 41 h 46"/>
                    <a:gd name="T6" fmla="*/ 35 w 46"/>
                    <a:gd name="T7" fmla="*/ 38 h 46"/>
                    <a:gd name="T8" fmla="*/ 29 w 46"/>
                    <a:gd name="T9" fmla="*/ 42 h 46"/>
                    <a:gd name="T10" fmla="*/ 29 w 46"/>
                    <a:gd name="T11" fmla="*/ 45 h 46"/>
                    <a:gd name="T12" fmla="*/ 23 w 46"/>
                    <a:gd name="T13" fmla="*/ 45 h 46"/>
                    <a:gd name="T14" fmla="*/ 23 w 46"/>
                    <a:gd name="T15" fmla="*/ 36 h 46"/>
                    <a:gd name="T16" fmla="*/ 33 w 46"/>
                    <a:gd name="T17" fmla="*/ 31 h 46"/>
                    <a:gd name="T18" fmla="*/ 32 w 46"/>
                    <a:gd name="T19" fmla="*/ 13 h 46"/>
                    <a:gd name="T20" fmla="*/ 32 w 46"/>
                    <a:gd name="T21" fmla="*/ 13 h 46"/>
                    <a:gd name="T22" fmla="*/ 27 w 46"/>
                    <a:gd name="T23" fmla="*/ 10 h 46"/>
                    <a:gd name="T24" fmla="*/ 23 w 46"/>
                    <a:gd name="T25" fmla="*/ 10 h 46"/>
                    <a:gd name="T26" fmla="*/ 23 w 46"/>
                    <a:gd name="T27" fmla="*/ 0 h 46"/>
                    <a:gd name="T28" fmla="*/ 26 w 46"/>
                    <a:gd name="T29" fmla="*/ 0 h 46"/>
                    <a:gd name="T30" fmla="*/ 26 w 46"/>
                    <a:gd name="T31" fmla="*/ 3 h 46"/>
                    <a:gd name="T32" fmla="*/ 32 w 46"/>
                    <a:gd name="T33" fmla="*/ 5 h 46"/>
                    <a:gd name="T34" fmla="*/ 35 w 46"/>
                    <a:gd name="T35" fmla="*/ 3 h 46"/>
                    <a:gd name="T36" fmla="*/ 41 w 46"/>
                    <a:gd name="T37" fmla="*/ 8 h 46"/>
                    <a:gd name="T38" fmla="*/ 39 w 46"/>
                    <a:gd name="T39" fmla="*/ 11 h 46"/>
                    <a:gd name="T40" fmla="*/ 42 w 46"/>
                    <a:gd name="T41" fmla="*/ 17 h 46"/>
                    <a:gd name="T42" fmla="*/ 45 w 46"/>
                    <a:gd name="T43" fmla="*/ 17 h 46"/>
                    <a:gd name="T44" fmla="*/ 46 w 46"/>
                    <a:gd name="T45" fmla="*/ 25 h 46"/>
                    <a:gd name="T46" fmla="*/ 43 w 46"/>
                    <a:gd name="T47" fmla="*/ 25 h 46"/>
                    <a:gd name="T48" fmla="*/ 41 w 46"/>
                    <a:gd name="T49" fmla="*/ 32 h 46"/>
                    <a:gd name="T50" fmla="*/ 23 w 46"/>
                    <a:gd name="T51" fmla="*/ 45 h 46"/>
                    <a:gd name="T52" fmla="*/ 21 w 46"/>
                    <a:gd name="T53" fmla="*/ 46 h 46"/>
                    <a:gd name="T54" fmla="*/ 21 w 46"/>
                    <a:gd name="T55" fmla="*/ 42 h 46"/>
                    <a:gd name="T56" fmla="*/ 14 w 46"/>
                    <a:gd name="T57" fmla="*/ 40 h 46"/>
                    <a:gd name="T58" fmla="*/ 12 w 46"/>
                    <a:gd name="T59" fmla="*/ 43 h 46"/>
                    <a:gd name="T60" fmla="*/ 6 w 46"/>
                    <a:gd name="T61" fmla="*/ 37 h 46"/>
                    <a:gd name="T62" fmla="*/ 8 w 46"/>
                    <a:gd name="T63" fmla="*/ 35 h 46"/>
                    <a:gd name="T64" fmla="*/ 5 w 46"/>
                    <a:gd name="T65" fmla="*/ 29 h 46"/>
                    <a:gd name="T66" fmla="*/ 1 w 46"/>
                    <a:gd name="T67" fmla="*/ 29 h 46"/>
                    <a:gd name="T68" fmla="*/ 0 w 46"/>
                    <a:gd name="T69" fmla="*/ 21 h 46"/>
                    <a:gd name="T70" fmla="*/ 4 w 46"/>
                    <a:gd name="T71" fmla="*/ 20 h 46"/>
                    <a:gd name="T72" fmla="*/ 6 w 46"/>
                    <a:gd name="T73" fmla="*/ 14 h 46"/>
                    <a:gd name="T74" fmla="*/ 3 w 46"/>
                    <a:gd name="T75" fmla="*/ 12 h 46"/>
                    <a:gd name="T76" fmla="*/ 9 w 46"/>
                    <a:gd name="T77" fmla="*/ 5 h 46"/>
                    <a:gd name="T78" fmla="*/ 11 w 46"/>
                    <a:gd name="T79" fmla="*/ 7 h 46"/>
                    <a:gd name="T80" fmla="*/ 17 w 46"/>
                    <a:gd name="T81" fmla="*/ 4 h 46"/>
                    <a:gd name="T82" fmla="*/ 17 w 46"/>
                    <a:gd name="T83" fmla="*/ 1 h 46"/>
                    <a:gd name="T84" fmla="*/ 23 w 46"/>
                    <a:gd name="T85" fmla="*/ 0 h 46"/>
                    <a:gd name="T86" fmla="*/ 23 w 46"/>
                    <a:gd name="T87" fmla="*/ 10 h 46"/>
                    <a:gd name="T88" fmla="*/ 13 w 46"/>
                    <a:gd name="T89" fmla="*/ 14 h 46"/>
                    <a:gd name="T90" fmla="*/ 15 w 46"/>
                    <a:gd name="T91" fmla="*/ 33 h 46"/>
                    <a:gd name="T92" fmla="*/ 19 w 46"/>
                    <a:gd name="T93" fmla="*/ 35 h 46"/>
                    <a:gd name="T94" fmla="*/ 23 w 46"/>
                    <a:gd name="T95" fmla="*/ 36 h 46"/>
                    <a:gd name="T96" fmla="*/ 23 w 46"/>
                    <a:gd name="T97" fmla="*/ 45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6" h="46">
                      <a:moveTo>
                        <a:pt x="41" y="32"/>
                      </a:moveTo>
                      <a:cubicBezTo>
                        <a:pt x="43" y="34"/>
                        <a:pt x="43" y="34"/>
                        <a:pt x="43" y="34"/>
                      </a:cubicBezTo>
                      <a:cubicBezTo>
                        <a:pt x="38" y="41"/>
                        <a:pt x="38" y="41"/>
                        <a:pt x="38" y="41"/>
                      </a:cubicBezTo>
                      <a:cubicBezTo>
                        <a:pt x="35" y="38"/>
                        <a:pt x="35" y="38"/>
                        <a:pt x="35" y="38"/>
                      </a:cubicBezTo>
                      <a:cubicBezTo>
                        <a:pt x="33" y="40"/>
                        <a:pt x="31" y="41"/>
                        <a:pt x="29" y="42"/>
                      </a:cubicBezTo>
                      <a:cubicBezTo>
                        <a:pt x="29" y="45"/>
                        <a:pt x="29" y="45"/>
                        <a:pt x="29" y="45"/>
                      </a:cubicBezTo>
                      <a:cubicBezTo>
                        <a:pt x="23" y="45"/>
                        <a:pt x="23" y="45"/>
                        <a:pt x="23" y="45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7" y="36"/>
                        <a:pt x="31" y="34"/>
                        <a:pt x="33" y="31"/>
                      </a:cubicBezTo>
                      <a:cubicBezTo>
                        <a:pt x="38" y="26"/>
                        <a:pt x="37" y="17"/>
                        <a:pt x="32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0" y="12"/>
                        <a:pt x="29" y="11"/>
                        <a:pt x="27" y="10"/>
                      </a:cubicBezTo>
                      <a:cubicBezTo>
                        <a:pt x="26" y="10"/>
                        <a:pt x="25" y="10"/>
                        <a:pt x="23" y="1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4"/>
                        <a:pt x="30" y="4"/>
                        <a:pt x="32" y="5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41" y="8"/>
                        <a:pt x="41" y="8"/>
                        <a:pt x="41" y="8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40" y="13"/>
                        <a:pt x="41" y="15"/>
                        <a:pt x="42" y="17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2" y="28"/>
                        <a:pt x="42" y="30"/>
                        <a:pt x="41" y="32"/>
                      </a:cubicBezTo>
                      <a:close/>
                      <a:moveTo>
                        <a:pt x="23" y="45"/>
                      </a:move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18" y="42"/>
                        <a:pt x="16" y="41"/>
                        <a:pt x="14" y="40"/>
                      </a:cubicBezTo>
                      <a:cubicBezTo>
                        <a:pt x="12" y="43"/>
                        <a:pt x="12" y="43"/>
                        <a:pt x="12" y="43"/>
                      </a:cubicBezTo>
                      <a:cubicBezTo>
                        <a:pt x="6" y="37"/>
                        <a:pt x="6" y="37"/>
                        <a:pt x="6" y="37"/>
                      </a:cubicBezTo>
                      <a:cubicBezTo>
                        <a:pt x="8" y="35"/>
                        <a:pt x="8" y="35"/>
                        <a:pt x="8" y="35"/>
                      </a:cubicBezTo>
                      <a:cubicBezTo>
                        <a:pt x="6" y="33"/>
                        <a:pt x="5" y="31"/>
                        <a:pt x="5" y="29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5" y="16"/>
                        <a:pt x="6" y="14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6"/>
                        <a:pt x="15" y="5"/>
                        <a:pt x="17" y="4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19" y="10"/>
                        <a:pt x="16" y="11"/>
                        <a:pt x="13" y="14"/>
                      </a:cubicBezTo>
                      <a:cubicBezTo>
                        <a:pt x="9" y="20"/>
                        <a:pt x="9" y="28"/>
                        <a:pt x="15" y="33"/>
                      </a:cubicBezTo>
                      <a:cubicBezTo>
                        <a:pt x="16" y="34"/>
                        <a:pt x="18" y="35"/>
                        <a:pt x="19" y="35"/>
                      </a:cubicBezTo>
                      <a:cubicBezTo>
                        <a:pt x="21" y="36"/>
                        <a:pt x="22" y="36"/>
                        <a:pt x="23" y="36"/>
                      </a:cubicBezTo>
                      <a:lnTo>
                        <a:pt x="23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Freeform: Shape 105">
                  <a:extLst>
                    <a:ext uri="{FF2B5EF4-FFF2-40B4-BE49-F238E27FC236}">
                      <a16:creationId xmlns="" xmlns:a16="http://schemas.microsoft.com/office/drawing/2014/main" id="{86A6992D-540D-4C84-82E0-12748BA705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685" y="3104493"/>
                  <a:ext cx="208320" cy="398259"/>
                </a:xfrm>
                <a:custGeom>
                  <a:avLst/>
                  <a:gdLst>
                    <a:gd name="T0" fmla="*/ 24 w 47"/>
                    <a:gd name="T1" fmla="*/ 90 h 90"/>
                    <a:gd name="T2" fmla="*/ 47 w 47"/>
                    <a:gd name="T3" fmla="*/ 90 h 90"/>
                    <a:gd name="T4" fmla="*/ 47 w 47"/>
                    <a:gd name="T5" fmla="*/ 0 h 90"/>
                    <a:gd name="T6" fmla="*/ 24 w 47"/>
                    <a:gd name="T7" fmla="*/ 0 h 90"/>
                    <a:gd name="T8" fmla="*/ 24 w 47"/>
                    <a:gd name="T9" fmla="*/ 5 h 90"/>
                    <a:gd name="T10" fmla="*/ 42 w 47"/>
                    <a:gd name="T11" fmla="*/ 5 h 90"/>
                    <a:gd name="T12" fmla="*/ 42 w 47"/>
                    <a:gd name="T13" fmla="*/ 23 h 90"/>
                    <a:gd name="T14" fmla="*/ 24 w 47"/>
                    <a:gd name="T15" fmla="*/ 23 h 90"/>
                    <a:gd name="T16" fmla="*/ 24 w 47"/>
                    <a:gd name="T17" fmla="*/ 27 h 90"/>
                    <a:gd name="T18" fmla="*/ 42 w 47"/>
                    <a:gd name="T19" fmla="*/ 27 h 90"/>
                    <a:gd name="T20" fmla="*/ 42 w 47"/>
                    <a:gd name="T21" fmla="*/ 44 h 90"/>
                    <a:gd name="T22" fmla="*/ 24 w 47"/>
                    <a:gd name="T23" fmla="*/ 44 h 90"/>
                    <a:gd name="T24" fmla="*/ 24 w 47"/>
                    <a:gd name="T25" fmla="*/ 51 h 90"/>
                    <a:gd name="T26" fmla="*/ 24 w 47"/>
                    <a:gd name="T27" fmla="*/ 51 h 90"/>
                    <a:gd name="T28" fmla="*/ 29 w 47"/>
                    <a:gd name="T29" fmla="*/ 57 h 90"/>
                    <a:gd name="T30" fmla="*/ 24 w 47"/>
                    <a:gd name="T31" fmla="*/ 62 h 90"/>
                    <a:gd name="T32" fmla="*/ 24 w 47"/>
                    <a:gd name="T33" fmla="*/ 62 h 90"/>
                    <a:gd name="T34" fmla="*/ 24 w 47"/>
                    <a:gd name="T35" fmla="*/ 62 h 90"/>
                    <a:gd name="T36" fmla="*/ 24 w 47"/>
                    <a:gd name="T37" fmla="*/ 71 h 90"/>
                    <a:gd name="T38" fmla="*/ 24 w 47"/>
                    <a:gd name="T39" fmla="*/ 71 h 90"/>
                    <a:gd name="T40" fmla="*/ 29 w 47"/>
                    <a:gd name="T41" fmla="*/ 77 h 90"/>
                    <a:gd name="T42" fmla="*/ 24 w 47"/>
                    <a:gd name="T43" fmla="*/ 82 h 90"/>
                    <a:gd name="T44" fmla="*/ 24 w 47"/>
                    <a:gd name="T45" fmla="*/ 82 h 90"/>
                    <a:gd name="T46" fmla="*/ 24 w 47"/>
                    <a:gd name="T47" fmla="*/ 82 h 90"/>
                    <a:gd name="T48" fmla="*/ 24 w 47"/>
                    <a:gd name="T49" fmla="*/ 90 h 90"/>
                    <a:gd name="T50" fmla="*/ 0 w 47"/>
                    <a:gd name="T51" fmla="*/ 90 h 90"/>
                    <a:gd name="T52" fmla="*/ 24 w 47"/>
                    <a:gd name="T53" fmla="*/ 90 h 90"/>
                    <a:gd name="T54" fmla="*/ 24 w 47"/>
                    <a:gd name="T55" fmla="*/ 82 h 90"/>
                    <a:gd name="T56" fmla="*/ 18 w 47"/>
                    <a:gd name="T57" fmla="*/ 77 h 90"/>
                    <a:gd name="T58" fmla="*/ 24 w 47"/>
                    <a:gd name="T59" fmla="*/ 71 h 90"/>
                    <a:gd name="T60" fmla="*/ 24 w 47"/>
                    <a:gd name="T61" fmla="*/ 62 h 90"/>
                    <a:gd name="T62" fmla="*/ 18 w 47"/>
                    <a:gd name="T63" fmla="*/ 57 h 90"/>
                    <a:gd name="T64" fmla="*/ 24 w 47"/>
                    <a:gd name="T65" fmla="*/ 51 h 90"/>
                    <a:gd name="T66" fmla="*/ 24 w 47"/>
                    <a:gd name="T67" fmla="*/ 44 h 90"/>
                    <a:gd name="T68" fmla="*/ 5 w 47"/>
                    <a:gd name="T69" fmla="*/ 44 h 90"/>
                    <a:gd name="T70" fmla="*/ 5 w 47"/>
                    <a:gd name="T71" fmla="*/ 27 h 90"/>
                    <a:gd name="T72" fmla="*/ 5 w 47"/>
                    <a:gd name="T73" fmla="*/ 27 h 90"/>
                    <a:gd name="T74" fmla="*/ 24 w 47"/>
                    <a:gd name="T75" fmla="*/ 27 h 90"/>
                    <a:gd name="T76" fmla="*/ 24 w 47"/>
                    <a:gd name="T77" fmla="*/ 23 h 90"/>
                    <a:gd name="T78" fmla="*/ 5 w 47"/>
                    <a:gd name="T79" fmla="*/ 23 h 90"/>
                    <a:gd name="T80" fmla="*/ 5 w 47"/>
                    <a:gd name="T81" fmla="*/ 5 h 90"/>
                    <a:gd name="T82" fmla="*/ 5 w 47"/>
                    <a:gd name="T83" fmla="*/ 5 h 90"/>
                    <a:gd name="T84" fmla="*/ 24 w 47"/>
                    <a:gd name="T85" fmla="*/ 5 h 90"/>
                    <a:gd name="T86" fmla="*/ 24 w 47"/>
                    <a:gd name="T87" fmla="*/ 0 h 90"/>
                    <a:gd name="T88" fmla="*/ 0 w 47"/>
                    <a:gd name="T89" fmla="*/ 0 h 90"/>
                    <a:gd name="T90" fmla="*/ 0 w 47"/>
                    <a:gd name="T91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7" h="90">
                      <a:moveTo>
                        <a:pt x="24" y="90"/>
                      </a:moveTo>
                      <a:cubicBezTo>
                        <a:pt x="47" y="90"/>
                        <a:pt x="47" y="90"/>
                        <a:pt x="47" y="9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42" y="27"/>
                        <a:pt x="42" y="27"/>
                        <a:pt x="42" y="27"/>
                      </a:cubicBezTo>
                      <a:cubicBezTo>
                        <a:pt x="42" y="44"/>
                        <a:pt x="42" y="44"/>
                        <a:pt x="42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7" y="51"/>
                        <a:pt x="29" y="54"/>
                        <a:pt x="29" y="57"/>
                      </a:cubicBezTo>
                      <a:cubicBezTo>
                        <a:pt x="29" y="60"/>
                        <a:pt x="27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7" y="71"/>
                        <a:pt x="29" y="74"/>
                        <a:pt x="29" y="77"/>
                      </a:cubicBezTo>
                      <a:cubicBezTo>
                        <a:pt x="29" y="80"/>
                        <a:pt x="27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lnTo>
                        <a:pt x="24" y="90"/>
                      </a:lnTo>
                      <a:close/>
                      <a:moveTo>
                        <a:pt x="0" y="90"/>
                      </a:moveTo>
                      <a:cubicBezTo>
                        <a:pt x="24" y="90"/>
                        <a:pt x="24" y="90"/>
                        <a:pt x="24" y="90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1" y="82"/>
                        <a:pt x="18" y="80"/>
                        <a:pt x="18" y="77"/>
                      </a:cubicBezTo>
                      <a:cubicBezTo>
                        <a:pt x="18" y="74"/>
                        <a:pt x="21" y="71"/>
                        <a:pt x="24" y="71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1" y="62"/>
                        <a:pt x="18" y="60"/>
                        <a:pt x="18" y="57"/>
                      </a:cubicBezTo>
                      <a:cubicBezTo>
                        <a:pt x="18" y="54"/>
                        <a:pt x="21" y="51"/>
                        <a:pt x="24" y="51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5" y="44"/>
                        <a:pt x="5" y="44"/>
                        <a:pt x="5" y="44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Freeform: Shape 106">
                  <a:extLst>
                    <a:ext uri="{FF2B5EF4-FFF2-40B4-BE49-F238E27FC236}">
                      <a16:creationId xmlns="" xmlns:a16="http://schemas.microsoft.com/office/drawing/2014/main" id="{357C2CE2-C907-462E-9EED-1AD846732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2161" y="3104493"/>
                  <a:ext cx="83328" cy="398259"/>
                </a:xfrm>
                <a:custGeom>
                  <a:avLst/>
                  <a:gdLst>
                    <a:gd name="T0" fmla="*/ 68 w 68"/>
                    <a:gd name="T1" fmla="*/ 307 h 325"/>
                    <a:gd name="T2" fmla="*/ 68 w 68"/>
                    <a:gd name="T3" fmla="*/ 55 h 325"/>
                    <a:gd name="T4" fmla="*/ 0 w 68"/>
                    <a:gd name="T5" fmla="*/ 0 h 325"/>
                    <a:gd name="T6" fmla="*/ 0 w 68"/>
                    <a:gd name="T7" fmla="*/ 325 h 325"/>
                    <a:gd name="T8" fmla="*/ 68 w 68"/>
                    <a:gd name="T9" fmla="*/ 307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25">
                      <a:moveTo>
                        <a:pt x="68" y="307"/>
                      </a:moveTo>
                      <a:lnTo>
                        <a:pt x="68" y="55"/>
                      </a:lnTo>
                      <a:lnTo>
                        <a:pt x="0" y="0"/>
                      </a:lnTo>
                      <a:lnTo>
                        <a:pt x="0" y="325"/>
                      </a:lnTo>
                      <a:lnTo>
                        <a:pt x="68" y="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Rectangle 107">
                  <a:extLst>
                    <a:ext uri="{FF2B5EF4-FFF2-40B4-BE49-F238E27FC236}">
                      <a16:creationId xmlns="" xmlns:a16="http://schemas.microsoft.com/office/drawing/2014/main" id="{A4ADE852-8B51-46BA-B9EF-3B15356EF8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140030"/>
                  <a:ext cx="140922" cy="5391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Rectangle 108">
                  <a:extLst>
                    <a:ext uri="{FF2B5EF4-FFF2-40B4-BE49-F238E27FC236}">
                      <a16:creationId xmlns="" xmlns:a16="http://schemas.microsoft.com/office/drawing/2014/main" id="{0BCE2BBC-A616-4959-B94F-862AD8A19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233161"/>
                  <a:ext cx="140922" cy="5269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Freeform: Shape 109">
                  <a:extLst>
                    <a:ext uri="{FF2B5EF4-FFF2-40B4-BE49-F238E27FC236}">
                      <a16:creationId xmlns="" xmlns:a16="http://schemas.microsoft.com/office/drawing/2014/main" id="{59EDB711-3B7E-4673-93CB-95713346D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739" y="1872953"/>
                  <a:ext cx="140922" cy="238955"/>
                </a:xfrm>
                <a:custGeom>
                  <a:avLst/>
                  <a:gdLst>
                    <a:gd name="T0" fmla="*/ 0 w 32"/>
                    <a:gd name="T1" fmla="*/ 37 h 54"/>
                    <a:gd name="T2" fmla="*/ 0 w 32"/>
                    <a:gd name="T3" fmla="*/ 45 h 54"/>
                    <a:gd name="T4" fmla="*/ 9 w 32"/>
                    <a:gd name="T5" fmla="*/ 54 h 54"/>
                    <a:gd name="T6" fmla="*/ 23 w 32"/>
                    <a:gd name="T7" fmla="*/ 54 h 54"/>
                    <a:gd name="T8" fmla="*/ 32 w 32"/>
                    <a:gd name="T9" fmla="*/ 45 h 54"/>
                    <a:gd name="T10" fmla="*/ 32 w 32"/>
                    <a:gd name="T11" fmla="*/ 37 h 54"/>
                    <a:gd name="T12" fmla="*/ 20 w 32"/>
                    <a:gd name="T13" fmla="*/ 37 h 54"/>
                    <a:gd name="T14" fmla="*/ 20 w 32"/>
                    <a:gd name="T15" fmla="*/ 30 h 54"/>
                    <a:gd name="T16" fmla="*/ 32 w 32"/>
                    <a:gd name="T17" fmla="*/ 30 h 54"/>
                    <a:gd name="T18" fmla="*/ 32 w 32"/>
                    <a:gd name="T19" fmla="*/ 20 h 54"/>
                    <a:gd name="T20" fmla="*/ 20 w 32"/>
                    <a:gd name="T21" fmla="*/ 20 h 54"/>
                    <a:gd name="T22" fmla="*/ 20 w 32"/>
                    <a:gd name="T23" fmla="*/ 13 h 54"/>
                    <a:gd name="T24" fmla="*/ 32 w 32"/>
                    <a:gd name="T25" fmla="*/ 13 h 54"/>
                    <a:gd name="T26" fmla="*/ 32 w 32"/>
                    <a:gd name="T27" fmla="*/ 9 h 54"/>
                    <a:gd name="T28" fmla="*/ 23 w 32"/>
                    <a:gd name="T29" fmla="*/ 0 h 54"/>
                    <a:gd name="T30" fmla="*/ 9 w 32"/>
                    <a:gd name="T31" fmla="*/ 0 h 54"/>
                    <a:gd name="T32" fmla="*/ 0 w 32"/>
                    <a:gd name="T33" fmla="*/ 9 h 54"/>
                    <a:gd name="T34" fmla="*/ 0 w 32"/>
                    <a:gd name="T35" fmla="*/ 13 h 54"/>
                    <a:gd name="T36" fmla="*/ 11 w 32"/>
                    <a:gd name="T37" fmla="*/ 13 h 54"/>
                    <a:gd name="T38" fmla="*/ 11 w 32"/>
                    <a:gd name="T39" fmla="*/ 20 h 54"/>
                    <a:gd name="T40" fmla="*/ 0 w 32"/>
                    <a:gd name="T41" fmla="*/ 20 h 54"/>
                    <a:gd name="T42" fmla="*/ 0 w 32"/>
                    <a:gd name="T43" fmla="*/ 30 h 54"/>
                    <a:gd name="T44" fmla="*/ 11 w 32"/>
                    <a:gd name="T45" fmla="*/ 30 h 54"/>
                    <a:gd name="T46" fmla="*/ 11 w 32"/>
                    <a:gd name="T47" fmla="*/ 37 h 54"/>
                    <a:gd name="T48" fmla="*/ 0 w 32"/>
                    <a:gd name="T49" fmla="*/ 3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2" h="54">
                      <a:moveTo>
                        <a:pt x="0" y="37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50"/>
                        <a:pt x="4" y="54"/>
                        <a:pt x="9" y="54"/>
                      </a:cubicBezTo>
                      <a:cubicBezTo>
                        <a:pt x="23" y="54"/>
                        <a:pt x="23" y="54"/>
                        <a:pt x="23" y="54"/>
                      </a:cubicBezTo>
                      <a:cubicBezTo>
                        <a:pt x="28" y="54"/>
                        <a:pt x="32" y="50"/>
                        <a:pt x="32" y="45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0" y="37"/>
                        <a:pt x="20" y="37"/>
                        <a:pt x="20" y="37"/>
                      </a:cubicBez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8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Rectangle 110">
                  <a:extLst>
                    <a:ext uri="{FF2B5EF4-FFF2-40B4-BE49-F238E27FC236}">
                      <a16:creationId xmlns="" xmlns:a16="http://schemas.microsoft.com/office/drawing/2014/main" id="{145F487A-ABE5-4570-BAFB-718D148CD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680626"/>
                  <a:ext cx="44115" cy="10170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Rectangle 111">
                  <a:extLst>
                    <a:ext uri="{FF2B5EF4-FFF2-40B4-BE49-F238E27FC236}">
                      <a16:creationId xmlns="" xmlns:a16="http://schemas.microsoft.com/office/drawing/2014/main" id="{756D96E7-7C44-4ED1-B2EE-C912B0A61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835028"/>
                  <a:ext cx="44115" cy="18136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Rectangle 112">
                  <a:extLst>
                    <a:ext uri="{FF2B5EF4-FFF2-40B4-BE49-F238E27FC236}">
                      <a16:creationId xmlns="" xmlns:a16="http://schemas.microsoft.com/office/drawing/2014/main" id="{E8678DED-8273-44D7-AD1C-E3122849F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680626"/>
                  <a:ext cx="49017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Rectangle 113">
                  <a:extLst>
                    <a:ext uri="{FF2B5EF4-FFF2-40B4-BE49-F238E27FC236}">
                      <a16:creationId xmlns="" xmlns:a16="http://schemas.microsoft.com/office/drawing/2014/main" id="{30A60B50-CB8A-4DC9-9A46-4F135A25F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923258"/>
                  <a:ext cx="49017" cy="9313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Rectangle 114">
                  <a:extLst>
                    <a:ext uri="{FF2B5EF4-FFF2-40B4-BE49-F238E27FC236}">
                      <a16:creationId xmlns="" xmlns:a16="http://schemas.microsoft.com/office/drawing/2014/main" id="{D26B1D30-183C-4318-9C07-9C031ACAD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680626"/>
                  <a:ext cx="44115" cy="306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Rectangle 115">
                  <a:extLst>
                    <a:ext uri="{FF2B5EF4-FFF2-40B4-BE49-F238E27FC236}">
                      <a16:creationId xmlns="" xmlns:a16="http://schemas.microsoft.com/office/drawing/2014/main" id="{AAF731B3-932F-4C53-A87E-1EAC355BCD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763954"/>
                  <a:ext cx="44115" cy="2524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Freeform: Shape 116">
                  <a:extLst>
                    <a:ext uri="{FF2B5EF4-FFF2-40B4-BE49-F238E27FC236}">
                      <a16:creationId xmlns="" xmlns:a16="http://schemas.microsoft.com/office/drawing/2014/main" id="{F1688C90-6005-4897-8E8B-AC7F569A3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779" y="719840"/>
                  <a:ext cx="79652" cy="35537"/>
                </a:xfrm>
                <a:custGeom>
                  <a:avLst/>
                  <a:gdLst>
                    <a:gd name="T0" fmla="*/ 0 w 65"/>
                    <a:gd name="T1" fmla="*/ 0 h 29"/>
                    <a:gd name="T2" fmla="*/ 0 w 65"/>
                    <a:gd name="T3" fmla="*/ 29 h 29"/>
                    <a:gd name="T4" fmla="*/ 15 w 65"/>
                    <a:gd name="T5" fmla="*/ 29 h 29"/>
                    <a:gd name="T6" fmla="*/ 51 w 65"/>
                    <a:gd name="T7" fmla="*/ 29 h 29"/>
                    <a:gd name="T8" fmla="*/ 65 w 65"/>
                    <a:gd name="T9" fmla="*/ 29 h 29"/>
                    <a:gd name="T10" fmla="*/ 65 w 65"/>
                    <a:gd name="T11" fmla="*/ 0 h 29"/>
                    <a:gd name="T12" fmla="*/ 51 w 65"/>
                    <a:gd name="T13" fmla="*/ 0 h 29"/>
                    <a:gd name="T14" fmla="*/ 15 w 65"/>
                    <a:gd name="T15" fmla="*/ 0 h 29"/>
                    <a:gd name="T16" fmla="*/ 0 w 6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5" y="29"/>
                      </a:lnTo>
                      <a:lnTo>
                        <a:pt x="51" y="29"/>
                      </a:lnTo>
                      <a:lnTo>
                        <a:pt x="65" y="29"/>
                      </a:lnTo>
                      <a:lnTo>
                        <a:pt x="65" y="0"/>
                      </a:lnTo>
                      <a:lnTo>
                        <a:pt x="51" y="0"/>
                      </a:lnTo>
                      <a:lnTo>
                        <a:pt x="1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Freeform: Shape 117">
                  <a:extLst>
                    <a:ext uri="{FF2B5EF4-FFF2-40B4-BE49-F238E27FC236}">
                      <a16:creationId xmlns="" xmlns:a16="http://schemas.microsoft.com/office/drawing/2014/main" id="{0B4E770F-2B33-4E98-9861-60AB121B0C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5390" y="874242"/>
                  <a:ext cx="83328" cy="35537"/>
                </a:xfrm>
                <a:custGeom>
                  <a:avLst/>
                  <a:gdLst>
                    <a:gd name="T0" fmla="*/ 0 w 68"/>
                    <a:gd name="T1" fmla="*/ 0 h 29"/>
                    <a:gd name="T2" fmla="*/ 0 w 68"/>
                    <a:gd name="T3" fmla="*/ 29 h 29"/>
                    <a:gd name="T4" fmla="*/ 14 w 68"/>
                    <a:gd name="T5" fmla="*/ 29 h 29"/>
                    <a:gd name="T6" fmla="*/ 54 w 68"/>
                    <a:gd name="T7" fmla="*/ 29 h 29"/>
                    <a:gd name="T8" fmla="*/ 68 w 68"/>
                    <a:gd name="T9" fmla="*/ 29 h 29"/>
                    <a:gd name="T10" fmla="*/ 68 w 68"/>
                    <a:gd name="T11" fmla="*/ 0 h 29"/>
                    <a:gd name="T12" fmla="*/ 54 w 68"/>
                    <a:gd name="T13" fmla="*/ 0 h 29"/>
                    <a:gd name="T14" fmla="*/ 14 w 68"/>
                    <a:gd name="T15" fmla="*/ 0 h 29"/>
                    <a:gd name="T16" fmla="*/ 0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4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4" y="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Freeform: Shape 118">
                  <a:extLst>
                    <a:ext uri="{FF2B5EF4-FFF2-40B4-BE49-F238E27FC236}">
                      <a16:creationId xmlns="" xmlns:a16="http://schemas.microsoft.com/office/drawing/2014/main" id="{15BDBA48-5F48-45C1-BEEF-C17E930E0C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5677" y="790914"/>
                  <a:ext cx="83328" cy="35537"/>
                </a:xfrm>
                <a:custGeom>
                  <a:avLst/>
                  <a:gdLst>
                    <a:gd name="T0" fmla="*/ 14 w 68"/>
                    <a:gd name="T1" fmla="*/ 0 h 29"/>
                    <a:gd name="T2" fmla="*/ 0 w 68"/>
                    <a:gd name="T3" fmla="*/ 0 h 29"/>
                    <a:gd name="T4" fmla="*/ 0 w 68"/>
                    <a:gd name="T5" fmla="*/ 29 h 29"/>
                    <a:gd name="T6" fmla="*/ 14 w 68"/>
                    <a:gd name="T7" fmla="*/ 29 h 29"/>
                    <a:gd name="T8" fmla="*/ 50 w 68"/>
                    <a:gd name="T9" fmla="*/ 29 h 29"/>
                    <a:gd name="T10" fmla="*/ 68 w 68"/>
                    <a:gd name="T11" fmla="*/ 29 h 29"/>
                    <a:gd name="T12" fmla="*/ 68 w 68"/>
                    <a:gd name="T13" fmla="*/ 0 h 29"/>
                    <a:gd name="T14" fmla="*/ 50 w 68"/>
                    <a:gd name="T15" fmla="*/ 0 h 29"/>
                    <a:gd name="T16" fmla="*/ 14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14" y="0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0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Freeform: Shape 119">
                  <a:extLst>
                    <a:ext uri="{FF2B5EF4-FFF2-40B4-BE49-F238E27FC236}">
                      <a16:creationId xmlns="" xmlns:a16="http://schemas.microsoft.com/office/drawing/2014/main" id="{CDDFDF1D-5F38-486B-AD11-F3E399286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5177" y="623032"/>
                  <a:ext cx="442374" cy="344341"/>
                </a:xfrm>
                <a:custGeom>
                  <a:avLst/>
                  <a:gdLst>
                    <a:gd name="T0" fmla="*/ 89 w 100"/>
                    <a:gd name="T1" fmla="*/ 17 h 78"/>
                    <a:gd name="T2" fmla="*/ 81 w 100"/>
                    <a:gd name="T3" fmla="*/ 18 h 78"/>
                    <a:gd name="T4" fmla="*/ 81 w 100"/>
                    <a:gd name="T5" fmla="*/ 22 h 78"/>
                    <a:gd name="T6" fmla="*/ 91 w 100"/>
                    <a:gd name="T7" fmla="*/ 44 h 78"/>
                    <a:gd name="T8" fmla="*/ 91 w 100"/>
                    <a:gd name="T9" fmla="*/ 55 h 78"/>
                    <a:gd name="T10" fmla="*/ 81 w 100"/>
                    <a:gd name="T11" fmla="*/ 78 h 78"/>
                    <a:gd name="T12" fmla="*/ 100 w 100"/>
                    <a:gd name="T13" fmla="*/ 74 h 78"/>
                    <a:gd name="T14" fmla="*/ 100 w 100"/>
                    <a:gd name="T15" fmla="*/ 28 h 78"/>
                    <a:gd name="T16" fmla="*/ 80 w 100"/>
                    <a:gd name="T17" fmla="*/ 0 h 78"/>
                    <a:gd name="T18" fmla="*/ 50 w 100"/>
                    <a:gd name="T19" fmla="*/ 6 h 78"/>
                    <a:gd name="T20" fmla="*/ 81 w 100"/>
                    <a:gd name="T21" fmla="*/ 18 h 78"/>
                    <a:gd name="T22" fmla="*/ 50 w 100"/>
                    <a:gd name="T23" fmla="*/ 63 h 78"/>
                    <a:gd name="T24" fmla="*/ 76 w 100"/>
                    <a:gd name="T25" fmla="*/ 74 h 78"/>
                    <a:gd name="T26" fmla="*/ 81 w 100"/>
                    <a:gd name="T27" fmla="*/ 78 h 78"/>
                    <a:gd name="T28" fmla="*/ 71 w 100"/>
                    <a:gd name="T29" fmla="*/ 55 h 78"/>
                    <a:gd name="T30" fmla="*/ 81 w 100"/>
                    <a:gd name="T31" fmla="*/ 44 h 78"/>
                    <a:gd name="T32" fmla="*/ 50 w 100"/>
                    <a:gd name="T33" fmla="*/ 22 h 78"/>
                    <a:gd name="T34" fmla="*/ 50 w 100"/>
                    <a:gd name="T35" fmla="*/ 0 h 78"/>
                    <a:gd name="T36" fmla="*/ 19 w 100"/>
                    <a:gd name="T37" fmla="*/ 1 h 78"/>
                    <a:gd name="T38" fmla="*/ 25 w 100"/>
                    <a:gd name="T39" fmla="*/ 6 h 78"/>
                    <a:gd name="T40" fmla="*/ 50 w 100"/>
                    <a:gd name="T41" fmla="*/ 6 h 78"/>
                    <a:gd name="T42" fmla="*/ 19 w 100"/>
                    <a:gd name="T43" fmla="*/ 78 h 78"/>
                    <a:gd name="T44" fmla="*/ 24 w 100"/>
                    <a:gd name="T45" fmla="*/ 74 h 78"/>
                    <a:gd name="T46" fmla="*/ 50 w 100"/>
                    <a:gd name="T47" fmla="*/ 63 h 78"/>
                    <a:gd name="T48" fmla="*/ 19 w 100"/>
                    <a:gd name="T49" fmla="*/ 22 h 78"/>
                    <a:gd name="T50" fmla="*/ 29 w 100"/>
                    <a:gd name="T51" fmla="*/ 44 h 78"/>
                    <a:gd name="T52" fmla="*/ 29 w 100"/>
                    <a:gd name="T53" fmla="*/ 55 h 78"/>
                    <a:gd name="T54" fmla="*/ 19 w 100"/>
                    <a:gd name="T55" fmla="*/ 78 h 78"/>
                    <a:gd name="T56" fmla="*/ 10 w 100"/>
                    <a:gd name="T57" fmla="*/ 17 h 78"/>
                    <a:gd name="T58" fmla="*/ 0 w 100"/>
                    <a:gd name="T59" fmla="*/ 60 h 78"/>
                    <a:gd name="T60" fmla="*/ 0 w 100"/>
                    <a:gd name="T61" fmla="*/ 74 h 78"/>
                    <a:gd name="T62" fmla="*/ 19 w 100"/>
                    <a:gd name="T63" fmla="*/ 78 h 78"/>
                    <a:gd name="T64" fmla="*/ 9 w 100"/>
                    <a:gd name="T65" fmla="*/ 55 h 78"/>
                    <a:gd name="T66" fmla="*/ 19 w 100"/>
                    <a:gd name="T67" fmla="*/ 44 h 78"/>
                    <a:gd name="T68" fmla="*/ 17 w 100"/>
                    <a:gd name="T69" fmla="*/ 22 h 78"/>
                    <a:gd name="T70" fmla="*/ 19 w 100"/>
                    <a:gd name="T71" fmla="*/ 1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0" h="78">
                      <a:moveTo>
                        <a:pt x="100" y="28"/>
                      </a:moveTo>
                      <a:cubicBezTo>
                        <a:pt x="89" y="17"/>
                        <a:pt x="89" y="17"/>
                        <a:pt x="89" y="17"/>
                      </a:cubicBezTo>
                      <a:cubicBezTo>
                        <a:pt x="81" y="1"/>
                        <a:pt x="81" y="1"/>
                        <a:pt x="81" y="1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3" y="22"/>
                        <a:pt x="83" y="22"/>
                        <a:pt x="83" y="22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91" y="44"/>
                        <a:pt x="91" y="44"/>
                        <a:pt x="91" y="44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95" y="78"/>
                        <a:pt x="95" y="78"/>
                        <a:pt x="95" y="78"/>
                      </a:cubicBezTo>
                      <a:cubicBezTo>
                        <a:pt x="97" y="78"/>
                        <a:pt x="100" y="76"/>
                        <a:pt x="100" y="74"/>
                      </a:cubicBezTo>
                      <a:cubicBezTo>
                        <a:pt x="100" y="63"/>
                        <a:pt x="100" y="63"/>
                        <a:pt x="100" y="63"/>
                      </a:cubicBezTo>
                      <a:lnTo>
                        <a:pt x="100" y="28"/>
                      </a:lnTo>
                      <a:close/>
                      <a:moveTo>
                        <a:pt x="81" y="1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75" y="6"/>
                        <a:pt x="75" y="6"/>
                        <a:pt x="75" y="6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1" y="1"/>
                        <a:pt x="81" y="1"/>
                        <a:pt x="81" y="1"/>
                      </a:cubicBezTo>
                      <a:close/>
                      <a:moveTo>
                        <a:pt x="50" y="63"/>
                      </a:move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74"/>
                        <a:pt x="76" y="74"/>
                        <a:pt x="76" y="74"/>
                      </a:cubicBezTo>
                      <a:cubicBezTo>
                        <a:pt x="76" y="76"/>
                        <a:pt x="78" y="78"/>
                        <a:pt x="80" y="78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lnTo>
                        <a:pt x="50" y="63"/>
                      </a:lnTo>
                      <a:close/>
                      <a:moveTo>
                        <a:pt x="5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lose/>
                      <a:moveTo>
                        <a:pt x="19" y="78"/>
                      </a:move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22" y="78"/>
                        <a:pt x="24" y="76"/>
                        <a:pt x="24" y="74"/>
                      </a:cubicBezTo>
                      <a:cubicBezTo>
                        <a:pt x="24" y="63"/>
                        <a:pt x="24" y="63"/>
                        <a:pt x="24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lnTo>
                        <a:pt x="19" y="78"/>
                      </a:lnTo>
                      <a:close/>
                      <a:moveTo>
                        <a:pt x="19" y="1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6"/>
                        <a:pt x="2" y="78"/>
                        <a:pt x="5" y="78"/>
                      </a:cubicBez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lnTo>
                        <a:pt x="1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Freeform: Shape 120">
                  <a:extLst>
                    <a:ext uri="{FF2B5EF4-FFF2-40B4-BE49-F238E27FC236}">
                      <a16:creationId xmlns="" xmlns:a16="http://schemas.microsoft.com/office/drawing/2014/main" id="{1E26DFBE-463B-4ECA-877A-2C9845E1A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3699" y="3453735"/>
                  <a:ext cx="374976" cy="379878"/>
                </a:xfrm>
                <a:custGeom>
                  <a:avLst/>
                  <a:gdLst>
                    <a:gd name="T0" fmla="*/ 64 w 85"/>
                    <a:gd name="T1" fmla="*/ 80 h 86"/>
                    <a:gd name="T2" fmla="*/ 79 w 85"/>
                    <a:gd name="T3" fmla="*/ 64 h 86"/>
                    <a:gd name="T4" fmla="*/ 84 w 85"/>
                    <a:gd name="T5" fmla="*/ 52 h 86"/>
                    <a:gd name="T6" fmla="*/ 84 w 85"/>
                    <a:gd name="T7" fmla="*/ 34 h 86"/>
                    <a:gd name="T8" fmla="*/ 79 w 85"/>
                    <a:gd name="T9" fmla="*/ 22 h 86"/>
                    <a:gd name="T10" fmla="*/ 64 w 85"/>
                    <a:gd name="T11" fmla="*/ 6 h 86"/>
                    <a:gd name="T12" fmla="*/ 58 w 85"/>
                    <a:gd name="T13" fmla="*/ 3 h 86"/>
                    <a:gd name="T14" fmla="*/ 45 w 85"/>
                    <a:gd name="T15" fmla="*/ 0 h 86"/>
                    <a:gd name="T16" fmla="*/ 47 w 85"/>
                    <a:gd name="T17" fmla="*/ 5 h 86"/>
                    <a:gd name="T18" fmla="*/ 53 w 85"/>
                    <a:gd name="T19" fmla="*/ 5 h 86"/>
                    <a:gd name="T20" fmla="*/ 57 w 85"/>
                    <a:gd name="T21" fmla="*/ 6 h 86"/>
                    <a:gd name="T22" fmla="*/ 56 w 85"/>
                    <a:gd name="T23" fmla="*/ 7 h 86"/>
                    <a:gd name="T24" fmla="*/ 49 w 85"/>
                    <a:gd name="T25" fmla="*/ 9 h 86"/>
                    <a:gd name="T26" fmla="*/ 50 w 85"/>
                    <a:gd name="T27" fmla="*/ 14 h 86"/>
                    <a:gd name="T28" fmla="*/ 54 w 85"/>
                    <a:gd name="T29" fmla="*/ 17 h 86"/>
                    <a:gd name="T30" fmla="*/ 60 w 85"/>
                    <a:gd name="T31" fmla="*/ 9 h 86"/>
                    <a:gd name="T32" fmla="*/ 65 w 85"/>
                    <a:gd name="T33" fmla="*/ 10 h 86"/>
                    <a:gd name="T34" fmla="*/ 68 w 85"/>
                    <a:gd name="T35" fmla="*/ 12 h 86"/>
                    <a:gd name="T36" fmla="*/ 70 w 85"/>
                    <a:gd name="T37" fmla="*/ 18 h 86"/>
                    <a:gd name="T38" fmla="*/ 69 w 85"/>
                    <a:gd name="T39" fmla="*/ 21 h 86"/>
                    <a:gd name="T40" fmla="*/ 67 w 85"/>
                    <a:gd name="T41" fmla="*/ 19 h 86"/>
                    <a:gd name="T42" fmla="*/ 61 w 85"/>
                    <a:gd name="T43" fmla="*/ 19 h 86"/>
                    <a:gd name="T44" fmla="*/ 65 w 85"/>
                    <a:gd name="T45" fmla="*/ 21 h 86"/>
                    <a:gd name="T46" fmla="*/ 56 w 85"/>
                    <a:gd name="T47" fmla="*/ 25 h 86"/>
                    <a:gd name="T48" fmla="*/ 52 w 85"/>
                    <a:gd name="T49" fmla="*/ 28 h 86"/>
                    <a:gd name="T50" fmla="*/ 46 w 85"/>
                    <a:gd name="T51" fmla="*/ 33 h 86"/>
                    <a:gd name="T52" fmla="*/ 49 w 85"/>
                    <a:gd name="T53" fmla="*/ 51 h 86"/>
                    <a:gd name="T54" fmla="*/ 54 w 85"/>
                    <a:gd name="T55" fmla="*/ 52 h 86"/>
                    <a:gd name="T56" fmla="*/ 59 w 85"/>
                    <a:gd name="T57" fmla="*/ 54 h 86"/>
                    <a:gd name="T58" fmla="*/ 66 w 85"/>
                    <a:gd name="T59" fmla="*/ 58 h 86"/>
                    <a:gd name="T60" fmla="*/ 71 w 85"/>
                    <a:gd name="T61" fmla="*/ 62 h 86"/>
                    <a:gd name="T62" fmla="*/ 77 w 85"/>
                    <a:gd name="T63" fmla="*/ 64 h 86"/>
                    <a:gd name="T64" fmla="*/ 49 w 85"/>
                    <a:gd name="T65" fmla="*/ 75 h 86"/>
                    <a:gd name="T66" fmla="*/ 0 w 85"/>
                    <a:gd name="T67" fmla="*/ 36 h 86"/>
                    <a:gd name="T68" fmla="*/ 1 w 85"/>
                    <a:gd name="T69" fmla="*/ 54 h 86"/>
                    <a:gd name="T70" fmla="*/ 9 w 85"/>
                    <a:gd name="T71" fmla="*/ 69 h 86"/>
                    <a:gd name="T72" fmla="*/ 27 w 85"/>
                    <a:gd name="T73" fmla="*/ 83 h 86"/>
                    <a:gd name="T74" fmla="*/ 43 w 85"/>
                    <a:gd name="T75" fmla="*/ 68 h 86"/>
                    <a:gd name="T76" fmla="*/ 42 w 85"/>
                    <a:gd name="T77" fmla="*/ 61 h 86"/>
                    <a:gd name="T78" fmla="*/ 44 w 85"/>
                    <a:gd name="T79" fmla="*/ 55 h 86"/>
                    <a:gd name="T80" fmla="*/ 39 w 85"/>
                    <a:gd name="T81" fmla="*/ 53 h 86"/>
                    <a:gd name="T82" fmla="*/ 33 w 85"/>
                    <a:gd name="T83" fmla="*/ 49 h 86"/>
                    <a:gd name="T84" fmla="*/ 24 w 85"/>
                    <a:gd name="T85" fmla="*/ 46 h 86"/>
                    <a:gd name="T86" fmla="*/ 21 w 85"/>
                    <a:gd name="T87" fmla="*/ 38 h 86"/>
                    <a:gd name="T88" fmla="*/ 18 w 85"/>
                    <a:gd name="T89" fmla="*/ 37 h 86"/>
                    <a:gd name="T90" fmla="*/ 18 w 85"/>
                    <a:gd name="T91" fmla="*/ 39 h 86"/>
                    <a:gd name="T92" fmla="*/ 15 w 85"/>
                    <a:gd name="T93" fmla="*/ 32 h 86"/>
                    <a:gd name="T94" fmla="*/ 15 w 85"/>
                    <a:gd name="T95" fmla="*/ 25 h 86"/>
                    <a:gd name="T96" fmla="*/ 19 w 85"/>
                    <a:gd name="T97" fmla="*/ 17 h 86"/>
                    <a:gd name="T98" fmla="*/ 18 w 85"/>
                    <a:gd name="T99" fmla="*/ 12 h 86"/>
                    <a:gd name="T100" fmla="*/ 38 w 85"/>
                    <a:gd name="T101" fmla="*/ 3 h 86"/>
                    <a:gd name="T102" fmla="*/ 45 w 85"/>
                    <a:gd name="T103" fmla="*/ 0 h 86"/>
                    <a:gd name="T104" fmla="*/ 26 w 85"/>
                    <a:gd name="T105" fmla="*/ 3 h 86"/>
                    <a:gd name="T106" fmla="*/ 12 w 85"/>
                    <a:gd name="T107" fmla="*/ 13 h 86"/>
                    <a:gd name="T108" fmla="*/ 3 w 85"/>
                    <a:gd name="T109" fmla="*/ 27 h 86"/>
                    <a:gd name="T110" fmla="*/ 45 w 85"/>
                    <a:gd name="T111" fmla="*/ 54 h 86"/>
                    <a:gd name="T112" fmla="*/ 39 w 85"/>
                    <a:gd name="T113" fmla="*/ 47 h 86"/>
                    <a:gd name="T114" fmla="*/ 38 w 85"/>
                    <a:gd name="T115" fmla="*/ 44 h 86"/>
                    <a:gd name="T116" fmla="*/ 30 w 85"/>
                    <a:gd name="T117" fmla="*/ 45 h 86"/>
                    <a:gd name="T118" fmla="*/ 34 w 85"/>
                    <a:gd name="T119" fmla="*/ 36 h 86"/>
                    <a:gd name="T120" fmla="*/ 42 w 85"/>
                    <a:gd name="T121" fmla="*/ 36 h 86"/>
                    <a:gd name="T122" fmla="*/ 44 w 85"/>
                    <a:gd name="T123" fmla="*/ 3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85" h="86">
                      <a:moveTo>
                        <a:pt x="45" y="85"/>
                      </a:moveTo>
                      <a:cubicBezTo>
                        <a:pt x="48" y="85"/>
                        <a:pt x="50" y="85"/>
                        <a:pt x="52" y="84"/>
                      </a:cubicBezTo>
                      <a:cubicBezTo>
                        <a:pt x="53" y="84"/>
                        <a:pt x="55" y="84"/>
                        <a:pt x="56" y="83"/>
                      </a:cubicBezTo>
                      <a:cubicBezTo>
                        <a:pt x="57" y="83"/>
                        <a:pt x="57" y="83"/>
                        <a:pt x="58" y="83"/>
                      </a:cubicBezTo>
                      <a:cubicBezTo>
                        <a:pt x="59" y="82"/>
                        <a:pt x="61" y="82"/>
                        <a:pt x="62" y="81"/>
                      </a:cubicBezTo>
                      <a:cubicBezTo>
                        <a:pt x="63" y="81"/>
                        <a:pt x="63" y="80"/>
                        <a:pt x="64" y="80"/>
                      </a:cubicBezTo>
                      <a:cubicBezTo>
                        <a:pt x="66" y="78"/>
                        <a:pt x="69" y="77"/>
                        <a:pt x="71" y="74"/>
                      </a:cubicBezTo>
                      <a:cubicBezTo>
                        <a:pt x="72" y="74"/>
                        <a:pt x="72" y="74"/>
                        <a:pt x="73" y="73"/>
                      </a:cubicBezTo>
                      <a:cubicBezTo>
                        <a:pt x="73" y="73"/>
                        <a:pt x="74" y="72"/>
                        <a:pt x="74" y="72"/>
                      </a:cubicBezTo>
                      <a:cubicBezTo>
                        <a:pt x="75" y="71"/>
                        <a:pt x="75" y="70"/>
                        <a:pt x="76" y="69"/>
                      </a:cubicBezTo>
                      <a:cubicBezTo>
                        <a:pt x="77" y="68"/>
                        <a:pt x="78" y="67"/>
                        <a:pt x="79" y="65"/>
                      </a:cubicBezTo>
                      <a:cubicBezTo>
                        <a:pt x="79" y="65"/>
                        <a:pt x="79" y="65"/>
                        <a:pt x="79" y="64"/>
                      </a:cubicBezTo>
                      <a:cubicBezTo>
                        <a:pt x="80" y="64"/>
                        <a:pt x="80" y="63"/>
                        <a:pt x="80" y="62"/>
                      </a:cubicBezTo>
                      <a:cubicBezTo>
                        <a:pt x="81" y="62"/>
                        <a:pt x="81" y="62"/>
                        <a:pt x="81" y="61"/>
                      </a:cubicBezTo>
                      <a:cubicBezTo>
                        <a:pt x="81" y="61"/>
                        <a:pt x="82" y="60"/>
                        <a:pt x="82" y="60"/>
                      </a:cubicBezTo>
                      <a:cubicBezTo>
                        <a:pt x="82" y="59"/>
                        <a:pt x="82" y="58"/>
                        <a:pt x="83" y="58"/>
                      </a:cubicBezTo>
                      <a:cubicBezTo>
                        <a:pt x="83" y="56"/>
                        <a:pt x="83" y="55"/>
                        <a:pt x="84" y="54"/>
                      </a:cubicBezTo>
                      <a:cubicBezTo>
                        <a:pt x="84" y="53"/>
                        <a:pt x="84" y="52"/>
                        <a:pt x="84" y="52"/>
                      </a:cubicBezTo>
                      <a:cubicBezTo>
                        <a:pt x="84" y="51"/>
                        <a:pt x="85" y="50"/>
                        <a:pt x="85" y="49"/>
                      </a:cubicBezTo>
                      <a:cubicBezTo>
                        <a:pt x="85" y="49"/>
                        <a:pt x="85" y="48"/>
                        <a:pt x="85" y="47"/>
                      </a:cubicBezTo>
                      <a:cubicBezTo>
                        <a:pt x="85" y="46"/>
                        <a:pt x="85" y="44"/>
                        <a:pt x="85" y="43"/>
                      </a:cubicBezTo>
                      <a:cubicBezTo>
                        <a:pt x="85" y="41"/>
                        <a:pt x="85" y="40"/>
                        <a:pt x="85" y="39"/>
                      </a:cubicBezTo>
                      <a:cubicBezTo>
                        <a:pt x="85" y="38"/>
                        <a:pt x="85" y="37"/>
                        <a:pt x="85" y="36"/>
                      </a:cubicBezTo>
                      <a:cubicBezTo>
                        <a:pt x="85" y="36"/>
                        <a:pt x="84" y="35"/>
                        <a:pt x="84" y="34"/>
                      </a:cubicBezTo>
                      <a:cubicBezTo>
                        <a:pt x="84" y="34"/>
                        <a:pt x="84" y="33"/>
                        <a:pt x="84" y="32"/>
                      </a:cubicBezTo>
                      <a:cubicBezTo>
                        <a:pt x="83" y="31"/>
                        <a:pt x="83" y="30"/>
                        <a:pt x="83" y="28"/>
                      </a:cubicBezTo>
                      <a:cubicBezTo>
                        <a:pt x="82" y="28"/>
                        <a:pt x="82" y="28"/>
                        <a:pt x="82" y="27"/>
                      </a:cubicBezTo>
                      <a:cubicBezTo>
                        <a:pt x="82" y="26"/>
                        <a:pt x="81" y="25"/>
                        <a:pt x="81" y="24"/>
                      </a:cubicBezTo>
                      <a:cubicBezTo>
                        <a:pt x="81" y="24"/>
                        <a:pt x="81" y="24"/>
                        <a:pt x="80" y="23"/>
                      </a:cubicBezTo>
                      <a:cubicBezTo>
                        <a:pt x="80" y="23"/>
                        <a:pt x="80" y="22"/>
                        <a:pt x="79" y="22"/>
                      </a:cubicBezTo>
                      <a:cubicBezTo>
                        <a:pt x="78" y="20"/>
                        <a:pt x="77" y="18"/>
                        <a:pt x="76" y="17"/>
                      </a:cubicBezTo>
                      <a:cubicBezTo>
                        <a:pt x="75" y="16"/>
                        <a:pt x="75" y="15"/>
                        <a:pt x="74" y="14"/>
                      </a:cubicBezTo>
                      <a:cubicBezTo>
                        <a:pt x="74" y="14"/>
                        <a:pt x="73" y="13"/>
                        <a:pt x="73" y="13"/>
                      </a:cubicBezTo>
                      <a:cubicBezTo>
                        <a:pt x="72" y="12"/>
                        <a:pt x="72" y="12"/>
                        <a:pt x="71" y="11"/>
                      </a:cubicBezTo>
                      <a:cubicBezTo>
                        <a:pt x="70" y="10"/>
                        <a:pt x="69" y="10"/>
                        <a:pt x="68" y="9"/>
                      </a:cubicBezTo>
                      <a:cubicBezTo>
                        <a:pt x="67" y="8"/>
                        <a:pt x="65" y="7"/>
                        <a:pt x="64" y="6"/>
                      </a:cubicBezTo>
                      <a:cubicBezTo>
                        <a:pt x="63" y="6"/>
                        <a:pt x="63" y="5"/>
                        <a:pt x="62" y="5"/>
                      </a:cubicBezTo>
                      <a:cubicBezTo>
                        <a:pt x="62" y="5"/>
                        <a:pt x="61" y="5"/>
                        <a:pt x="61" y="5"/>
                      </a:cubicBezTo>
                      <a:cubicBezTo>
                        <a:pt x="61" y="4"/>
                        <a:pt x="60" y="4"/>
                        <a:pt x="60" y="4"/>
                      </a:cubicBezTo>
                      <a:cubicBezTo>
                        <a:pt x="60" y="4"/>
                        <a:pt x="60" y="4"/>
                        <a:pt x="60" y="4"/>
                      </a:cubicBezTo>
                      <a:cubicBezTo>
                        <a:pt x="59" y="4"/>
                        <a:pt x="59" y="3"/>
                        <a:pt x="58" y="3"/>
                      </a:cubicBezTo>
                      <a:cubicBezTo>
                        <a:pt x="58" y="3"/>
                        <a:pt x="58" y="3"/>
                        <a:pt x="58" y="3"/>
                      </a:cubicBezTo>
                      <a:cubicBezTo>
                        <a:pt x="58" y="3"/>
                        <a:pt x="57" y="3"/>
                        <a:pt x="56" y="3"/>
                      </a:cubicBezTo>
                      <a:cubicBezTo>
                        <a:pt x="56" y="3"/>
                        <a:pt x="56" y="3"/>
                        <a:pt x="56" y="3"/>
                      </a:cubicBezTo>
                      <a:cubicBezTo>
                        <a:pt x="55" y="2"/>
                        <a:pt x="54" y="2"/>
                        <a:pt x="52" y="1"/>
                      </a:cubicBezTo>
                      <a:cubicBezTo>
                        <a:pt x="52" y="1"/>
                        <a:pt x="51" y="1"/>
                        <a:pt x="51" y="1"/>
                      </a:cubicBezTo>
                      <a:cubicBezTo>
                        <a:pt x="51" y="1"/>
                        <a:pt x="50" y="1"/>
                        <a:pt x="50" y="1"/>
                      </a:cubicBezTo>
                      <a:cubicBezTo>
                        <a:pt x="49" y="1"/>
                        <a:pt x="47" y="0"/>
                        <a:pt x="45" y="0"/>
                      </a:cubicBezTo>
                      <a:cubicBezTo>
                        <a:pt x="45" y="3"/>
                        <a:pt x="45" y="3"/>
                        <a:pt x="45" y="3"/>
                      </a:cubicBezTo>
                      <a:cubicBezTo>
                        <a:pt x="47" y="3"/>
                        <a:pt x="49" y="3"/>
                        <a:pt x="51" y="3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49" y="4"/>
                        <a:pt x="49" y="4"/>
                        <a:pt x="49" y="4"/>
                      </a:cubicBezTo>
                      <a:cubicBezTo>
                        <a:pt x="48" y="4"/>
                        <a:pt x="48" y="4"/>
                        <a:pt x="47" y="4"/>
                      </a:cubicBezTo>
                      <a:cubicBezTo>
                        <a:pt x="47" y="4"/>
                        <a:pt x="47" y="4"/>
                        <a:pt x="47" y="5"/>
                      </a:cubicBezTo>
                      <a:cubicBezTo>
                        <a:pt x="48" y="5"/>
                        <a:pt x="49" y="5"/>
                        <a:pt x="49" y="5"/>
                      </a:cubicBezTo>
                      <a:cubicBezTo>
                        <a:pt x="50" y="5"/>
                        <a:pt x="51" y="5"/>
                        <a:pt x="51" y="5"/>
                      </a:cubicBezTo>
                      <a:cubicBezTo>
                        <a:pt x="51" y="4"/>
                        <a:pt x="51" y="4"/>
                        <a:pt x="51" y="4"/>
                      </a:cubicBezTo>
                      <a:cubicBezTo>
                        <a:pt x="51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3" y="4"/>
                      </a:cubicBezTo>
                      <a:cubicBezTo>
                        <a:pt x="53" y="4"/>
                        <a:pt x="53" y="4"/>
                        <a:pt x="53" y="5"/>
                      </a:cubicBezTo>
                      <a:cubicBezTo>
                        <a:pt x="53" y="5"/>
                        <a:pt x="54" y="5"/>
                        <a:pt x="54" y="4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5" y="4"/>
                        <a:pt x="55" y="5"/>
                        <a:pt x="56" y="5"/>
                      </a:cubicBezTo>
                      <a:cubicBezTo>
                        <a:pt x="57" y="5"/>
                        <a:pt x="58" y="6"/>
                        <a:pt x="59" y="6"/>
                      </a:cubicBezTo>
                      <a:cubicBezTo>
                        <a:pt x="59" y="6"/>
                        <a:pt x="58" y="6"/>
                        <a:pt x="58" y="6"/>
                      </a:cubicBezTo>
                      <a:cubicBezTo>
                        <a:pt x="58" y="6"/>
                        <a:pt x="58" y="6"/>
                        <a:pt x="57" y="6"/>
                      </a:cubicBezTo>
                      <a:cubicBezTo>
                        <a:pt x="57" y="6"/>
                        <a:pt x="58" y="7"/>
                        <a:pt x="58" y="7"/>
                      </a:cubicBezTo>
                      <a:cubicBezTo>
                        <a:pt x="59" y="7"/>
                        <a:pt x="59" y="7"/>
                        <a:pt x="59" y="8"/>
                      </a:cubicBezTo>
                      <a:cubicBezTo>
                        <a:pt x="59" y="9"/>
                        <a:pt x="58" y="8"/>
                        <a:pt x="58" y="8"/>
                      </a:cubicBezTo>
                      <a:cubicBezTo>
                        <a:pt x="57" y="8"/>
                        <a:pt x="56" y="9"/>
                        <a:pt x="55" y="8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5" y="7"/>
                        <a:pt x="55" y="7"/>
                      </a:cubicBezTo>
                      <a:cubicBezTo>
                        <a:pt x="55" y="7"/>
                        <a:pt x="55" y="8"/>
                        <a:pt x="54" y="8"/>
                      </a:cubicBezTo>
                      <a:cubicBezTo>
                        <a:pt x="54" y="8"/>
                        <a:pt x="54" y="8"/>
                        <a:pt x="53" y="8"/>
                      </a:cubicBezTo>
                      <a:cubicBezTo>
                        <a:pt x="53" y="8"/>
                        <a:pt x="52" y="8"/>
                        <a:pt x="52" y="9"/>
                      </a:cubicBezTo>
                      <a:cubicBezTo>
                        <a:pt x="52" y="9"/>
                        <a:pt x="51" y="9"/>
                        <a:pt x="51" y="9"/>
                      </a:cubicBezTo>
                      <a:cubicBezTo>
                        <a:pt x="51" y="9"/>
                        <a:pt x="50" y="9"/>
                        <a:pt x="49" y="9"/>
                      </a:cubicBezTo>
                      <a:cubicBezTo>
                        <a:pt x="49" y="10"/>
                        <a:pt x="48" y="10"/>
                        <a:pt x="48" y="10"/>
                      </a:cubicBezTo>
                      <a:cubicBezTo>
                        <a:pt x="48" y="11"/>
                        <a:pt x="47" y="11"/>
                        <a:pt x="47" y="11"/>
                      </a:cubicBezTo>
                      <a:cubicBezTo>
                        <a:pt x="47" y="12"/>
                        <a:pt x="48" y="12"/>
                        <a:pt x="48" y="12"/>
                      </a:cubicBezTo>
                      <a:cubicBezTo>
                        <a:pt x="48" y="12"/>
                        <a:pt x="47" y="13"/>
                        <a:pt x="48" y="13"/>
                      </a:cubicBezTo>
                      <a:cubicBezTo>
                        <a:pt x="48" y="13"/>
                        <a:pt x="48" y="13"/>
                        <a:pt x="48" y="13"/>
                      </a:cubicBezTo>
                      <a:cubicBezTo>
                        <a:pt x="49" y="13"/>
                        <a:pt x="50" y="14"/>
                        <a:pt x="50" y="14"/>
                      </a:cubicBezTo>
                      <a:cubicBezTo>
                        <a:pt x="51" y="14"/>
                        <a:pt x="51" y="14"/>
                        <a:pt x="52" y="14"/>
                      </a:cubicBezTo>
                      <a:cubicBezTo>
                        <a:pt x="52" y="14"/>
                        <a:pt x="53" y="14"/>
                        <a:pt x="53" y="15"/>
                      </a:cubicBezTo>
                      <a:cubicBezTo>
                        <a:pt x="53" y="15"/>
                        <a:pt x="52" y="15"/>
                        <a:pt x="52" y="16"/>
                      </a:cubicBezTo>
                      <a:cubicBezTo>
                        <a:pt x="53" y="16"/>
                        <a:pt x="52" y="16"/>
                        <a:pt x="52" y="17"/>
                      </a:cubicBezTo>
                      <a:cubicBezTo>
                        <a:pt x="52" y="17"/>
                        <a:pt x="53" y="18"/>
                        <a:pt x="53" y="18"/>
                      </a:cubicBezTo>
                      <a:cubicBezTo>
                        <a:pt x="53" y="18"/>
                        <a:pt x="54" y="17"/>
                        <a:pt x="54" y="17"/>
                      </a:cubicBezTo>
                      <a:cubicBezTo>
                        <a:pt x="54" y="16"/>
                        <a:pt x="54" y="15"/>
                        <a:pt x="55" y="15"/>
                      </a:cubicBezTo>
                      <a:cubicBezTo>
                        <a:pt x="57" y="15"/>
                        <a:pt x="59" y="14"/>
                        <a:pt x="59" y="12"/>
                      </a:cubicBezTo>
                      <a:cubicBezTo>
                        <a:pt x="59" y="12"/>
                        <a:pt x="58" y="11"/>
                        <a:pt x="59" y="11"/>
                      </a:cubicBezTo>
                      <a:cubicBezTo>
                        <a:pt x="59" y="11"/>
                        <a:pt x="59" y="10"/>
                        <a:pt x="59" y="10"/>
                      </a:cubicBezTo>
                      <a:cubicBezTo>
                        <a:pt x="59" y="10"/>
                        <a:pt x="59" y="10"/>
                        <a:pt x="60" y="1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1" y="9"/>
                        <a:pt x="61" y="9"/>
                      </a:cubicBezTo>
                      <a:cubicBezTo>
                        <a:pt x="61" y="9"/>
                        <a:pt x="62" y="9"/>
                        <a:pt x="62" y="9"/>
                      </a:cubicBezTo>
                      <a:cubicBezTo>
                        <a:pt x="62" y="9"/>
                        <a:pt x="63" y="9"/>
                        <a:pt x="63" y="9"/>
                      </a:cubicBezTo>
                      <a:cubicBezTo>
                        <a:pt x="63" y="9"/>
                        <a:pt x="64" y="9"/>
                        <a:pt x="64" y="10"/>
                      </a:cubicBezTo>
                      <a:cubicBezTo>
                        <a:pt x="64" y="10"/>
                        <a:pt x="64" y="10"/>
                        <a:pt x="65" y="10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2"/>
                        <a:pt x="65" y="12"/>
                        <a:pt x="65" y="12"/>
                      </a:cubicBezTo>
                      <a:cubicBezTo>
                        <a:pt x="65" y="12"/>
                        <a:pt x="66" y="12"/>
                        <a:pt x="66" y="12"/>
                      </a:cubicBezTo>
                      <a:cubicBezTo>
                        <a:pt x="66" y="11"/>
                        <a:pt x="67" y="11"/>
                        <a:pt x="67" y="11"/>
                      </a:cubicBezTo>
                      <a:cubicBezTo>
                        <a:pt x="67" y="11"/>
                        <a:pt x="68" y="12"/>
                        <a:pt x="68" y="12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3"/>
                        <a:pt x="68" y="13"/>
                        <a:pt x="68" y="14"/>
                      </a:cubicBezTo>
                      <a:cubicBezTo>
                        <a:pt x="68" y="15"/>
                        <a:pt x="69" y="14"/>
                        <a:pt x="70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0" y="16"/>
                        <a:pt x="71" y="16"/>
                        <a:pt x="71" y="16"/>
                      </a:cubicBezTo>
                      <a:cubicBezTo>
                        <a:pt x="71" y="17"/>
                        <a:pt x="70" y="17"/>
                        <a:pt x="70" y="18"/>
                      </a:cubicBezTo>
                      <a:cubicBezTo>
                        <a:pt x="70" y="18"/>
                        <a:pt x="70" y="18"/>
                        <a:pt x="70" y="19"/>
                      </a:cubicBezTo>
                      <a:cubicBezTo>
                        <a:pt x="70" y="19"/>
                        <a:pt x="71" y="19"/>
                        <a:pt x="71" y="19"/>
                      </a:cubicBezTo>
                      <a:cubicBezTo>
                        <a:pt x="71" y="20"/>
                        <a:pt x="71" y="20"/>
                        <a:pt x="71" y="20"/>
                      </a:cubicBezTo>
                      <a:cubicBezTo>
                        <a:pt x="71" y="21"/>
                        <a:pt x="71" y="21"/>
                        <a:pt x="71" y="21"/>
                      </a:cubicBezTo>
                      <a:cubicBezTo>
                        <a:pt x="70" y="21"/>
                        <a:pt x="70" y="21"/>
                        <a:pt x="70" y="21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21"/>
                        <a:pt x="68" y="21"/>
                        <a:pt x="68" y="21"/>
                      </a:cubicBezTo>
                      <a:cubicBezTo>
                        <a:pt x="68" y="21"/>
                        <a:pt x="67" y="21"/>
                        <a:pt x="67" y="20"/>
                      </a:cubicBezTo>
                      <a:cubicBezTo>
                        <a:pt x="67" y="20"/>
                        <a:pt x="68" y="19"/>
                        <a:pt x="69" y="18"/>
                      </a:cubicBezTo>
                      <a:cubicBezTo>
                        <a:pt x="69" y="18"/>
                        <a:pt x="69" y="18"/>
                        <a:pt x="69" y="18"/>
                      </a:cubicBezTo>
                      <a:cubicBezTo>
                        <a:pt x="69" y="17"/>
                        <a:pt x="68" y="18"/>
                        <a:pt x="68" y="18"/>
                      </a:cubicBezTo>
                      <a:cubicBezTo>
                        <a:pt x="68" y="18"/>
                        <a:pt x="67" y="18"/>
                        <a:pt x="67" y="19"/>
                      </a:cubicBezTo>
                      <a:cubicBezTo>
                        <a:pt x="66" y="19"/>
                        <a:pt x="65" y="18"/>
                        <a:pt x="64" y="19"/>
                      </a:cubicBezTo>
                      <a:cubicBezTo>
                        <a:pt x="64" y="19"/>
                        <a:pt x="65" y="19"/>
                        <a:pt x="65" y="19"/>
                      </a:cubicBezTo>
                      <a:cubicBezTo>
                        <a:pt x="65" y="19"/>
                        <a:pt x="64" y="20"/>
                        <a:pt x="64" y="19"/>
                      </a:cubicBezTo>
                      <a:cubicBezTo>
                        <a:pt x="64" y="19"/>
                        <a:pt x="64" y="19"/>
                        <a:pt x="64" y="19"/>
                      </a:cubicBezTo>
                      <a:cubicBezTo>
                        <a:pt x="64" y="19"/>
                        <a:pt x="63" y="18"/>
                        <a:pt x="62" y="19"/>
                      </a:cubicBezTo>
                      <a:cubicBezTo>
                        <a:pt x="62" y="19"/>
                        <a:pt x="61" y="19"/>
                        <a:pt x="61" y="19"/>
                      </a:cubicBezTo>
                      <a:cubicBezTo>
                        <a:pt x="62" y="20"/>
                        <a:pt x="63" y="19"/>
                        <a:pt x="63" y="20"/>
                      </a:cubicBezTo>
                      <a:cubicBezTo>
                        <a:pt x="63" y="20"/>
                        <a:pt x="62" y="21"/>
                        <a:pt x="62" y="21"/>
                      </a:cubicBezTo>
                      <a:cubicBezTo>
                        <a:pt x="62" y="22"/>
                        <a:pt x="62" y="22"/>
                        <a:pt x="63" y="22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2"/>
                        <a:pt x="65" y="21"/>
                        <a:pt x="65" y="21"/>
                      </a:cubicBezTo>
                      <a:cubicBezTo>
                        <a:pt x="66" y="22"/>
                        <a:pt x="65" y="22"/>
                        <a:pt x="64" y="23"/>
                      </a:cubicBezTo>
                      <a:cubicBezTo>
                        <a:pt x="63" y="23"/>
                        <a:pt x="62" y="23"/>
                        <a:pt x="62" y="23"/>
                      </a:cubicBezTo>
                      <a:cubicBezTo>
                        <a:pt x="61" y="23"/>
                        <a:pt x="60" y="25"/>
                        <a:pt x="60" y="24"/>
                      </a:cubicBezTo>
                      <a:cubicBezTo>
                        <a:pt x="60" y="23"/>
                        <a:pt x="61" y="23"/>
                        <a:pt x="61" y="23"/>
                      </a:cubicBezTo>
                      <a:cubicBezTo>
                        <a:pt x="60" y="23"/>
                        <a:pt x="59" y="23"/>
                        <a:pt x="59" y="23"/>
                      </a:cubicBezTo>
                      <a:cubicBezTo>
                        <a:pt x="58" y="24"/>
                        <a:pt x="56" y="24"/>
                        <a:pt x="56" y="25"/>
                      </a:cubicBezTo>
                      <a:cubicBezTo>
                        <a:pt x="56" y="25"/>
                        <a:pt x="56" y="26"/>
                        <a:pt x="56" y="26"/>
                      </a:cubicBezTo>
                      <a:cubicBezTo>
                        <a:pt x="56" y="26"/>
                        <a:pt x="55" y="26"/>
                        <a:pt x="55" y="26"/>
                      </a:cubicBezTo>
                      <a:cubicBezTo>
                        <a:pt x="55" y="26"/>
                        <a:pt x="54" y="26"/>
                        <a:pt x="54" y="26"/>
                      </a:cubicBezTo>
                      <a:cubicBezTo>
                        <a:pt x="54" y="27"/>
                        <a:pt x="53" y="27"/>
                        <a:pt x="53" y="27"/>
                      </a:cubicBezTo>
                      <a:cubicBezTo>
                        <a:pt x="53" y="27"/>
                        <a:pt x="53" y="27"/>
                        <a:pt x="52" y="28"/>
                      </a:cubicBezTo>
                      <a:cubicBezTo>
                        <a:pt x="52" y="28"/>
                        <a:pt x="52" y="28"/>
                        <a:pt x="52" y="28"/>
                      </a:cubicBezTo>
                      <a:cubicBezTo>
                        <a:pt x="51" y="28"/>
                        <a:pt x="51" y="29"/>
                        <a:pt x="51" y="29"/>
                      </a:cubicBezTo>
                      <a:cubicBezTo>
                        <a:pt x="51" y="29"/>
                        <a:pt x="50" y="29"/>
                        <a:pt x="50" y="29"/>
                      </a:cubicBezTo>
                      <a:cubicBezTo>
                        <a:pt x="50" y="29"/>
                        <a:pt x="50" y="30"/>
                        <a:pt x="50" y="31"/>
                      </a:cubicBezTo>
                      <a:cubicBezTo>
                        <a:pt x="50" y="31"/>
                        <a:pt x="49" y="31"/>
                        <a:pt x="48" y="32"/>
                      </a:cubicBezTo>
                      <a:cubicBezTo>
                        <a:pt x="48" y="32"/>
                        <a:pt x="48" y="32"/>
                        <a:pt x="47" y="32"/>
                      </a:cubicBezTo>
                      <a:cubicBezTo>
                        <a:pt x="47" y="33"/>
                        <a:pt x="46" y="33"/>
                        <a:pt x="46" y="33"/>
                      </a:cubicBezTo>
                      <a:cubicBezTo>
                        <a:pt x="46" y="33"/>
                        <a:pt x="46" y="33"/>
                        <a:pt x="45" y="34"/>
                      </a:cubicBez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2"/>
                        <a:pt x="46" y="52"/>
                        <a:pt x="47" y="52"/>
                      </a:cubicBezTo>
                      <a:cubicBezTo>
                        <a:pt x="47" y="51"/>
                        <a:pt x="48" y="52"/>
                        <a:pt x="48" y="51"/>
                      </a:cubicBezTo>
                      <a:cubicBezTo>
                        <a:pt x="49" y="51"/>
                        <a:pt x="49" y="51"/>
                        <a:pt x="49" y="51"/>
                      </a:cubicBezTo>
                      <a:cubicBezTo>
                        <a:pt x="49" y="51"/>
                        <a:pt x="49" y="50"/>
                        <a:pt x="50" y="51"/>
                      </a:cubicBezTo>
                      <a:cubicBezTo>
                        <a:pt x="50" y="51"/>
                        <a:pt x="49" y="51"/>
                        <a:pt x="50" y="52"/>
                      </a:cubicBezTo>
                      <a:cubicBezTo>
                        <a:pt x="50" y="52"/>
                        <a:pt x="51" y="51"/>
                        <a:pt x="51" y="51"/>
                      </a:cubicBezTo>
                      <a:cubicBezTo>
                        <a:pt x="51" y="51"/>
                        <a:pt x="52" y="51"/>
                        <a:pt x="52" y="51"/>
                      </a:cubicBezTo>
                      <a:cubicBezTo>
                        <a:pt x="52" y="52"/>
                        <a:pt x="52" y="52"/>
                        <a:pt x="53" y="52"/>
                      </a:cubicBezTo>
                      <a:cubicBezTo>
                        <a:pt x="53" y="52"/>
                        <a:pt x="53" y="52"/>
                        <a:pt x="54" y="52"/>
                      </a:cubicBezTo>
                      <a:cubicBezTo>
                        <a:pt x="54" y="52"/>
                        <a:pt x="55" y="52"/>
                        <a:pt x="55" y="52"/>
                      </a:cubicBezTo>
                      <a:cubicBezTo>
                        <a:pt x="55" y="52"/>
                        <a:pt x="56" y="52"/>
                        <a:pt x="56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8" y="53"/>
                        <a:pt x="58" y="52"/>
                        <a:pt x="58" y="52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59" y="53"/>
                        <a:pt x="59" y="53"/>
                        <a:pt x="59" y="54"/>
                      </a:cubicBezTo>
                      <a:cubicBezTo>
                        <a:pt x="59" y="54"/>
                        <a:pt x="59" y="54"/>
                        <a:pt x="60" y="54"/>
                      </a:cubicBezTo>
                      <a:cubicBezTo>
                        <a:pt x="60" y="54"/>
                        <a:pt x="60" y="55"/>
                        <a:pt x="60" y="55"/>
                      </a:cubicBezTo>
                      <a:cubicBezTo>
                        <a:pt x="61" y="55"/>
                        <a:pt x="62" y="56"/>
                        <a:pt x="62" y="56"/>
                      </a:cubicBezTo>
                      <a:cubicBezTo>
                        <a:pt x="63" y="56"/>
                        <a:pt x="63" y="56"/>
                        <a:pt x="63" y="56"/>
                      </a:cubicBezTo>
                      <a:cubicBezTo>
                        <a:pt x="64" y="56"/>
                        <a:pt x="65" y="56"/>
                        <a:pt x="66" y="57"/>
                      </a:cubicBezTo>
                      <a:cubicBezTo>
                        <a:pt x="66" y="57"/>
                        <a:pt x="66" y="57"/>
                        <a:pt x="66" y="58"/>
                      </a:cubicBezTo>
                      <a:cubicBezTo>
                        <a:pt x="67" y="58"/>
                        <a:pt x="66" y="58"/>
                        <a:pt x="67" y="59"/>
                      </a:cubicBezTo>
                      <a:cubicBezTo>
                        <a:pt x="67" y="59"/>
                        <a:pt x="68" y="59"/>
                        <a:pt x="67" y="60"/>
                      </a:cubicBezTo>
                      <a:cubicBezTo>
                        <a:pt x="67" y="61"/>
                        <a:pt x="68" y="61"/>
                        <a:pt x="68" y="61"/>
                      </a:cubicBezTo>
                      <a:cubicBezTo>
                        <a:pt x="68" y="61"/>
                        <a:pt x="69" y="62"/>
                        <a:pt x="69" y="62"/>
                      </a:cubicBez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70" y="62"/>
                        <a:pt x="70" y="62"/>
                        <a:pt x="71" y="62"/>
                      </a:cubicBezTo>
                      <a:cubicBezTo>
                        <a:pt x="71" y="62"/>
                        <a:pt x="71" y="62"/>
                        <a:pt x="72" y="62"/>
                      </a:cubicBezTo>
                      <a:cubicBezTo>
                        <a:pt x="72" y="62"/>
                        <a:pt x="72" y="63"/>
                        <a:pt x="72" y="63"/>
                      </a:cubicBezTo>
                      <a:cubicBezTo>
                        <a:pt x="72" y="63"/>
                        <a:pt x="73" y="63"/>
                        <a:pt x="73" y="63"/>
                      </a:cubicBezTo>
                      <a:cubicBezTo>
                        <a:pt x="74" y="63"/>
                        <a:pt x="74" y="63"/>
                        <a:pt x="75" y="63"/>
                      </a:cubicBezTo>
                      <a:cubicBezTo>
                        <a:pt x="75" y="63"/>
                        <a:pt x="75" y="63"/>
                        <a:pt x="75" y="63"/>
                      </a:cubicBezTo>
                      <a:cubicBezTo>
                        <a:pt x="76" y="63"/>
                        <a:pt x="76" y="64"/>
                        <a:pt x="77" y="64"/>
                      </a:cubicBezTo>
                      <a:cubicBezTo>
                        <a:pt x="71" y="73"/>
                        <a:pt x="62" y="80"/>
                        <a:pt x="52" y="82"/>
                      </a:cubicBezTo>
                      <a:cubicBezTo>
                        <a:pt x="52" y="82"/>
                        <a:pt x="52" y="81"/>
                        <a:pt x="52" y="81"/>
                      </a:cubicBezTo>
                      <a:cubicBezTo>
                        <a:pt x="52" y="80"/>
                        <a:pt x="52" y="79"/>
                        <a:pt x="52" y="79"/>
                      </a:cubicBezTo>
                      <a:cubicBezTo>
                        <a:pt x="52" y="78"/>
                        <a:pt x="52" y="77"/>
                        <a:pt x="51" y="77"/>
                      </a:cubicBezTo>
                      <a:cubicBezTo>
                        <a:pt x="51" y="76"/>
                        <a:pt x="50" y="76"/>
                        <a:pt x="50" y="75"/>
                      </a:cubicBezTo>
                      <a:cubicBezTo>
                        <a:pt x="49" y="75"/>
                        <a:pt x="49" y="75"/>
                        <a:pt x="49" y="75"/>
                      </a:cubicBezTo>
                      <a:cubicBezTo>
                        <a:pt x="48" y="75"/>
                        <a:pt x="46" y="74"/>
                        <a:pt x="46" y="73"/>
                      </a:cubicBezTo>
                      <a:cubicBezTo>
                        <a:pt x="46" y="73"/>
                        <a:pt x="46" y="73"/>
                        <a:pt x="46" y="72"/>
                      </a:cubicBezTo>
                      <a:cubicBezTo>
                        <a:pt x="46" y="72"/>
                        <a:pt x="46" y="72"/>
                        <a:pt x="45" y="72"/>
                      </a:cubicBezTo>
                      <a:lnTo>
                        <a:pt x="45" y="85"/>
                      </a:lnTo>
                      <a:close/>
                      <a:moveTo>
                        <a:pt x="1" y="34"/>
                      </a:moveTo>
                      <a:cubicBezTo>
                        <a:pt x="1" y="35"/>
                        <a:pt x="0" y="36"/>
                        <a:pt x="0" y="36"/>
                      </a:cubicBezTo>
                      <a:cubicBezTo>
                        <a:pt x="0" y="37"/>
                        <a:pt x="0" y="38"/>
                        <a:pt x="0" y="39"/>
                      </a:cubicBezTo>
                      <a:cubicBezTo>
                        <a:pt x="0" y="40"/>
                        <a:pt x="0" y="41"/>
                        <a:pt x="0" y="43"/>
                      </a:cubicBezTo>
                      <a:cubicBezTo>
                        <a:pt x="0" y="44"/>
                        <a:pt x="0" y="46"/>
                        <a:pt x="0" y="47"/>
                      </a:cubicBezTo>
                      <a:cubicBezTo>
                        <a:pt x="0" y="48"/>
                        <a:pt x="0" y="49"/>
                        <a:pt x="0" y="49"/>
                      </a:cubicBezTo>
                      <a:cubicBezTo>
                        <a:pt x="0" y="50"/>
                        <a:pt x="1" y="51"/>
                        <a:pt x="1" y="52"/>
                      </a:cubicBezTo>
                      <a:cubicBezTo>
                        <a:pt x="1" y="52"/>
                        <a:pt x="1" y="53"/>
                        <a:pt x="1" y="54"/>
                      </a:cubicBezTo>
                      <a:cubicBezTo>
                        <a:pt x="2" y="55"/>
                        <a:pt x="2" y="56"/>
                        <a:pt x="2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3" y="60"/>
                        <a:pt x="4" y="61"/>
                        <a:pt x="4" y="61"/>
                      </a:cubicBezTo>
                      <a:cubicBezTo>
                        <a:pt x="4" y="62"/>
                        <a:pt x="4" y="62"/>
                        <a:pt x="5" y="62"/>
                      </a:cubicBezTo>
                      <a:cubicBezTo>
                        <a:pt x="5" y="63"/>
                        <a:pt x="5" y="64"/>
                        <a:pt x="5" y="64"/>
                      </a:cubicBezTo>
                      <a:cubicBezTo>
                        <a:pt x="7" y="66"/>
                        <a:pt x="8" y="68"/>
                        <a:pt x="9" y="69"/>
                      </a:cubicBezTo>
                      <a:cubicBezTo>
                        <a:pt x="10" y="70"/>
                        <a:pt x="10" y="71"/>
                        <a:pt x="11" y="72"/>
                      </a:cubicBezTo>
                      <a:cubicBezTo>
                        <a:pt x="11" y="72"/>
                        <a:pt x="12" y="73"/>
                        <a:pt x="12" y="73"/>
                      </a:cubicBezTo>
                      <a:cubicBezTo>
                        <a:pt x="13" y="74"/>
                        <a:pt x="13" y="74"/>
                        <a:pt x="14" y="74"/>
                      </a:cubicBezTo>
                      <a:cubicBezTo>
                        <a:pt x="16" y="77"/>
                        <a:pt x="19" y="78"/>
                        <a:pt x="21" y="80"/>
                      </a:cubicBezTo>
                      <a:cubicBezTo>
                        <a:pt x="22" y="80"/>
                        <a:pt x="22" y="81"/>
                        <a:pt x="23" y="81"/>
                      </a:cubicBezTo>
                      <a:cubicBezTo>
                        <a:pt x="24" y="82"/>
                        <a:pt x="26" y="82"/>
                        <a:pt x="27" y="83"/>
                      </a:cubicBezTo>
                      <a:cubicBezTo>
                        <a:pt x="27" y="83"/>
                        <a:pt x="28" y="83"/>
                        <a:pt x="29" y="83"/>
                      </a:cubicBezTo>
                      <a:cubicBezTo>
                        <a:pt x="33" y="85"/>
                        <a:pt x="38" y="86"/>
                        <a:pt x="42" y="86"/>
                      </a:cubicBezTo>
                      <a:cubicBezTo>
                        <a:pt x="43" y="86"/>
                        <a:pt x="44" y="86"/>
                        <a:pt x="45" y="85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45" y="71"/>
                        <a:pt x="45" y="71"/>
                        <a:pt x="45" y="71"/>
                      </a:cubicBezTo>
                      <a:cubicBezTo>
                        <a:pt x="44" y="70"/>
                        <a:pt x="44" y="69"/>
                        <a:pt x="43" y="68"/>
                      </a:cubicBezTo>
                      <a:cubicBezTo>
                        <a:pt x="43" y="68"/>
                        <a:pt x="43" y="67"/>
                        <a:pt x="42" y="67"/>
                      </a:cubicBezTo>
                      <a:cubicBezTo>
                        <a:pt x="42" y="67"/>
                        <a:pt x="42" y="66"/>
                        <a:pt x="42" y="66"/>
                      </a:cubicBezTo>
                      <a:cubicBezTo>
                        <a:pt x="41" y="66"/>
                        <a:pt x="41" y="65"/>
                        <a:pt x="41" y="65"/>
                      </a:cubicBezTo>
                      <a:cubicBezTo>
                        <a:pt x="41" y="64"/>
                        <a:pt x="42" y="64"/>
                        <a:pt x="42" y="64"/>
                      </a:cubicBezTo>
                      <a:cubicBezTo>
                        <a:pt x="42" y="63"/>
                        <a:pt x="42" y="63"/>
                        <a:pt x="42" y="63"/>
                      </a:cubicBezTo>
                      <a:cubicBezTo>
                        <a:pt x="41" y="62"/>
                        <a:pt x="42" y="62"/>
                        <a:pt x="42" y="61"/>
                      </a:cubicBezTo>
                      <a:cubicBezTo>
                        <a:pt x="42" y="61"/>
                        <a:pt x="42" y="61"/>
                        <a:pt x="42" y="60"/>
                      </a:cubicBezTo>
                      <a:cubicBezTo>
                        <a:pt x="42" y="60"/>
                        <a:pt x="43" y="60"/>
                        <a:pt x="43" y="60"/>
                      </a:cubicBezTo>
                      <a:cubicBezTo>
                        <a:pt x="43" y="60"/>
                        <a:pt x="43" y="59"/>
                        <a:pt x="43" y="59"/>
                      </a:cubicBezTo>
                      <a:cubicBezTo>
                        <a:pt x="44" y="59"/>
                        <a:pt x="44" y="58"/>
                        <a:pt x="44" y="58"/>
                      </a:cubicBezTo>
                      <a:cubicBezTo>
                        <a:pt x="45" y="58"/>
                        <a:pt x="45" y="56"/>
                        <a:pt x="44" y="55"/>
                      </a:cubicBezTo>
                      <a:cubicBezTo>
                        <a:pt x="44" y="55"/>
                        <a:pt x="44" y="55"/>
                        <a:pt x="44" y="55"/>
                      </a:cubicBezTo>
                      <a:cubicBezTo>
                        <a:pt x="44" y="54"/>
                        <a:pt x="44" y="53"/>
                        <a:pt x="43" y="53"/>
                      </a:cubicBezTo>
                      <a:cubicBezTo>
                        <a:pt x="43" y="53"/>
                        <a:pt x="43" y="54"/>
                        <a:pt x="42" y="54"/>
                      </a:cubicBezTo>
                      <a:cubicBezTo>
                        <a:pt x="42" y="54"/>
                        <a:pt x="42" y="55"/>
                        <a:pt x="42" y="55"/>
                      </a:cubicBezTo>
                      <a:cubicBezTo>
                        <a:pt x="41" y="55"/>
                        <a:pt x="41" y="54"/>
                        <a:pt x="41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9" y="54"/>
                        <a:pt x="39" y="53"/>
                        <a:pt x="39" y="53"/>
                      </a:cubicBezTo>
                      <a:cubicBezTo>
                        <a:pt x="38" y="53"/>
                        <a:pt x="38" y="53"/>
                        <a:pt x="38" y="52"/>
                      </a:cubicBezTo>
                      <a:cubicBezTo>
                        <a:pt x="38" y="52"/>
                        <a:pt x="38" y="52"/>
                        <a:pt x="38" y="51"/>
                      </a:cubicBezTo>
                      <a:cubicBezTo>
                        <a:pt x="37" y="51"/>
                        <a:pt x="37" y="50"/>
                        <a:pt x="36" y="50"/>
                      </a:cubicBezTo>
                      <a:cubicBezTo>
                        <a:pt x="36" y="50"/>
                        <a:pt x="35" y="50"/>
                        <a:pt x="35" y="50"/>
                      </a:cubicBezTo>
                      <a:cubicBezTo>
                        <a:pt x="35" y="49"/>
                        <a:pt x="34" y="49"/>
                        <a:pt x="34" y="49"/>
                      </a:cubicBezTo>
                      <a:cubicBezTo>
                        <a:pt x="34" y="49"/>
                        <a:pt x="34" y="49"/>
                        <a:pt x="33" y="49"/>
                      </a:cubicBezTo>
                      <a:cubicBezTo>
                        <a:pt x="32" y="49"/>
                        <a:pt x="32" y="47"/>
                        <a:pt x="31" y="47"/>
                      </a:cubicBezTo>
                      <a:cubicBezTo>
                        <a:pt x="30" y="47"/>
                        <a:pt x="30" y="48"/>
                        <a:pt x="29" y="48"/>
                      </a:cubicBezTo>
                      <a:cubicBezTo>
                        <a:pt x="29" y="48"/>
                        <a:pt x="28" y="47"/>
                        <a:pt x="28" y="47"/>
                      </a:cubicBezTo>
                      <a:cubicBezTo>
                        <a:pt x="27" y="47"/>
                        <a:pt x="27" y="47"/>
                        <a:pt x="26" y="46"/>
                      </a:cubicBezTo>
                      <a:cubicBezTo>
                        <a:pt x="26" y="46"/>
                        <a:pt x="25" y="46"/>
                        <a:pt x="25" y="46"/>
                      </a:cubicBezTo>
                      <a:cubicBezTo>
                        <a:pt x="25" y="46"/>
                        <a:pt x="25" y="46"/>
                        <a:pt x="24" y="46"/>
                      </a:cubicBezTo>
                      <a:cubicBezTo>
                        <a:pt x="24" y="45"/>
                        <a:pt x="24" y="45"/>
                        <a:pt x="23" y="45"/>
                      </a:cubicBezTo>
                      <a:cubicBezTo>
                        <a:pt x="23" y="45"/>
                        <a:pt x="23" y="44"/>
                        <a:pt x="23" y="44"/>
                      </a:cubicBezTo>
                      <a:cubicBezTo>
                        <a:pt x="23" y="44"/>
                        <a:pt x="23" y="43"/>
                        <a:pt x="23" y="43"/>
                      </a:cubicBezTo>
                      <a:cubicBezTo>
                        <a:pt x="23" y="42"/>
                        <a:pt x="22" y="41"/>
                        <a:pt x="22" y="40"/>
                      </a:cubicBezTo>
                      <a:cubicBezTo>
                        <a:pt x="21" y="40"/>
                        <a:pt x="21" y="40"/>
                        <a:pt x="21" y="39"/>
                      </a:cubicBezTo>
                      <a:cubicBezTo>
                        <a:pt x="21" y="39"/>
                        <a:pt x="21" y="39"/>
                        <a:pt x="21" y="38"/>
                      </a:cubicBezTo>
                      <a:cubicBezTo>
                        <a:pt x="20" y="38"/>
                        <a:pt x="20" y="38"/>
                        <a:pt x="20" y="37"/>
                      </a:cubicBezTo>
                      <a:cubicBezTo>
                        <a:pt x="19" y="37"/>
                        <a:pt x="19" y="37"/>
                        <a:pt x="19" y="36"/>
                      </a:cubicBezTo>
                      <a:cubicBezTo>
                        <a:pt x="19" y="36"/>
                        <a:pt x="19" y="35"/>
                        <a:pt x="19" y="35"/>
                      </a:cubicBezTo>
                      <a:cubicBezTo>
                        <a:pt x="19" y="34"/>
                        <a:pt x="17" y="34"/>
                        <a:pt x="18" y="35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9"/>
                        <a:pt x="19" y="40"/>
                        <a:pt x="19" y="40"/>
                      </a:cubicBezTo>
                      <a:cubicBezTo>
                        <a:pt x="20" y="40"/>
                        <a:pt x="20" y="41"/>
                        <a:pt x="20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19" y="41"/>
                        <a:pt x="18" y="40"/>
                        <a:pt x="18" y="40"/>
                      </a:cubicBezTo>
                      <a:cubicBezTo>
                        <a:pt x="18" y="40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7" y="36"/>
                        <a:pt x="17" y="36"/>
                        <a:pt x="17" y="36"/>
                      </a:cubicBezTo>
                      <a:cubicBezTo>
                        <a:pt x="16" y="35"/>
                        <a:pt x="16" y="35"/>
                        <a:pt x="16" y="34"/>
                      </a:cubicBezTo>
                      <a:cubicBezTo>
                        <a:pt x="16" y="34"/>
                        <a:pt x="16" y="33"/>
                        <a:pt x="16" y="33"/>
                      </a:cubicBezTo>
                      <a:cubicBezTo>
                        <a:pt x="16" y="33"/>
                        <a:pt x="16" y="32"/>
                        <a:pt x="15" y="32"/>
                      </a:cubicBezTo>
                      <a:cubicBezTo>
                        <a:pt x="15" y="32"/>
                        <a:pt x="15" y="32"/>
                        <a:pt x="14" y="32"/>
                      </a:cubicBezTo>
                      <a:cubicBezTo>
                        <a:pt x="14" y="31"/>
                        <a:pt x="14" y="31"/>
                        <a:pt x="14" y="30"/>
                      </a:cubicBezTo>
                      <a:cubicBezTo>
                        <a:pt x="14" y="30"/>
                        <a:pt x="14" y="29"/>
                        <a:pt x="14" y="29"/>
                      </a:cubicBezTo>
                      <a:cubicBezTo>
                        <a:pt x="14" y="28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4"/>
                        <a:pt x="16" y="24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9" y="20"/>
                        <a:pt x="19" y="20"/>
                      </a:cubicBezTo>
                      <a:cubicBezTo>
                        <a:pt x="19" y="19"/>
                        <a:pt x="18" y="19"/>
                        <a:pt x="18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9" y="18"/>
                        <a:pt x="19" y="17"/>
                        <a:pt x="19" y="17"/>
                      </a:cubicBezTo>
                      <a:cubicBezTo>
                        <a:pt x="19" y="17"/>
                        <a:pt x="18" y="16"/>
                        <a:pt x="18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18" y="15"/>
                        <a:pt x="18" y="15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7" y="11"/>
                      </a:cubicBezTo>
                      <a:cubicBezTo>
                        <a:pt x="22" y="7"/>
                        <a:pt x="29" y="4"/>
                        <a:pt x="35" y="3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35" y="3"/>
                        <a:pt x="35" y="4"/>
                        <a:pt x="36" y="4"/>
                      </a:cubicBezTo>
                      <a:cubicBezTo>
                        <a:pt x="36" y="3"/>
                        <a:pt x="36" y="4"/>
                        <a:pt x="37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4"/>
                        <a:pt x="40" y="4"/>
                        <a:pt x="41" y="4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3" y="3"/>
                        <a:pt x="44" y="3"/>
                        <a:pt x="45" y="3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4" y="0"/>
                        <a:pt x="43" y="0"/>
                      </a:cubicBezTo>
                      <a:cubicBezTo>
                        <a:pt x="43" y="0"/>
                        <a:pt x="43" y="0"/>
                        <a:pt x="42" y="0"/>
                      </a:cubicBezTo>
                      <a:cubicBezTo>
                        <a:pt x="42" y="0"/>
                        <a:pt x="42" y="0"/>
                        <a:pt x="41" y="0"/>
                      </a:cubicBezTo>
                      <a:cubicBezTo>
                        <a:pt x="37" y="0"/>
                        <a:pt x="33" y="1"/>
                        <a:pt x="29" y="3"/>
                      </a:cubicBezTo>
                      <a:cubicBezTo>
                        <a:pt x="28" y="3"/>
                        <a:pt x="27" y="3"/>
                        <a:pt x="27" y="3"/>
                      </a:cubicBezTo>
                      <a:cubicBezTo>
                        <a:pt x="27" y="3"/>
                        <a:pt x="26" y="3"/>
                        <a:pt x="26" y="3"/>
                      </a:cubicBezTo>
                      <a:cubicBezTo>
                        <a:pt x="26" y="4"/>
                        <a:pt x="25" y="4"/>
                        <a:pt x="25" y="4"/>
                      </a:cubicBezTo>
                      <a:cubicBezTo>
                        <a:pt x="24" y="4"/>
                        <a:pt x="24" y="5"/>
                        <a:pt x="23" y="5"/>
                      </a:cubicBezTo>
                      <a:cubicBezTo>
                        <a:pt x="22" y="5"/>
                        <a:pt x="22" y="6"/>
                        <a:pt x="21" y="6"/>
                      </a:cubicBezTo>
                      <a:cubicBezTo>
                        <a:pt x="19" y="7"/>
                        <a:pt x="17" y="9"/>
                        <a:pt x="15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3" y="12"/>
                        <a:pt x="13" y="12"/>
                        <a:pt x="12" y="13"/>
                      </a:cubicBezTo>
                      <a:cubicBezTo>
                        <a:pt x="12" y="13"/>
                        <a:pt x="11" y="14"/>
                        <a:pt x="11" y="14"/>
                      </a:cubicBezTo>
                      <a:cubicBezTo>
                        <a:pt x="10" y="15"/>
                        <a:pt x="10" y="16"/>
                        <a:pt x="9" y="17"/>
                      </a:cubicBezTo>
                      <a:cubicBezTo>
                        <a:pt x="8" y="18"/>
                        <a:pt x="7" y="20"/>
                        <a:pt x="5" y="22"/>
                      </a:cubicBezTo>
                      <a:cubicBezTo>
                        <a:pt x="5" y="22"/>
                        <a:pt x="5" y="23"/>
                        <a:pt x="5" y="23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4" y="25"/>
                        <a:pt x="3" y="26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30"/>
                        <a:pt x="2" y="31"/>
                        <a:pt x="1" y="32"/>
                      </a:cubicBezTo>
                      <a:cubicBezTo>
                        <a:pt x="1" y="33"/>
                        <a:pt x="1" y="34"/>
                        <a:pt x="1" y="34"/>
                      </a:cubicBezTo>
                      <a:close/>
                      <a:moveTo>
                        <a:pt x="45" y="34"/>
                      </a:move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54"/>
                        <a:pt x="44" y="53"/>
                        <a:pt x="44" y="53"/>
                      </a:cubicBezTo>
                      <a:cubicBezTo>
                        <a:pt x="43" y="53"/>
                        <a:pt x="42" y="53"/>
                        <a:pt x="41" y="53"/>
                      </a:cubicBezTo>
                      <a:cubicBezTo>
                        <a:pt x="41" y="53"/>
                        <a:pt x="40" y="52"/>
                        <a:pt x="40" y="51"/>
                      </a:cubicBezTo>
                      <a:cubicBezTo>
                        <a:pt x="40" y="51"/>
                        <a:pt x="40" y="50"/>
                        <a:pt x="40" y="50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48"/>
                        <a:pt x="40" y="48"/>
                        <a:pt x="39" y="47"/>
                      </a:cubicBezTo>
                      <a:cubicBezTo>
                        <a:pt x="38" y="47"/>
                        <a:pt x="37" y="48"/>
                        <a:pt x="36" y="47"/>
                      </a:cubicBezTo>
                      <a:cubicBezTo>
                        <a:pt x="36" y="47"/>
                        <a:pt x="36" y="47"/>
                        <a:pt x="36" y="47"/>
                      </a:cubicBezTo>
                      <a:cubicBezTo>
                        <a:pt x="37" y="46"/>
                        <a:pt x="36" y="46"/>
                        <a:pt x="37" y="46"/>
                      </a:cubicBezTo>
                      <a:cubicBezTo>
                        <a:pt x="37" y="46"/>
                        <a:pt x="37" y="45"/>
                        <a:pt x="37" y="45"/>
                      </a:cubicBezTo>
                      <a:cubicBezTo>
                        <a:pt x="37" y="45"/>
                        <a:pt x="37" y="45"/>
                        <a:pt x="37" y="44"/>
                      </a:cubicBezTo>
                      <a:cubicBezTo>
                        <a:pt x="37" y="44"/>
                        <a:pt x="38" y="44"/>
                        <a:pt x="38" y="44"/>
                      </a:cubicBezTo>
                      <a:cubicBezTo>
                        <a:pt x="38" y="43"/>
                        <a:pt x="38" y="43"/>
                        <a:pt x="37" y="43"/>
                      </a:cubicBezTo>
                      <a:cubicBezTo>
                        <a:pt x="37" y="43"/>
                        <a:pt x="36" y="43"/>
                        <a:pt x="36" y="43"/>
                      </a:cubicBezTo>
                      <a:cubicBezTo>
                        <a:pt x="35" y="43"/>
                        <a:pt x="35" y="45"/>
                        <a:pt x="34" y="45"/>
                      </a:cubicBezTo>
                      <a:cubicBezTo>
                        <a:pt x="34" y="45"/>
                        <a:pt x="33" y="45"/>
                        <a:pt x="33" y="45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1" y="45"/>
                        <a:pt x="31" y="45"/>
                        <a:pt x="30" y="45"/>
                      </a:cubicBezTo>
                      <a:cubicBezTo>
                        <a:pt x="30" y="45"/>
                        <a:pt x="30" y="43"/>
                        <a:pt x="30" y="43"/>
                      </a:cubicBezTo>
                      <a:cubicBezTo>
                        <a:pt x="29" y="42"/>
                        <a:pt x="30" y="41"/>
                        <a:pt x="30" y="40"/>
                      </a:cubicBezTo>
                      <a:cubicBezTo>
                        <a:pt x="30" y="40"/>
                        <a:pt x="30" y="39"/>
                        <a:pt x="30" y="39"/>
                      </a:cubicBezTo>
                      <a:cubicBezTo>
                        <a:pt x="31" y="39"/>
                        <a:pt x="30" y="38"/>
                        <a:pt x="31" y="38"/>
                      </a:cubicBezTo>
                      <a:cubicBezTo>
                        <a:pt x="31" y="37"/>
                        <a:pt x="32" y="37"/>
                        <a:pt x="32" y="37"/>
                      </a:cubicBezTo>
                      <a:cubicBezTo>
                        <a:pt x="33" y="36"/>
                        <a:pt x="33" y="36"/>
                        <a:pt x="34" y="36"/>
                      </a:cubicBezTo>
                      <a:cubicBezTo>
                        <a:pt x="35" y="36"/>
                        <a:pt x="35" y="36"/>
                        <a:pt x="36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7" y="36"/>
                        <a:pt x="37" y="36"/>
                        <a:pt x="38" y="35"/>
                      </a:cubicBezTo>
                      <a:cubicBezTo>
                        <a:pt x="39" y="35"/>
                        <a:pt x="39" y="35"/>
                        <a:pt x="40" y="35"/>
                      </a:cubicBezTo>
                      <a:cubicBezTo>
                        <a:pt x="40" y="35"/>
                        <a:pt x="41" y="36"/>
                        <a:pt x="41" y="36"/>
                      </a:cubicBezTo>
                      <a:cubicBezTo>
                        <a:pt x="41" y="36"/>
                        <a:pt x="42" y="35"/>
                        <a:pt x="42" y="36"/>
                      </a:cubicBezTo>
                      <a:cubicBezTo>
                        <a:pt x="42" y="36"/>
                        <a:pt x="43" y="36"/>
                        <a:pt x="43" y="36"/>
                      </a:cubicBezTo>
                      <a:cubicBezTo>
                        <a:pt x="43" y="37"/>
                        <a:pt x="42" y="37"/>
                        <a:pt x="43" y="38"/>
                      </a:cubicBezTo>
                      <a:cubicBezTo>
                        <a:pt x="43" y="38"/>
                        <a:pt x="44" y="38"/>
                        <a:pt x="44" y="38"/>
                      </a:cubicBezTo>
                      <a:cubicBezTo>
                        <a:pt x="45" y="38"/>
                        <a:pt x="44" y="38"/>
                        <a:pt x="44" y="37"/>
                      </a:cubicBezTo>
                      <a:cubicBezTo>
                        <a:pt x="44" y="37"/>
                        <a:pt x="44" y="37"/>
                        <a:pt x="44" y="36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44" y="35"/>
                        <a:pt x="45" y="34"/>
                        <a:pt x="45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Freeform: Shape 121">
                  <a:extLst>
                    <a:ext uri="{FF2B5EF4-FFF2-40B4-BE49-F238E27FC236}">
                      <a16:creationId xmlns="" xmlns:a16="http://schemas.microsoft.com/office/drawing/2014/main" id="{8B1412F7-5AF0-4F0A-A920-4DDB9C8E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9358" y="2646188"/>
                  <a:ext cx="137246" cy="388456"/>
                </a:xfrm>
                <a:custGeom>
                  <a:avLst/>
                  <a:gdLst>
                    <a:gd name="T0" fmla="*/ 4 w 31"/>
                    <a:gd name="T1" fmla="*/ 11 h 88"/>
                    <a:gd name="T2" fmla="*/ 1 w 31"/>
                    <a:gd name="T3" fmla="*/ 22 h 88"/>
                    <a:gd name="T4" fmla="*/ 3 w 31"/>
                    <a:gd name="T5" fmla="*/ 31 h 88"/>
                    <a:gd name="T6" fmla="*/ 11 w 31"/>
                    <a:gd name="T7" fmla="*/ 40 h 88"/>
                    <a:gd name="T8" fmla="*/ 11 w 31"/>
                    <a:gd name="T9" fmla="*/ 88 h 88"/>
                    <a:gd name="T10" fmla="*/ 20 w 31"/>
                    <a:gd name="T11" fmla="*/ 88 h 88"/>
                    <a:gd name="T12" fmla="*/ 20 w 31"/>
                    <a:gd name="T13" fmla="*/ 40 h 88"/>
                    <a:gd name="T14" fmla="*/ 28 w 31"/>
                    <a:gd name="T15" fmla="*/ 31 h 88"/>
                    <a:gd name="T16" fmla="*/ 30 w 31"/>
                    <a:gd name="T17" fmla="*/ 22 h 88"/>
                    <a:gd name="T18" fmla="*/ 27 w 31"/>
                    <a:gd name="T19" fmla="*/ 11 h 88"/>
                    <a:gd name="T20" fmla="*/ 20 w 31"/>
                    <a:gd name="T21" fmla="*/ 0 h 88"/>
                    <a:gd name="T22" fmla="*/ 23 w 31"/>
                    <a:gd name="T23" fmla="*/ 21 h 88"/>
                    <a:gd name="T24" fmla="*/ 20 w 31"/>
                    <a:gd name="T25" fmla="*/ 21 h 88"/>
                    <a:gd name="T26" fmla="*/ 18 w 31"/>
                    <a:gd name="T27" fmla="*/ 0 h 88"/>
                    <a:gd name="T28" fmla="*/ 15 w 31"/>
                    <a:gd name="T29" fmla="*/ 0 h 88"/>
                    <a:gd name="T30" fmla="*/ 13 w 31"/>
                    <a:gd name="T31" fmla="*/ 0 h 88"/>
                    <a:gd name="T32" fmla="*/ 11 w 31"/>
                    <a:gd name="T33" fmla="*/ 21 h 88"/>
                    <a:gd name="T34" fmla="*/ 8 w 31"/>
                    <a:gd name="T35" fmla="*/ 21 h 88"/>
                    <a:gd name="T36" fmla="*/ 10 w 31"/>
                    <a:gd name="T37" fmla="*/ 0 h 88"/>
                    <a:gd name="T38" fmla="*/ 4 w 31"/>
                    <a:gd name="T39" fmla="*/ 1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1" h="88">
                      <a:moveTo>
                        <a:pt x="4" y="11"/>
                      </a:moveTo>
                      <a:cubicBezTo>
                        <a:pt x="2" y="14"/>
                        <a:pt x="1" y="18"/>
                        <a:pt x="1" y="22"/>
                      </a:cubicBezTo>
                      <a:cubicBezTo>
                        <a:pt x="0" y="25"/>
                        <a:pt x="1" y="28"/>
                        <a:pt x="3" y="31"/>
                      </a:cubicBezTo>
                      <a:cubicBezTo>
                        <a:pt x="4" y="34"/>
                        <a:pt x="8" y="38"/>
                        <a:pt x="11" y="40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ubicBezTo>
                        <a:pt x="20" y="88"/>
                        <a:pt x="20" y="88"/>
                        <a:pt x="20" y="88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3" y="38"/>
                        <a:pt x="26" y="34"/>
                        <a:pt x="28" y="31"/>
                      </a:cubicBezTo>
                      <a:cubicBezTo>
                        <a:pt x="30" y="28"/>
                        <a:pt x="31" y="25"/>
                        <a:pt x="30" y="22"/>
                      </a:cubicBezTo>
                      <a:cubicBezTo>
                        <a:pt x="30" y="18"/>
                        <a:pt x="28" y="14"/>
                        <a:pt x="27" y="11"/>
                      </a:cubicBezTo>
                      <a:cubicBezTo>
                        <a:pt x="26" y="8"/>
                        <a:pt x="24" y="1"/>
                        <a:pt x="20" y="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1"/>
                        <a:pt x="5" y="8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Freeform: Shape 122">
                  <a:extLst>
                    <a:ext uri="{FF2B5EF4-FFF2-40B4-BE49-F238E27FC236}">
                      <a16:creationId xmlns="" xmlns:a16="http://schemas.microsoft.com/office/drawing/2014/main" id="{E502D977-C3F0-4475-B66F-B729E2582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45817" y="2636385"/>
                  <a:ext cx="140922" cy="398259"/>
                </a:xfrm>
                <a:custGeom>
                  <a:avLst/>
                  <a:gdLst>
                    <a:gd name="T0" fmla="*/ 20 w 32"/>
                    <a:gd name="T1" fmla="*/ 90 h 90"/>
                    <a:gd name="T2" fmla="*/ 20 w 32"/>
                    <a:gd name="T3" fmla="*/ 43 h 90"/>
                    <a:gd name="T4" fmla="*/ 32 w 32"/>
                    <a:gd name="T5" fmla="*/ 24 h 90"/>
                    <a:gd name="T6" fmla="*/ 16 w 32"/>
                    <a:gd name="T7" fmla="*/ 0 h 90"/>
                    <a:gd name="T8" fmla="*/ 0 w 32"/>
                    <a:gd name="T9" fmla="*/ 24 h 90"/>
                    <a:gd name="T10" fmla="*/ 12 w 32"/>
                    <a:gd name="T11" fmla="*/ 43 h 90"/>
                    <a:gd name="T12" fmla="*/ 12 w 32"/>
                    <a:gd name="T13" fmla="*/ 90 h 90"/>
                    <a:gd name="T14" fmla="*/ 20 w 32"/>
                    <a:gd name="T15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" h="90">
                      <a:moveTo>
                        <a:pt x="20" y="90"/>
                      </a:moveTo>
                      <a:cubicBezTo>
                        <a:pt x="20" y="43"/>
                        <a:pt x="20" y="43"/>
                        <a:pt x="20" y="43"/>
                      </a:cubicBezTo>
                      <a:cubicBezTo>
                        <a:pt x="27" y="41"/>
                        <a:pt x="32" y="33"/>
                        <a:pt x="32" y="24"/>
                      </a:cubicBezTo>
                      <a:cubicBezTo>
                        <a:pt x="32" y="14"/>
                        <a:pt x="25" y="0"/>
                        <a:pt x="16" y="0"/>
                      </a:cubicBezTo>
                      <a:cubicBezTo>
                        <a:pt x="7" y="0"/>
                        <a:pt x="0" y="14"/>
                        <a:pt x="0" y="24"/>
                      </a:cubicBezTo>
                      <a:cubicBezTo>
                        <a:pt x="0" y="33"/>
                        <a:pt x="5" y="41"/>
                        <a:pt x="12" y="43"/>
                      </a:cubicBezTo>
                      <a:cubicBezTo>
                        <a:pt x="12" y="90"/>
                        <a:pt x="12" y="90"/>
                        <a:pt x="12" y="90"/>
                      </a:cubicBezTo>
                      <a:lnTo>
                        <a:pt x="2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Freeform: Shape 123">
                  <a:extLst>
                    <a:ext uri="{FF2B5EF4-FFF2-40B4-BE49-F238E27FC236}">
                      <a16:creationId xmlns="" xmlns:a16="http://schemas.microsoft.com/office/drawing/2014/main" id="{AD67DABE-F67D-491D-BABD-3FCC78581D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6543" y="3078759"/>
                  <a:ext cx="162980" cy="167882"/>
                </a:xfrm>
                <a:custGeom>
                  <a:avLst/>
                  <a:gdLst>
                    <a:gd name="T0" fmla="*/ 8 w 37"/>
                    <a:gd name="T1" fmla="*/ 35 h 38"/>
                    <a:gd name="T2" fmla="*/ 18 w 37"/>
                    <a:gd name="T3" fmla="*/ 38 h 38"/>
                    <a:gd name="T4" fmla="*/ 37 w 37"/>
                    <a:gd name="T5" fmla="*/ 19 h 38"/>
                    <a:gd name="T6" fmla="*/ 18 w 37"/>
                    <a:gd name="T7" fmla="*/ 0 h 38"/>
                    <a:gd name="T8" fmla="*/ 0 w 37"/>
                    <a:gd name="T9" fmla="*/ 17 h 38"/>
                    <a:gd name="T10" fmla="*/ 18 w 37"/>
                    <a:gd name="T11" fmla="*/ 17 h 38"/>
                    <a:gd name="T12" fmla="*/ 24 w 37"/>
                    <a:gd name="T13" fmla="*/ 17 h 38"/>
                    <a:gd name="T14" fmla="*/ 20 w 37"/>
                    <a:gd name="T15" fmla="*/ 21 h 38"/>
                    <a:gd name="T16" fmla="*/ 8 w 37"/>
                    <a:gd name="T17" fmla="*/ 3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7" h="38">
                      <a:moveTo>
                        <a:pt x="8" y="35"/>
                      </a:moveTo>
                      <a:cubicBezTo>
                        <a:pt x="11" y="37"/>
                        <a:pt x="14" y="38"/>
                        <a:pt x="18" y="38"/>
                      </a:cubicBezTo>
                      <a:cubicBezTo>
                        <a:pt x="29" y="38"/>
                        <a:pt x="37" y="30"/>
                        <a:pt x="37" y="19"/>
                      </a:cubicBezTo>
                      <a:cubicBezTo>
                        <a:pt x="37" y="9"/>
                        <a:pt x="29" y="0"/>
                        <a:pt x="18" y="0"/>
                      </a:cubicBezTo>
                      <a:cubicBezTo>
                        <a:pt x="9" y="0"/>
                        <a:pt x="1" y="7"/>
                        <a:pt x="0" y="17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lnTo>
                        <a:pt x="8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Freeform: Shape 124">
                  <a:extLst>
                    <a:ext uri="{FF2B5EF4-FFF2-40B4-BE49-F238E27FC236}">
                      <a16:creationId xmlns="" xmlns:a16="http://schemas.microsoft.com/office/drawing/2014/main" id="{26EC979A-5653-4D69-9F53-40EFC6F9A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5530" y="3162087"/>
                  <a:ext cx="340665" cy="322284"/>
                </a:xfrm>
                <a:custGeom>
                  <a:avLst/>
                  <a:gdLst>
                    <a:gd name="T0" fmla="*/ 34 w 77"/>
                    <a:gd name="T1" fmla="*/ 39 h 73"/>
                    <a:gd name="T2" fmla="*/ 34 w 77"/>
                    <a:gd name="T3" fmla="*/ 41 h 73"/>
                    <a:gd name="T4" fmla="*/ 34 w 77"/>
                    <a:gd name="T5" fmla="*/ 43 h 73"/>
                    <a:gd name="T6" fmla="*/ 34 w 77"/>
                    <a:gd name="T7" fmla="*/ 67 h 73"/>
                    <a:gd name="T8" fmla="*/ 25 w 77"/>
                    <a:gd name="T9" fmla="*/ 73 h 73"/>
                    <a:gd name="T10" fmla="*/ 51 w 77"/>
                    <a:gd name="T11" fmla="*/ 73 h 73"/>
                    <a:gd name="T12" fmla="*/ 43 w 77"/>
                    <a:gd name="T13" fmla="*/ 67 h 73"/>
                    <a:gd name="T14" fmla="*/ 43 w 77"/>
                    <a:gd name="T15" fmla="*/ 43 h 73"/>
                    <a:gd name="T16" fmla="*/ 43 w 77"/>
                    <a:gd name="T17" fmla="*/ 41 h 73"/>
                    <a:gd name="T18" fmla="*/ 43 w 77"/>
                    <a:gd name="T19" fmla="*/ 39 h 73"/>
                    <a:gd name="T20" fmla="*/ 65 w 77"/>
                    <a:gd name="T21" fmla="*/ 14 h 73"/>
                    <a:gd name="T22" fmla="*/ 77 w 77"/>
                    <a:gd name="T23" fmla="*/ 0 h 73"/>
                    <a:gd name="T24" fmla="*/ 58 w 77"/>
                    <a:gd name="T25" fmla="*/ 0 h 73"/>
                    <a:gd name="T26" fmla="*/ 0 w 77"/>
                    <a:gd name="T27" fmla="*/ 0 h 73"/>
                    <a:gd name="T28" fmla="*/ 34 w 77"/>
                    <a:gd name="T29" fmla="*/ 39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7" h="73">
                      <a:moveTo>
                        <a:pt x="34" y="39"/>
                      </a:move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4" y="43"/>
                        <a:pt x="34" y="43"/>
                        <a:pt x="34" y="43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cubicBezTo>
                        <a:pt x="29" y="68"/>
                        <a:pt x="25" y="70"/>
                        <a:pt x="25" y="73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1" y="70"/>
                        <a:pt x="47" y="68"/>
                        <a:pt x="43" y="67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65" y="14"/>
                        <a:pt x="65" y="14"/>
                        <a:pt x="65" y="14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4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Freeform: Shape 125">
                  <a:extLst>
                    <a:ext uri="{FF2B5EF4-FFF2-40B4-BE49-F238E27FC236}">
                      <a16:creationId xmlns="" xmlns:a16="http://schemas.microsoft.com/office/drawing/2014/main" id="{24B7A3FF-EEAD-462C-A1D3-D08C1D99C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892623"/>
                  <a:ext cx="366398" cy="93131"/>
                </a:xfrm>
                <a:custGeom>
                  <a:avLst/>
                  <a:gdLst>
                    <a:gd name="T0" fmla="*/ 198 w 299"/>
                    <a:gd name="T1" fmla="*/ 39 h 76"/>
                    <a:gd name="T2" fmla="*/ 104 w 299"/>
                    <a:gd name="T3" fmla="*/ 39 h 76"/>
                    <a:gd name="T4" fmla="*/ 104 w 299"/>
                    <a:gd name="T5" fmla="*/ 0 h 76"/>
                    <a:gd name="T6" fmla="*/ 0 w 299"/>
                    <a:gd name="T7" fmla="*/ 0 h 76"/>
                    <a:gd name="T8" fmla="*/ 0 w 299"/>
                    <a:gd name="T9" fmla="*/ 76 h 76"/>
                    <a:gd name="T10" fmla="*/ 299 w 299"/>
                    <a:gd name="T11" fmla="*/ 76 h 76"/>
                    <a:gd name="T12" fmla="*/ 299 w 299"/>
                    <a:gd name="T13" fmla="*/ 0 h 76"/>
                    <a:gd name="T14" fmla="*/ 198 w 299"/>
                    <a:gd name="T15" fmla="*/ 0 h 76"/>
                    <a:gd name="T16" fmla="*/ 198 w 299"/>
                    <a:gd name="T17" fmla="*/ 39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9" h="76">
                      <a:moveTo>
                        <a:pt x="198" y="39"/>
                      </a:moveTo>
                      <a:lnTo>
                        <a:pt x="104" y="39"/>
                      </a:lnTo>
                      <a:lnTo>
                        <a:pt x="104" y="0"/>
                      </a:lnTo>
                      <a:lnTo>
                        <a:pt x="0" y="0"/>
                      </a:lnTo>
                      <a:lnTo>
                        <a:pt x="0" y="76"/>
                      </a:lnTo>
                      <a:lnTo>
                        <a:pt x="299" y="76"/>
                      </a:lnTo>
                      <a:lnTo>
                        <a:pt x="299" y="0"/>
                      </a:lnTo>
                      <a:lnTo>
                        <a:pt x="198" y="0"/>
                      </a:lnTo>
                      <a:lnTo>
                        <a:pt x="198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Rectangle 126">
                  <a:extLst>
                    <a:ext uri="{FF2B5EF4-FFF2-40B4-BE49-F238E27FC236}">
                      <a16:creationId xmlns="" xmlns:a16="http://schemas.microsoft.com/office/drawing/2014/main" id="{5EE6C88E-A56F-49C6-8804-733F26FE8E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8761" y="892623"/>
                  <a:ext cx="71074" cy="2573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Freeform: Shape 127">
                  <a:extLst>
                    <a:ext uri="{FF2B5EF4-FFF2-40B4-BE49-F238E27FC236}">
                      <a16:creationId xmlns="" xmlns:a16="http://schemas.microsoft.com/office/drawing/2014/main" id="{6757C10F-B95F-4D78-8DA9-63F998775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675725"/>
                  <a:ext cx="366398" cy="194841"/>
                </a:xfrm>
                <a:custGeom>
                  <a:avLst/>
                  <a:gdLst>
                    <a:gd name="T0" fmla="*/ 223 w 299"/>
                    <a:gd name="T1" fmla="*/ 0 h 159"/>
                    <a:gd name="T2" fmla="*/ 151 w 299"/>
                    <a:gd name="T3" fmla="*/ 0 h 159"/>
                    <a:gd name="T4" fmla="*/ 151 w 299"/>
                    <a:gd name="T5" fmla="*/ 29 h 159"/>
                    <a:gd name="T6" fmla="*/ 198 w 299"/>
                    <a:gd name="T7" fmla="*/ 29 h 159"/>
                    <a:gd name="T8" fmla="*/ 198 w 299"/>
                    <a:gd name="T9" fmla="*/ 58 h 159"/>
                    <a:gd name="T10" fmla="*/ 151 w 299"/>
                    <a:gd name="T11" fmla="*/ 58 h 159"/>
                    <a:gd name="T12" fmla="*/ 151 w 299"/>
                    <a:gd name="T13" fmla="*/ 159 h 159"/>
                    <a:gd name="T14" fmla="*/ 198 w 299"/>
                    <a:gd name="T15" fmla="*/ 159 h 159"/>
                    <a:gd name="T16" fmla="*/ 299 w 299"/>
                    <a:gd name="T17" fmla="*/ 159 h 159"/>
                    <a:gd name="T18" fmla="*/ 299 w 299"/>
                    <a:gd name="T19" fmla="*/ 58 h 159"/>
                    <a:gd name="T20" fmla="*/ 223 w 299"/>
                    <a:gd name="T21" fmla="*/ 58 h 159"/>
                    <a:gd name="T22" fmla="*/ 223 w 299"/>
                    <a:gd name="T23" fmla="*/ 0 h 159"/>
                    <a:gd name="T24" fmla="*/ 151 w 299"/>
                    <a:gd name="T25" fmla="*/ 0 h 159"/>
                    <a:gd name="T26" fmla="*/ 79 w 299"/>
                    <a:gd name="T27" fmla="*/ 0 h 159"/>
                    <a:gd name="T28" fmla="*/ 79 w 299"/>
                    <a:gd name="T29" fmla="*/ 58 h 159"/>
                    <a:gd name="T30" fmla="*/ 0 w 299"/>
                    <a:gd name="T31" fmla="*/ 58 h 159"/>
                    <a:gd name="T32" fmla="*/ 0 w 299"/>
                    <a:gd name="T33" fmla="*/ 159 h 159"/>
                    <a:gd name="T34" fmla="*/ 104 w 299"/>
                    <a:gd name="T35" fmla="*/ 159 h 159"/>
                    <a:gd name="T36" fmla="*/ 151 w 299"/>
                    <a:gd name="T37" fmla="*/ 159 h 159"/>
                    <a:gd name="T38" fmla="*/ 151 w 299"/>
                    <a:gd name="T39" fmla="*/ 58 h 159"/>
                    <a:gd name="T40" fmla="*/ 104 w 299"/>
                    <a:gd name="T41" fmla="*/ 58 h 159"/>
                    <a:gd name="T42" fmla="*/ 104 w 299"/>
                    <a:gd name="T43" fmla="*/ 58 h 159"/>
                    <a:gd name="T44" fmla="*/ 104 w 299"/>
                    <a:gd name="T45" fmla="*/ 29 h 159"/>
                    <a:gd name="T46" fmla="*/ 151 w 299"/>
                    <a:gd name="T47" fmla="*/ 29 h 159"/>
                    <a:gd name="T48" fmla="*/ 151 w 299"/>
                    <a:gd name="T49" fmla="*/ 0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9" h="159">
                      <a:moveTo>
                        <a:pt x="223" y="0"/>
                      </a:moveTo>
                      <a:lnTo>
                        <a:pt x="151" y="0"/>
                      </a:lnTo>
                      <a:lnTo>
                        <a:pt x="151" y="29"/>
                      </a:lnTo>
                      <a:lnTo>
                        <a:pt x="198" y="29"/>
                      </a:lnTo>
                      <a:lnTo>
                        <a:pt x="198" y="58"/>
                      </a:lnTo>
                      <a:lnTo>
                        <a:pt x="151" y="58"/>
                      </a:lnTo>
                      <a:lnTo>
                        <a:pt x="151" y="159"/>
                      </a:lnTo>
                      <a:lnTo>
                        <a:pt x="198" y="159"/>
                      </a:lnTo>
                      <a:lnTo>
                        <a:pt x="299" y="159"/>
                      </a:lnTo>
                      <a:lnTo>
                        <a:pt x="299" y="58"/>
                      </a:lnTo>
                      <a:lnTo>
                        <a:pt x="223" y="58"/>
                      </a:lnTo>
                      <a:lnTo>
                        <a:pt x="223" y="0"/>
                      </a:lnTo>
                      <a:close/>
                      <a:moveTo>
                        <a:pt x="151" y="0"/>
                      </a:moveTo>
                      <a:lnTo>
                        <a:pt x="79" y="0"/>
                      </a:lnTo>
                      <a:lnTo>
                        <a:pt x="79" y="58"/>
                      </a:lnTo>
                      <a:lnTo>
                        <a:pt x="0" y="58"/>
                      </a:lnTo>
                      <a:lnTo>
                        <a:pt x="0" y="159"/>
                      </a:lnTo>
                      <a:lnTo>
                        <a:pt x="104" y="159"/>
                      </a:lnTo>
                      <a:lnTo>
                        <a:pt x="151" y="159"/>
                      </a:lnTo>
                      <a:lnTo>
                        <a:pt x="151" y="58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4" y="29"/>
                      </a:lnTo>
                      <a:lnTo>
                        <a:pt x="151" y="29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Freeform: Shape 128">
                  <a:extLst>
                    <a:ext uri="{FF2B5EF4-FFF2-40B4-BE49-F238E27FC236}">
                      <a16:creationId xmlns="" xmlns:a16="http://schemas.microsoft.com/office/drawing/2014/main" id="{7A150202-577A-4AC1-A642-B9D165EF7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8797" y="1272501"/>
                  <a:ext cx="371300" cy="379878"/>
                </a:xfrm>
                <a:custGeom>
                  <a:avLst/>
                  <a:gdLst>
                    <a:gd name="T0" fmla="*/ 42 w 84"/>
                    <a:gd name="T1" fmla="*/ 0 h 86"/>
                    <a:gd name="T2" fmla="*/ 33 w 84"/>
                    <a:gd name="T3" fmla="*/ 18 h 86"/>
                    <a:gd name="T4" fmla="*/ 33 w 84"/>
                    <a:gd name="T5" fmla="*/ 32 h 86"/>
                    <a:gd name="T6" fmla="*/ 0 w 84"/>
                    <a:gd name="T7" fmla="*/ 46 h 86"/>
                    <a:gd name="T8" fmla="*/ 0 w 84"/>
                    <a:gd name="T9" fmla="*/ 55 h 86"/>
                    <a:gd name="T10" fmla="*/ 33 w 84"/>
                    <a:gd name="T11" fmla="*/ 48 h 86"/>
                    <a:gd name="T12" fmla="*/ 33 w 84"/>
                    <a:gd name="T13" fmla="*/ 67 h 86"/>
                    <a:gd name="T14" fmla="*/ 19 w 84"/>
                    <a:gd name="T15" fmla="*/ 77 h 86"/>
                    <a:gd name="T16" fmla="*/ 19 w 84"/>
                    <a:gd name="T17" fmla="*/ 86 h 86"/>
                    <a:gd name="T18" fmla="*/ 42 w 84"/>
                    <a:gd name="T19" fmla="*/ 78 h 86"/>
                    <a:gd name="T20" fmla="*/ 65 w 84"/>
                    <a:gd name="T21" fmla="*/ 86 h 86"/>
                    <a:gd name="T22" fmla="*/ 65 w 84"/>
                    <a:gd name="T23" fmla="*/ 77 h 86"/>
                    <a:gd name="T24" fmla="*/ 52 w 84"/>
                    <a:gd name="T25" fmla="*/ 67 h 86"/>
                    <a:gd name="T26" fmla="*/ 52 w 84"/>
                    <a:gd name="T27" fmla="*/ 48 h 86"/>
                    <a:gd name="T28" fmla="*/ 84 w 84"/>
                    <a:gd name="T29" fmla="*/ 55 h 86"/>
                    <a:gd name="T30" fmla="*/ 84 w 84"/>
                    <a:gd name="T31" fmla="*/ 46 h 86"/>
                    <a:gd name="T32" fmla="*/ 52 w 84"/>
                    <a:gd name="T33" fmla="*/ 32 h 86"/>
                    <a:gd name="T34" fmla="*/ 52 w 84"/>
                    <a:gd name="T35" fmla="*/ 18 h 86"/>
                    <a:gd name="T36" fmla="*/ 42 w 84"/>
                    <a:gd name="T3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4" h="86">
                      <a:moveTo>
                        <a:pt x="42" y="0"/>
                      </a:moveTo>
                      <a:cubicBezTo>
                        <a:pt x="37" y="0"/>
                        <a:pt x="33" y="13"/>
                        <a:pt x="33" y="18"/>
                      </a:cubicBez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3" y="48"/>
                        <a:pt x="33" y="48"/>
                        <a:pt x="33" y="48"/>
                      </a:cubicBezTo>
                      <a:cubicBezTo>
                        <a:pt x="33" y="67"/>
                        <a:pt x="33" y="67"/>
                        <a:pt x="33" y="67"/>
                      </a:cubicBezTo>
                      <a:cubicBezTo>
                        <a:pt x="19" y="77"/>
                        <a:pt x="19" y="77"/>
                        <a:pt x="19" y="77"/>
                      </a:cubicBezTo>
                      <a:cubicBezTo>
                        <a:pt x="19" y="86"/>
                        <a:pt x="19" y="86"/>
                        <a:pt x="19" y="86"/>
                      </a:cubicBezTo>
                      <a:cubicBezTo>
                        <a:pt x="42" y="78"/>
                        <a:pt x="42" y="78"/>
                        <a:pt x="42" y="78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5" y="77"/>
                        <a:pt x="65" y="77"/>
                        <a:pt x="65" y="77"/>
                      </a:cubicBezTo>
                      <a:cubicBezTo>
                        <a:pt x="52" y="67"/>
                        <a:pt x="52" y="67"/>
                        <a:pt x="52" y="67"/>
                      </a:cubicBezTo>
                      <a:cubicBezTo>
                        <a:pt x="52" y="48"/>
                        <a:pt x="52" y="48"/>
                        <a:pt x="52" y="48"/>
                      </a:cubicBezTo>
                      <a:cubicBezTo>
                        <a:pt x="84" y="55"/>
                        <a:pt x="84" y="55"/>
                        <a:pt x="84" y="55"/>
                      </a:cubicBez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52" y="32"/>
                        <a:pt x="52" y="32"/>
                        <a:pt x="52" y="32"/>
                      </a:cubicBezTo>
                      <a:cubicBezTo>
                        <a:pt x="52" y="18"/>
                        <a:pt x="52" y="18"/>
                        <a:pt x="52" y="18"/>
                      </a:cubicBezTo>
                      <a:cubicBezTo>
                        <a:pt x="52" y="13"/>
                        <a:pt x="48" y="0"/>
                        <a:pt x="4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Freeform: Shape 129">
                  <a:extLst>
                    <a:ext uri="{FF2B5EF4-FFF2-40B4-BE49-F238E27FC236}">
                      <a16:creationId xmlns="" xmlns:a16="http://schemas.microsoft.com/office/drawing/2014/main" id="{AA4D2CF5-6EB8-4259-885B-AD0FC945C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1723" y="2292044"/>
                  <a:ext cx="269591" cy="216898"/>
                </a:xfrm>
                <a:custGeom>
                  <a:avLst/>
                  <a:gdLst>
                    <a:gd name="T0" fmla="*/ 48 w 61"/>
                    <a:gd name="T1" fmla="*/ 49 h 49"/>
                    <a:gd name="T2" fmla="*/ 48 w 61"/>
                    <a:gd name="T3" fmla="*/ 32 h 49"/>
                    <a:gd name="T4" fmla="*/ 56 w 61"/>
                    <a:gd name="T5" fmla="*/ 24 h 49"/>
                    <a:gd name="T6" fmla="*/ 61 w 61"/>
                    <a:gd name="T7" fmla="*/ 24 h 49"/>
                    <a:gd name="T8" fmla="*/ 61 w 61"/>
                    <a:gd name="T9" fmla="*/ 6 h 49"/>
                    <a:gd name="T10" fmla="*/ 54 w 61"/>
                    <a:gd name="T11" fmla="*/ 0 h 49"/>
                    <a:gd name="T12" fmla="*/ 39 w 61"/>
                    <a:gd name="T13" fmla="*/ 0 h 49"/>
                    <a:gd name="T14" fmla="*/ 39 w 61"/>
                    <a:gd name="T15" fmla="*/ 8 h 49"/>
                    <a:gd name="T16" fmla="*/ 45 w 61"/>
                    <a:gd name="T17" fmla="*/ 13 h 49"/>
                    <a:gd name="T18" fmla="*/ 39 w 61"/>
                    <a:gd name="T19" fmla="*/ 19 h 49"/>
                    <a:gd name="T20" fmla="*/ 39 w 61"/>
                    <a:gd name="T21" fmla="*/ 22 h 49"/>
                    <a:gd name="T22" fmla="*/ 45 w 61"/>
                    <a:gd name="T23" fmla="*/ 28 h 49"/>
                    <a:gd name="T24" fmla="*/ 39 w 61"/>
                    <a:gd name="T25" fmla="*/ 33 h 49"/>
                    <a:gd name="T26" fmla="*/ 39 w 61"/>
                    <a:gd name="T27" fmla="*/ 49 h 49"/>
                    <a:gd name="T28" fmla="*/ 48 w 61"/>
                    <a:gd name="T29" fmla="*/ 49 h 49"/>
                    <a:gd name="T30" fmla="*/ 39 w 61"/>
                    <a:gd name="T31" fmla="*/ 0 h 49"/>
                    <a:gd name="T32" fmla="*/ 22 w 61"/>
                    <a:gd name="T33" fmla="*/ 0 h 49"/>
                    <a:gd name="T34" fmla="*/ 22 w 61"/>
                    <a:gd name="T35" fmla="*/ 8 h 49"/>
                    <a:gd name="T36" fmla="*/ 22 w 61"/>
                    <a:gd name="T37" fmla="*/ 8 h 49"/>
                    <a:gd name="T38" fmla="*/ 22 w 61"/>
                    <a:gd name="T39" fmla="*/ 8 h 49"/>
                    <a:gd name="T40" fmla="*/ 27 w 61"/>
                    <a:gd name="T41" fmla="*/ 13 h 49"/>
                    <a:gd name="T42" fmla="*/ 22 w 61"/>
                    <a:gd name="T43" fmla="*/ 19 h 49"/>
                    <a:gd name="T44" fmla="*/ 22 w 61"/>
                    <a:gd name="T45" fmla="*/ 19 h 49"/>
                    <a:gd name="T46" fmla="*/ 22 w 61"/>
                    <a:gd name="T47" fmla="*/ 22 h 49"/>
                    <a:gd name="T48" fmla="*/ 22 w 61"/>
                    <a:gd name="T49" fmla="*/ 22 h 49"/>
                    <a:gd name="T50" fmla="*/ 22 w 61"/>
                    <a:gd name="T51" fmla="*/ 22 h 49"/>
                    <a:gd name="T52" fmla="*/ 27 w 61"/>
                    <a:gd name="T53" fmla="*/ 28 h 49"/>
                    <a:gd name="T54" fmla="*/ 22 w 61"/>
                    <a:gd name="T55" fmla="*/ 33 h 49"/>
                    <a:gd name="T56" fmla="*/ 22 w 61"/>
                    <a:gd name="T57" fmla="*/ 33 h 49"/>
                    <a:gd name="T58" fmla="*/ 22 w 61"/>
                    <a:gd name="T59" fmla="*/ 49 h 49"/>
                    <a:gd name="T60" fmla="*/ 39 w 61"/>
                    <a:gd name="T61" fmla="*/ 49 h 49"/>
                    <a:gd name="T62" fmla="*/ 39 w 61"/>
                    <a:gd name="T63" fmla="*/ 33 h 49"/>
                    <a:gd name="T64" fmla="*/ 39 w 61"/>
                    <a:gd name="T65" fmla="*/ 33 h 49"/>
                    <a:gd name="T66" fmla="*/ 34 w 61"/>
                    <a:gd name="T67" fmla="*/ 28 h 49"/>
                    <a:gd name="T68" fmla="*/ 39 w 61"/>
                    <a:gd name="T69" fmla="*/ 22 h 49"/>
                    <a:gd name="T70" fmla="*/ 39 w 61"/>
                    <a:gd name="T71" fmla="*/ 22 h 49"/>
                    <a:gd name="T72" fmla="*/ 39 w 61"/>
                    <a:gd name="T73" fmla="*/ 22 h 49"/>
                    <a:gd name="T74" fmla="*/ 39 w 61"/>
                    <a:gd name="T75" fmla="*/ 19 h 49"/>
                    <a:gd name="T76" fmla="*/ 39 w 61"/>
                    <a:gd name="T77" fmla="*/ 19 h 49"/>
                    <a:gd name="T78" fmla="*/ 34 w 61"/>
                    <a:gd name="T79" fmla="*/ 13 h 49"/>
                    <a:gd name="T80" fmla="*/ 39 w 61"/>
                    <a:gd name="T81" fmla="*/ 8 h 49"/>
                    <a:gd name="T82" fmla="*/ 39 w 61"/>
                    <a:gd name="T83" fmla="*/ 8 h 49"/>
                    <a:gd name="T84" fmla="*/ 39 w 61"/>
                    <a:gd name="T85" fmla="*/ 8 h 49"/>
                    <a:gd name="T86" fmla="*/ 39 w 61"/>
                    <a:gd name="T87" fmla="*/ 0 h 49"/>
                    <a:gd name="T88" fmla="*/ 22 w 61"/>
                    <a:gd name="T89" fmla="*/ 0 h 49"/>
                    <a:gd name="T90" fmla="*/ 6 w 61"/>
                    <a:gd name="T91" fmla="*/ 0 h 49"/>
                    <a:gd name="T92" fmla="*/ 0 w 61"/>
                    <a:gd name="T93" fmla="*/ 6 h 49"/>
                    <a:gd name="T94" fmla="*/ 0 w 61"/>
                    <a:gd name="T95" fmla="*/ 24 h 49"/>
                    <a:gd name="T96" fmla="*/ 5 w 61"/>
                    <a:gd name="T97" fmla="*/ 24 h 49"/>
                    <a:gd name="T98" fmla="*/ 13 w 61"/>
                    <a:gd name="T99" fmla="*/ 32 h 49"/>
                    <a:gd name="T100" fmla="*/ 13 w 61"/>
                    <a:gd name="T101" fmla="*/ 49 h 49"/>
                    <a:gd name="T102" fmla="*/ 22 w 61"/>
                    <a:gd name="T103" fmla="*/ 49 h 49"/>
                    <a:gd name="T104" fmla="*/ 22 w 61"/>
                    <a:gd name="T105" fmla="*/ 33 h 49"/>
                    <a:gd name="T106" fmla="*/ 16 w 61"/>
                    <a:gd name="T107" fmla="*/ 28 h 49"/>
                    <a:gd name="T108" fmla="*/ 22 w 61"/>
                    <a:gd name="T109" fmla="*/ 22 h 49"/>
                    <a:gd name="T110" fmla="*/ 22 w 61"/>
                    <a:gd name="T111" fmla="*/ 19 h 49"/>
                    <a:gd name="T112" fmla="*/ 16 w 61"/>
                    <a:gd name="T113" fmla="*/ 13 h 49"/>
                    <a:gd name="T114" fmla="*/ 22 w 61"/>
                    <a:gd name="T115" fmla="*/ 8 h 49"/>
                    <a:gd name="T116" fmla="*/ 22 w 61"/>
                    <a:gd name="T11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61" h="49">
                      <a:moveTo>
                        <a:pt x="48" y="49"/>
                      </a:move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8" y="27"/>
                        <a:pt x="51" y="24"/>
                        <a:pt x="56" y="24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61" y="6"/>
                        <a:pt x="61" y="6"/>
                        <a:pt x="61" y="6"/>
                      </a:cubicBezTo>
                      <a:cubicBezTo>
                        <a:pt x="61" y="3"/>
                        <a:pt x="58" y="0"/>
                        <a:pt x="5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42" y="8"/>
                        <a:pt x="45" y="10"/>
                        <a:pt x="45" y="13"/>
                      </a:cubicBezTo>
                      <a:cubicBezTo>
                        <a:pt x="45" y="16"/>
                        <a:pt x="42" y="19"/>
                        <a:pt x="39" y="19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42" y="22"/>
                        <a:pt x="45" y="25"/>
                        <a:pt x="45" y="28"/>
                      </a:cubicBezTo>
                      <a:cubicBezTo>
                        <a:pt x="45" y="31"/>
                        <a:pt x="42" y="33"/>
                        <a:pt x="39" y="33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lnTo>
                        <a:pt x="48" y="49"/>
                      </a:lnTo>
                      <a:close/>
                      <a:moveTo>
                        <a:pt x="39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5" y="8"/>
                        <a:pt x="27" y="10"/>
                        <a:pt x="27" y="13"/>
                      </a:cubicBezTo>
                      <a:cubicBezTo>
                        <a:pt x="27" y="16"/>
                        <a:pt x="25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5" y="22"/>
                        <a:pt x="27" y="25"/>
                        <a:pt x="27" y="28"/>
                      </a:cubicBezTo>
                      <a:cubicBezTo>
                        <a:pt x="27" y="31"/>
                        <a:pt x="25" y="33"/>
                        <a:pt x="22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6" y="33"/>
                        <a:pt x="34" y="31"/>
                        <a:pt x="34" y="28"/>
                      </a:cubicBezTo>
                      <a:cubicBezTo>
                        <a:pt x="34" y="25"/>
                        <a:pt x="36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6" y="19"/>
                        <a:pt x="34" y="16"/>
                        <a:pt x="34" y="13"/>
                      </a:cubicBezTo>
                      <a:cubicBezTo>
                        <a:pt x="34" y="10"/>
                        <a:pt x="36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lnTo>
                        <a:pt x="39" y="0"/>
                      </a:lnTo>
                      <a:close/>
                      <a:moveTo>
                        <a:pt x="22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3" y="27"/>
                        <a:pt x="13" y="3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19" y="33"/>
                        <a:pt x="16" y="31"/>
                        <a:pt x="16" y="28"/>
                      </a:cubicBezTo>
                      <a:cubicBezTo>
                        <a:pt x="16" y="25"/>
                        <a:pt x="19" y="22"/>
                        <a:pt x="22" y="22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19" y="19"/>
                        <a:pt x="16" y="16"/>
                        <a:pt x="16" y="13"/>
                      </a:cubicBezTo>
                      <a:cubicBezTo>
                        <a:pt x="16" y="10"/>
                        <a:pt x="19" y="8"/>
                        <a:pt x="22" y="8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Freeform: Shape 130">
                  <a:extLst>
                    <a:ext uri="{FF2B5EF4-FFF2-40B4-BE49-F238E27FC236}">
                      <a16:creationId xmlns="" xmlns:a16="http://schemas.microsoft.com/office/drawing/2014/main" id="{B78A5629-CF5B-48F4-BA07-89D11BF14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32" y="2412135"/>
                  <a:ext cx="366398" cy="193615"/>
                </a:xfrm>
                <a:custGeom>
                  <a:avLst/>
                  <a:gdLst>
                    <a:gd name="T0" fmla="*/ 78 w 83"/>
                    <a:gd name="T1" fmla="*/ 0 h 44"/>
                    <a:gd name="T2" fmla="*/ 72 w 83"/>
                    <a:gd name="T3" fmla="*/ 0 h 44"/>
                    <a:gd name="T4" fmla="*/ 67 w 83"/>
                    <a:gd name="T5" fmla="*/ 0 h 44"/>
                    <a:gd name="T6" fmla="*/ 61 w 83"/>
                    <a:gd name="T7" fmla="*/ 5 h 44"/>
                    <a:gd name="T8" fmla="*/ 61 w 83"/>
                    <a:gd name="T9" fmla="*/ 24 h 44"/>
                    <a:gd name="T10" fmla="*/ 21 w 83"/>
                    <a:gd name="T11" fmla="*/ 24 h 44"/>
                    <a:gd name="T12" fmla="*/ 21 w 83"/>
                    <a:gd name="T13" fmla="*/ 5 h 44"/>
                    <a:gd name="T14" fmla="*/ 16 w 83"/>
                    <a:gd name="T15" fmla="*/ 0 h 44"/>
                    <a:gd name="T16" fmla="*/ 11 w 83"/>
                    <a:gd name="T17" fmla="*/ 0 h 44"/>
                    <a:gd name="T18" fmla="*/ 6 w 83"/>
                    <a:gd name="T19" fmla="*/ 0 h 44"/>
                    <a:gd name="T20" fmla="*/ 0 w 83"/>
                    <a:gd name="T21" fmla="*/ 5 h 44"/>
                    <a:gd name="T22" fmla="*/ 0 w 83"/>
                    <a:gd name="T23" fmla="*/ 33 h 44"/>
                    <a:gd name="T24" fmla="*/ 8 w 83"/>
                    <a:gd name="T25" fmla="*/ 41 h 44"/>
                    <a:gd name="T26" fmla="*/ 8 w 83"/>
                    <a:gd name="T27" fmla="*/ 41 h 44"/>
                    <a:gd name="T28" fmla="*/ 9 w 83"/>
                    <a:gd name="T29" fmla="*/ 43 h 44"/>
                    <a:gd name="T30" fmla="*/ 11 w 83"/>
                    <a:gd name="T31" fmla="*/ 44 h 44"/>
                    <a:gd name="T32" fmla="*/ 13 w 83"/>
                    <a:gd name="T33" fmla="*/ 44 h 44"/>
                    <a:gd name="T34" fmla="*/ 15 w 83"/>
                    <a:gd name="T35" fmla="*/ 43 h 44"/>
                    <a:gd name="T36" fmla="*/ 16 w 83"/>
                    <a:gd name="T37" fmla="*/ 41 h 44"/>
                    <a:gd name="T38" fmla="*/ 16 w 83"/>
                    <a:gd name="T39" fmla="*/ 41 h 44"/>
                    <a:gd name="T40" fmla="*/ 67 w 83"/>
                    <a:gd name="T41" fmla="*/ 41 h 44"/>
                    <a:gd name="T42" fmla="*/ 67 w 83"/>
                    <a:gd name="T43" fmla="*/ 41 h 44"/>
                    <a:gd name="T44" fmla="*/ 68 w 83"/>
                    <a:gd name="T45" fmla="*/ 43 h 44"/>
                    <a:gd name="T46" fmla="*/ 70 w 83"/>
                    <a:gd name="T47" fmla="*/ 44 h 44"/>
                    <a:gd name="T48" fmla="*/ 72 w 83"/>
                    <a:gd name="T49" fmla="*/ 44 h 44"/>
                    <a:gd name="T50" fmla="*/ 74 w 83"/>
                    <a:gd name="T51" fmla="*/ 43 h 44"/>
                    <a:gd name="T52" fmla="*/ 75 w 83"/>
                    <a:gd name="T53" fmla="*/ 41 h 44"/>
                    <a:gd name="T54" fmla="*/ 75 w 83"/>
                    <a:gd name="T55" fmla="*/ 41 h 44"/>
                    <a:gd name="T56" fmla="*/ 78 w 83"/>
                    <a:gd name="T57" fmla="*/ 41 h 44"/>
                    <a:gd name="T58" fmla="*/ 83 w 83"/>
                    <a:gd name="T59" fmla="*/ 33 h 44"/>
                    <a:gd name="T60" fmla="*/ 83 w 83"/>
                    <a:gd name="T61" fmla="*/ 5 h 44"/>
                    <a:gd name="T62" fmla="*/ 78 w 83"/>
                    <a:gd name="T6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3" h="44">
                      <a:moveTo>
                        <a:pt x="78" y="0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4" y="0"/>
                        <a:pt x="61" y="1"/>
                        <a:pt x="61" y="5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21" y="24"/>
                        <a:pt x="21" y="24"/>
                        <a:pt x="21" y="24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21" y="1"/>
                        <a:pt x="20" y="0"/>
                        <a:pt x="16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1"/>
                        <a:pt x="0" y="5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6"/>
                        <a:pt x="4" y="41"/>
                        <a:pt x="8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8" y="42"/>
                        <a:pt x="8" y="42"/>
                        <a:pt x="9" y="43"/>
                      </a:cubicBezTo>
                      <a:cubicBezTo>
                        <a:pt x="9" y="44"/>
                        <a:pt x="10" y="44"/>
                        <a:pt x="11" y="44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4" y="44"/>
                        <a:pt x="15" y="44"/>
                        <a:pt x="15" y="43"/>
                      </a:cubicBezTo>
                      <a:cubicBezTo>
                        <a:pt x="16" y="42"/>
                        <a:pt x="16" y="42"/>
                        <a:pt x="16" y="41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2"/>
                        <a:pt x="67" y="42"/>
                        <a:pt x="68" y="43"/>
                      </a:cubicBezTo>
                      <a:cubicBezTo>
                        <a:pt x="68" y="44"/>
                        <a:pt x="69" y="44"/>
                        <a:pt x="70" y="44"/>
                      </a:cubicBezTo>
                      <a:cubicBezTo>
                        <a:pt x="72" y="44"/>
                        <a:pt x="72" y="44"/>
                        <a:pt x="72" y="44"/>
                      </a:cubicBezTo>
                      <a:cubicBezTo>
                        <a:pt x="73" y="44"/>
                        <a:pt x="74" y="44"/>
                        <a:pt x="74" y="43"/>
                      </a:cubicBezTo>
                      <a:cubicBezTo>
                        <a:pt x="75" y="42"/>
                        <a:pt x="75" y="42"/>
                        <a:pt x="75" y="41"/>
                      </a:cubicBezTo>
                      <a:cubicBezTo>
                        <a:pt x="75" y="41"/>
                        <a:pt x="75" y="41"/>
                        <a:pt x="75" y="41"/>
                      </a:cubicBezTo>
                      <a:cubicBezTo>
                        <a:pt x="78" y="41"/>
                        <a:pt x="78" y="41"/>
                        <a:pt x="78" y="41"/>
                      </a:cubicBezTo>
                      <a:cubicBezTo>
                        <a:pt x="81" y="41"/>
                        <a:pt x="83" y="36"/>
                        <a:pt x="83" y="33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3" y="1"/>
                        <a:pt x="81" y="0"/>
                        <a:pt x="7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Oval 131">
                  <a:extLst>
                    <a:ext uri="{FF2B5EF4-FFF2-40B4-BE49-F238E27FC236}">
                      <a16:creationId xmlns="" xmlns:a16="http://schemas.microsoft.com/office/drawing/2014/main" id="{32079A23-24A8-4A09-9C3D-C5669F6BFE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36159"/>
                  <a:ext cx="31861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Oval 132">
                  <a:extLst>
                    <a:ext uri="{FF2B5EF4-FFF2-40B4-BE49-F238E27FC236}">
                      <a16:creationId xmlns="" xmlns:a16="http://schemas.microsoft.com/office/drawing/2014/main" id="{C02A5765-6A5C-42C2-98FB-6E17F92FB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36159"/>
                  <a:ext cx="30635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Oval 133">
                  <a:extLst>
                    <a:ext uri="{FF2B5EF4-FFF2-40B4-BE49-F238E27FC236}">
                      <a16:creationId xmlns="" xmlns:a16="http://schemas.microsoft.com/office/drawing/2014/main" id="{F514C271-E8AA-4D54-BA35-472F84DD3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98655"/>
                  <a:ext cx="31861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Oval 134">
                  <a:extLst>
                    <a:ext uri="{FF2B5EF4-FFF2-40B4-BE49-F238E27FC236}">
                      <a16:creationId xmlns="" xmlns:a16="http://schemas.microsoft.com/office/drawing/2014/main" id="{7AD5EC0F-09D5-4583-B918-C830D2B2D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98655"/>
                  <a:ext cx="30635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Freeform: Shape 135">
                  <a:extLst>
                    <a:ext uri="{FF2B5EF4-FFF2-40B4-BE49-F238E27FC236}">
                      <a16:creationId xmlns="" xmlns:a16="http://schemas.microsoft.com/office/drawing/2014/main" id="{CFD4A687-0C7D-4418-867C-FF009BB50E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4151" y="808069"/>
                  <a:ext cx="384780" cy="322284"/>
                </a:xfrm>
                <a:custGeom>
                  <a:avLst/>
                  <a:gdLst>
                    <a:gd name="T0" fmla="*/ 58 w 87"/>
                    <a:gd name="T1" fmla="*/ 0 h 73"/>
                    <a:gd name="T2" fmla="*/ 31 w 87"/>
                    <a:gd name="T3" fmla="*/ 0 h 73"/>
                    <a:gd name="T4" fmla="*/ 0 w 87"/>
                    <a:gd name="T5" fmla="*/ 26 h 73"/>
                    <a:gd name="T6" fmla="*/ 9 w 87"/>
                    <a:gd name="T7" fmla="*/ 38 h 73"/>
                    <a:gd name="T8" fmla="*/ 20 w 87"/>
                    <a:gd name="T9" fmla="*/ 27 h 73"/>
                    <a:gd name="T10" fmla="*/ 20 w 87"/>
                    <a:gd name="T11" fmla="*/ 73 h 73"/>
                    <a:gd name="T12" fmla="*/ 44 w 87"/>
                    <a:gd name="T13" fmla="*/ 73 h 73"/>
                    <a:gd name="T14" fmla="*/ 68 w 87"/>
                    <a:gd name="T15" fmla="*/ 73 h 73"/>
                    <a:gd name="T16" fmla="*/ 67 w 87"/>
                    <a:gd name="T17" fmla="*/ 27 h 73"/>
                    <a:gd name="T18" fmla="*/ 79 w 87"/>
                    <a:gd name="T19" fmla="*/ 38 h 73"/>
                    <a:gd name="T20" fmla="*/ 87 w 87"/>
                    <a:gd name="T21" fmla="*/ 26 h 73"/>
                    <a:gd name="T22" fmla="*/ 58 w 87"/>
                    <a:gd name="T2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7" h="73">
                      <a:moveTo>
                        <a:pt x="58" y="0"/>
                      </a:moveTo>
                      <a:cubicBezTo>
                        <a:pt x="53" y="8"/>
                        <a:pt x="36" y="8"/>
                        <a:pt x="31" y="0"/>
                      </a:cubicBezTo>
                      <a:cubicBezTo>
                        <a:pt x="31" y="0"/>
                        <a:pt x="5" y="15"/>
                        <a:pt x="0" y="26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16" y="30"/>
                        <a:pt x="20" y="27"/>
                      </a:cubicBezTo>
                      <a:cubicBezTo>
                        <a:pt x="20" y="73"/>
                        <a:pt x="20" y="73"/>
                        <a:pt x="20" y="73"/>
                      </a:cubicBezTo>
                      <a:cubicBezTo>
                        <a:pt x="44" y="73"/>
                        <a:pt x="44" y="73"/>
                        <a:pt x="44" y="73"/>
                      </a:cubicBezTo>
                      <a:cubicBezTo>
                        <a:pt x="68" y="73"/>
                        <a:pt x="68" y="73"/>
                        <a:pt x="68" y="73"/>
                      </a:cubicBezTo>
                      <a:cubicBezTo>
                        <a:pt x="67" y="27"/>
                        <a:pt x="67" y="27"/>
                        <a:pt x="67" y="27"/>
                      </a:cubicBezTo>
                      <a:cubicBezTo>
                        <a:pt x="71" y="30"/>
                        <a:pt x="79" y="38"/>
                        <a:pt x="79" y="38"/>
                      </a:cubicBezTo>
                      <a:cubicBezTo>
                        <a:pt x="87" y="26"/>
                        <a:pt x="87" y="26"/>
                        <a:pt x="87" y="26"/>
                      </a:cubicBezTo>
                      <a:cubicBezTo>
                        <a:pt x="82" y="15"/>
                        <a:pt x="58" y="0"/>
                        <a:pt x="5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Freeform: Shape 136">
                  <a:extLst>
                    <a:ext uri="{FF2B5EF4-FFF2-40B4-BE49-F238E27FC236}">
                      <a16:creationId xmlns="" xmlns:a16="http://schemas.microsoft.com/office/drawing/2014/main" id="{92D80F1D-A15C-4256-BD30-8D65CB571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6299" y="795815"/>
                  <a:ext cx="110287" cy="30635"/>
                </a:xfrm>
                <a:custGeom>
                  <a:avLst/>
                  <a:gdLst>
                    <a:gd name="T0" fmla="*/ 13 w 25"/>
                    <a:gd name="T1" fmla="*/ 7 h 7"/>
                    <a:gd name="T2" fmla="*/ 24 w 25"/>
                    <a:gd name="T3" fmla="*/ 2 h 7"/>
                    <a:gd name="T4" fmla="*/ 24 w 25"/>
                    <a:gd name="T5" fmla="*/ 0 h 7"/>
                    <a:gd name="T6" fmla="*/ 22 w 25"/>
                    <a:gd name="T7" fmla="*/ 1 h 7"/>
                    <a:gd name="T8" fmla="*/ 13 w 25"/>
                    <a:gd name="T9" fmla="*/ 5 h 7"/>
                    <a:gd name="T10" fmla="*/ 3 w 25"/>
                    <a:gd name="T11" fmla="*/ 1 h 7"/>
                    <a:gd name="T12" fmla="*/ 1 w 25"/>
                    <a:gd name="T13" fmla="*/ 0 h 7"/>
                    <a:gd name="T14" fmla="*/ 1 w 25"/>
                    <a:gd name="T15" fmla="*/ 2 h 7"/>
                    <a:gd name="T16" fmla="*/ 13 w 25"/>
                    <a:gd name="T17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7">
                      <a:moveTo>
                        <a:pt x="13" y="7"/>
                      </a:moveTo>
                      <a:cubicBezTo>
                        <a:pt x="18" y="7"/>
                        <a:pt x="23" y="5"/>
                        <a:pt x="24" y="2"/>
                      </a:cubicBezTo>
                      <a:cubicBezTo>
                        <a:pt x="25" y="2"/>
                        <a:pt x="24" y="1"/>
                        <a:pt x="24" y="0"/>
                      </a:cubicBezTo>
                      <a:cubicBezTo>
                        <a:pt x="23" y="0"/>
                        <a:pt x="22" y="0"/>
                        <a:pt x="22" y="1"/>
                      </a:cubicBezTo>
                      <a:cubicBezTo>
                        <a:pt x="21" y="3"/>
                        <a:pt x="17" y="5"/>
                        <a:pt x="13" y="5"/>
                      </a:cubicBezTo>
                      <a:cubicBezTo>
                        <a:pt x="8" y="5"/>
                        <a:pt x="4" y="3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1" y="2"/>
                      </a:cubicBezTo>
                      <a:cubicBezTo>
                        <a:pt x="2" y="5"/>
                        <a:pt x="7" y="7"/>
                        <a:pt x="1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Freeform: Shape 137">
                  <a:extLst>
                    <a:ext uri="{FF2B5EF4-FFF2-40B4-BE49-F238E27FC236}">
                      <a16:creationId xmlns="" xmlns:a16="http://schemas.microsoft.com/office/drawing/2014/main" id="{A48BC6E1-7668-436D-9B83-51883A2A6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9591" y="3626519"/>
                  <a:ext cx="322284" cy="335763"/>
                </a:xfrm>
                <a:custGeom>
                  <a:avLst/>
                  <a:gdLst>
                    <a:gd name="T0" fmla="*/ 56 w 73"/>
                    <a:gd name="T1" fmla="*/ 2 h 76"/>
                    <a:gd name="T2" fmla="*/ 51 w 73"/>
                    <a:gd name="T3" fmla="*/ 2 h 76"/>
                    <a:gd name="T4" fmla="*/ 50 w 73"/>
                    <a:gd name="T5" fmla="*/ 3 h 76"/>
                    <a:gd name="T6" fmla="*/ 44 w 73"/>
                    <a:gd name="T7" fmla="*/ 5 h 76"/>
                    <a:gd name="T8" fmla="*/ 17 w 73"/>
                    <a:gd name="T9" fmla="*/ 5 h 76"/>
                    <a:gd name="T10" fmla="*/ 13 w 73"/>
                    <a:gd name="T11" fmla="*/ 8 h 76"/>
                    <a:gd name="T12" fmla="*/ 1 w 73"/>
                    <a:gd name="T13" fmla="*/ 40 h 76"/>
                    <a:gd name="T14" fmla="*/ 7 w 73"/>
                    <a:gd name="T15" fmla="*/ 47 h 76"/>
                    <a:gd name="T16" fmla="*/ 29 w 73"/>
                    <a:gd name="T17" fmla="*/ 47 h 76"/>
                    <a:gd name="T18" fmla="*/ 28 w 73"/>
                    <a:gd name="T19" fmla="*/ 54 h 76"/>
                    <a:gd name="T20" fmla="*/ 24 w 73"/>
                    <a:gd name="T21" fmla="*/ 66 h 76"/>
                    <a:gd name="T22" fmla="*/ 26 w 73"/>
                    <a:gd name="T23" fmla="*/ 72 h 76"/>
                    <a:gd name="T24" fmla="*/ 34 w 73"/>
                    <a:gd name="T25" fmla="*/ 72 h 76"/>
                    <a:gd name="T26" fmla="*/ 41 w 73"/>
                    <a:gd name="T27" fmla="*/ 57 h 76"/>
                    <a:gd name="T28" fmla="*/ 55 w 73"/>
                    <a:gd name="T29" fmla="*/ 40 h 76"/>
                    <a:gd name="T30" fmla="*/ 57 w 73"/>
                    <a:gd name="T31" fmla="*/ 37 h 76"/>
                    <a:gd name="T32" fmla="*/ 72 w 73"/>
                    <a:gd name="T33" fmla="*/ 23 h 76"/>
                    <a:gd name="T34" fmla="*/ 72 w 73"/>
                    <a:gd name="T35" fmla="*/ 18 h 76"/>
                    <a:gd name="T36" fmla="*/ 56 w 73"/>
                    <a:gd name="T37" fmla="*/ 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3" h="76">
                      <a:moveTo>
                        <a:pt x="56" y="2"/>
                      </a:moveTo>
                      <a:cubicBezTo>
                        <a:pt x="54" y="0"/>
                        <a:pt x="52" y="0"/>
                        <a:pt x="51" y="2"/>
                      </a:cubicBezTo>
                      <a:cubicBezTo>
                        <a:pt x="50" y="3"/>
                        <a:pt x="50" y="3"/>
                        <a:pt x="50" y="3"/>
                      </a:cubicBezTo>
                      <a:cubicBezTo>
                        <a:pt x="48" y="4"/>
                        <a:pt x="46" y="5"/>
                        <a:pt x="44" y="5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5" y="5"/>
                        <a:pt x="13" y="7"/>
                        <a:pt x="13" y="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4"/>
                        <a:pt x="2" y="47"/>
                        <a:pt x="7" y="47"/>
                      </a:cubicBezTo>
                      <a:cubicBezTo>
                        <a:pt x="29" y="47"/>
                        <a:pt x="29" y="47"/>
                        <a:pt x="29" y="47"/>
                      </a:cubicBezTo>
                      <a:cubicBezTo>
                        <a:pt x="30" y="50"/>
                        <a:pt x="29" y="53"/>
                        <a:pt x="28" y="54"/>
                      </a:cubicBezTo>
                      <a:cubicBezTo>
                        <a:pt x="27" y="56"/>
                        <a:pt x="23" y="60"/>
                        <a:pt x="24" y="66"/>
                      </a:cubicBezTo>
                      <a:cubicBezTo>
                        <a:pt x="24" y="68"/>
                        <a:pt x="25" y="71"/>
                        <a:pt x="26" y="72"/>
                      </a:cubicBezTo>
                      <a:cubicBezTo>
                        <a:pt x="30" y="76"/>
                        <a:pt x="34" y="75"/>
                        <a:pt x="34" y="72"/>
                      </a:cubicBezTo>
                      <a:cubicBezTo>
                        <a:pt x="34" y="67"/>
                        <a:pt x="32" y="62"/>
                        <a:pt x="41" y="57"/>
                      </a:cubicBezTo>
                      <a:cubicBezTo>
                        <a:pt x="49" y="51"/>
                        <a:pt x="55" y="40"/>
                        <a:pt x="55" y="40"/>
                      </a:cubicBezTo>
                      <a:cubicBezTo>
                        <a:pt x="55" y="40"/>
                        <a:pt x="56" y="39"/>
                        <a:pt x="57" y="37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2"/>
                        <a:pt x="73" y="19"/>
                        <a:pt x="72" y="18"/>
                      </a:cubicBezTo>
                      <a:lnTo>
                        <a:pt x="5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Freeform: Shape 138">
                  <a:extLst>
                    <a:ext uri="{FF2B5EF4-FFF2-40B4-BE49-F238E27FC236}">
                      <a16:creationId xmlns="" xmlns:a16="http://schemas.microsoft.com/office/drawing/2014/main" id="{BB7074FA-A4EE-4CEF-A3E0-869CE073B4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83290" y="1029869"/>
                  <a:ext cx="366398" cy="348017"/>
                </a:xfrm>
                <a:custGeom>
                  <a:avLst/>
                  <a:gdLst>
                    <a:gd name="T0" fmla="*/ 11 w 83"/>
                    <a:gd name="T1" fmla="*/ 63 h 79"/>
                    <a:gd name="T2" fmla="*/ 34 w 83"/>
                    <a:gd name="T3" fmla="*/ 52 h 79"/>
                    <a:gd name="T4" fmla="*/ 38 w 83"/>
                    <a:gd name="T5" fmla="*/ 51 h 79"/>
                    <a:gd name="T6" fmla="*/ 39 w 83"/>
                    <a:gd name="T7" fmla="*/ 55 h 79"/>
                    <a:gd name="T8" fmla="*/ 38 w 83"/>
                    <a:gd name="T9" fmla="*/ 65 h 79"/>
                    <a:gd name="T10" fmla="*/ 38 w 83"/>
                    <a:gd name="T11" fmla="*/ 79 h 79"/>
                    <a:gd name="T12" fmla="*/ 45 w 83"/>
                    <a:gd name="T13" fmla="*/ 79 h 79"/>
                    <a:gd name="T14" fmla="*/ 44 w 83"/>
                    <a:gd name="T15" fmla="*/ 65 h 79"/>
                    <a:gd name="T16" fmla="*/ 44 w 83"/>
                    <a:gd name="T17" fmla="*/ 55 h 79"/>
                    <a:gd name="T18" fmla="*/ 44 w 83"/>
                    <a:gd name="T19" fmla="*/ 51 h 79"/>
                    <a:gd name="T20" fmla="*/ 48 w 83"/>
                    <a:gd name="T21" fmla="*/ 52 h 79"/>
                    <a:gd name="T22" fmla="*/ 71 w 83"/>
                    <a:gd name="T23" fmla="*/ 63 h 79"/>
                    <a:gd name="T24" fmla="*/ 80 w 83"/>
                    <a:gd name="T25" fmla="*/ 54 h 79"/>
                    <a:gd name="T26" fmla="*/ 74 w 83"/>
                    <a:gd name="T27" fmla="*/ 26 h 79"/>
                    <a:gd name="T28" fmla="*/ 46 w 83"/>
                    <a:gd name="T29" fmla="*/ 44 h 79"/>
                    <a:gd name="T30" fmla="*/ 45 w 83"/>
                    <a:gd name="T31" fmla="*/ 41 h 79"/>
                    <a:gd name="T32" fmla="*/ 50 w 83"/>
                    <a:gd name="T33" fmla="*/ 32 h 79"/>
                    <a:gd name="T34" fmla="*/ 59 w 83"/>
                    <a:gd name="T35" fmla="*/ 10 h 79"/>
                    <a:gd name="T36" fmla="*/ 41 w 83"/>
                    <a:gd name="T37" fmla="*/ 0 h 79"/>
                    <a:gd name="T38" fmla="*/ 23 w 83"/>
                    <a:gd name="T39" fmla="*/ 10 h 79"/>
                    <a:gd name="T40" fmla="*/ 33 w 83"/>
                    <a:gd name="T41" fmla="*/ 32 h 79"/>
                    <a:gd name="T42" fmla="*/ 38 w 83"/>
                    <a:gd name="T43" fmla="*/ 41 h 79"/>
                    <a:gd name="T44" fmla="*/ 36 w 83"/>
                    <a:gd name="T45" fmla="*/ 44 h 79"/>
                    <a:gd name="T46" fmla="*/ 8 w 83"/>
                    <a:gd name="T47" fmla="*/ 26 h 79"/>
                    <a:gd name="T48" fmla="*/ 2 w 83"/>
                    <a:gd name="T49" fmla="*/ 54 h 79"/>
                    <a:gd name="T50" fmla="*/ 11 w 83"/>
                    <a:gd name="T51" fmla="*/ 63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3" h="79">
                      <a:moveTo>
                        <a:pt x="11" y="63"/>
                      </a:moveTo>
                      <a:cubicBezTo>
                        <a:pt x="20" y="64"/>
                        <a:pt x="27" y="55"/>
                        <a:pt x="34" y="52"/>
                      </a:cubicBezTo>
                      <a:cubicBezTo>
                        <a:pt x="35" y="51"/>
                        <a:pt x="38" y="50"/>
                        <a:pt x="38" y="51"/>
                      </a:cubicBezTo>
                      <a:cubicBezTo>
                        <a:pt x="39" y="52"/>
                        <a:pt x="39" y="54"/>
                        <a:pt x="39" y="55"/>
                      </a:cubicBezTo>
                      <a:cubicBezTo>
                        <a:pt x="39" y="59"/>
                        <a:pt x="38" y="62"/>
                        <a:pt x="38" y="65"/>
                      </a:cubicBezTo>
                      <a:cubicBezTo>
                        <a:pt x="38" y="69"/>
                        <a:pt x="38" y="75"/>
                        <a:pt x="38" y="79"/>
                      </a:cubicBezTo>
                      <a:cubicBezTo>
                        <a:pt x="45" y="79"/>
                        <a:pt x="45" y="79"/>
                        <a:pt x="45" y="79"/>
                      </a:cubicBezTo>
                      <a:cubicBezTo>
                        <a:pt x="44" y="75"/>
                        <a:pt x="44" y="69"/>
                        <a:pt x="44" y="65"/>
                      </a:cubicBezTo>
                      <a:cubicBezTo>
                        <a:pt x="44" y="62"/>
                        <a:pt x="44" y="59"/>
                        <a:pt x="44" y="55"/>
                      </a:cubicBezTo>
                      <a:cubicBezTo>
                        <a:pt x="44" y="54"/>
                        <a:pt x="43" y="52"/>
                        <a:pt x="44" y="51"/>
                      </a:cubicBezTo>
                      <a:cubicBezTo>
                        <a:pt x="45" y="50"/>
                        <a:pt x="47" y="51"/>
                        <a:pt x="48" y="52"/>
                      </a:cubicBezTo>
                      <a:cubicBezTo>
                        <a:pt x="55" y="55"/>
                        <a:pt x="62" y="64"/>
                        <a:pt x="71" y="63"/>
                      </a:cubicBezTo>
                      <a:cubicBezTo>
                        <a:pt x="76" y="63"/>
                        <a:pt x="78" y="59"/>
                        <a:pt x="80" y="54"/>
                      </a:cubicBezTo>
                      <a:cubicBezTo>
                        <a:pt x="83" y="46"/>
                        <a:pt x="83" y="31"/>
                        <a:pt x="74" y="26"/>
                      </a:cubicBezTo>
                      <a:cubicBezTo>
                        <a:pt x="61" y="18"/>
                        <a:pt x="57" y="43"/>
                        <a:pt x="46" y="44"/>
                      </a:cubicBezTo>
                      <a:cubicBezTo>
                        <a:pt x="44" y="44"/>
                        <a:pt x="44" y="43"/>
                        <a:pt x="45" y="41"/>
                      </a:cubicBezTo>
                      <a:cubicBezTo>
                        <a:pt x="46" y="38"/>
                        <a:pt x="48" y="35"/>
                        <a:pt x="50" y="32"/>
                      </a:cubicBezTo>
                      <a:cubicBezTo>
                        <a:pt x="54" y="26"/>
                        <a:pt x="60" y="18"/>
                        <a:pt x="59" y="10"/>
                      </a:cubicBezTo>
                      <a:cubicBezTo>
                        <a:pt x="58" y="2"/>
                        <a:pt x="49" y="0"/>
                        <a:pt x="41" y="0"/>
                      </a:cubicBezTo>
                      <a:cubicBezTo>
                        <a:pt x="33" y="0"/>
                        <a:pt x="24" y="2"/>
                        <a:pt x="23" y="10"/>
                      </a:cubicBezTo>
                      <a:cubicBezTo>
                        <a:pt x="22" y="18"/>
                        <a:pt x="28" y="26"/>
                        <a:pt x="33" y="32"/>
                      </a:cubicBezTo>
                      <a:cubicBezTo>
                        <a:pt x="35" y="35"/>
                        <a:pt x="37" y="38"/>
                        <a:pt x="38" y="41"/>
                      </a:cubicBezTo>
                      <a:cubicBezTo>
                        <a:pt x="38" y="43"/>
                        <a:pt x="39" y="44"/>
                        <a:pt x="36" y="44"/>
                      </a:cubicBezTo>
                      <a:cubicBezTo>
                        <a:pt x="25" y="43"/>
                        <a:pt x="21" y="18"/>
                        <a:pt x="8" y="26"/>
                      </a:cubicBezTo>
                      <a:cubicBezTo>
                        <a:pt x="0" y="31"/>
                        <a:pt x="0" y="46"/>
                        <a:pt x="2" y="54"/>
                      </a:cubicBezTo>
                      <a:cubicBezTo>
                        <a:pt x="4" y="59"/>
                        <a:pt x="7" y="63"/>
                        <a:pt x="11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Freeform: Shape 139">
                  <a:extLst>
                    <a:ext uri="{FF2B5EF4-FFF2-40B4-BE49-F238E27FC236}">
                      <a16:creationId xmlns="" xmlns:a16="http://schemas.microsoft.com/office/drawing/2014/main" id="{82700BAA-761A-4E70-B8E7-A54547A60F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338" y="1652379"/>
                  <a:ext cx="318607" cy="339439"/>
                </a:xfrm>
                <a:custGeom>
                  <a:avLst/>
                  <a:gdLst>
                    <a:gd name="T0" fmla="*/ 59 w 72"/>
                    <a:gd name="T1" fmla="*/ 53 h 77"/>
                    <a:gd name="T2" fmla="*/ 64 w 72"/>
                    <a:gd name="T3" fmla="*/ 50 h 77"/>
                    <a:gd name="T4" fmla="*/ 71 w 72"/>
                    <a:gd name="T5" fmla="*/ 48 h 77"/>
                    <a:gd name="T6" fmla="*/ 71 w 72"/>
                    <a:gd name="T7" fmla="*/ 38 h 77"/>
                    <a:gd name="T8" fmla="*/ 70 w 72"/>
                    <a:gd name="T9" fmla="*/ 22 h 77"/>
                    <a:gd name="T10" fmla="*/ 53 w 72"/>
                    <a:gd name="T11" fmla="*/ 36 h 77"/>
                    <a:gd name="T12" fmla="*/ 48 w 72"/>
                    <a:gd name="T13" fmla="*/ 42 h 77"/>
                    <a:gd name="T14" fmla="*/ 48 w 72"/>
                    <a:gd name="T15" fmla="*/ 36 h 77"/>
                    <a:gd name="T16" fmla="*/ 54 w 72"/>
                    <a:gd name="T17" fmla="*/ 25 h 77"/>
                    <a:gd name="T18" fmla="*/ 49 w 72"/>
                    <a:gd name="T19" fmla="*/ 15 h 77"/>
                    <a:gd name="T20" fmla="*/ 36 w 72"/>
                    <a:gd name="T21" fmla="*/ 0 h 77"/>
                    <a:gd name="T22" fmla="*/ 36 w 72"/>
                    <a:gd name="T23" fmla="*/ 0 h 77"/>
                    <a:gd name="T24" fmla="*/ 36 w 72"/>
                    <a:gd name="T25" fmla="*/ 0 h 77"/>
                    <a:gd name="T26" fmla="*/ 36 w 72"/>
                    <a:gd name="T27" fmla="*/ 0 h 77"/>
                    <a:gd name="T28" fmla="*/ 36 w 72"/>
                    <a:gd name="T29" fmla="*/ 0 h 77"/>
                    <a:gd name="T30" fmla="*/ 23 w 72"/>
                    <a:gd name="T31" fmla="*/ 15 h 77"/>
                    <a:gd name="T32" fmla="*/ 18 w 72"/>
                    <a:gd name="T33" fmla="*/ 25 h 77"/>
                    <a:gd name="T34" fmla="*/ 23 w 72"/>
                    <a:gd name="T35" fmla="*/ 36 h 77"/>
                    <a:gd name="T36" fmla="*/ 24 w 72"/>
                    <a:gd name="T37" fmla="*/ 42 h 77"/>
                    <a:gd name="T38" fmla="*/ 18 w 72"/>
                    <a:gd name="T39" fmla="*/ 36 h 77"/>
                    <a:gd name="T40" fmla="*/ 2 w 72"/>
                    <a:gd name="T41" fmla="*/ 22 h 77"/>
                    <a:gd name="T42" fmla="*/ 0 w 72"/>
                    <a:gd name="T43" fmla="*/ 38 h 77"/>
                    <a:gd name="T44" fmla="*/ 1 w 72"/>
                    <a:gd name="T45" fmla="*/ 48 h 77"/>
                    <a:gd name="T46" fmla="*/ 7 w 72"/>
                    <a:gd name="T47" fmla="*/ 50 h 77"/>
                    <a:gd name="T48" fmla="*/ 12 w 72"/>
                    <a:gd name="T49" fmla="*/ 53 h 77"/>
                    <a:gd name="T50" fmla="*/ 11 w 72"/>
                    <a:gd name="T51" fmla="*/ 56 h 77"/>
                    <a:gd name="T52" fmla="*/ 0 w 72"/>
                    <a:gd name="T53" fmla="*/ 53 h 77"/>
                    <a:gd name="T54" fmla="*/ 16 w 72"/>
                    <a:gd name="T55" fmla="*/ 75 h 77"/>
                    <a:gd name="T56" fmla="*/ 24 w 72"/>
                    <a:gd name="T57" fmla="*/ 74 h 77"/>
                    <a:gd name="T58" fmla="*/ 31 w 72"/>
                    <a:gd name="T59" fmla="*/ 69 h 77"/>
                    <a:gd name="T60" fmla="*/ 34 w 72"/>
                    <a:gd name="T61" fmla="*/ 68 h 77"/>
                    <a:gd name="T62" fmla="*/ 34 w 72"/>
                    <a:gd name="T63" fmla="*/ 65 h 77"/>
                    <a:gd name="T64" fmla="*/ 36 w 72"/>
                    <a:gd name="T65" fmla="*/ 34 h 77"/>
                    <a:gd name="T66" fmla="*/ 38 w 72"/>
                    <a:gd name="T67" fmla="*/ 65 h 77"/>
                    <a:gd name="T68" fmla="*/ 38 w 72"/>
                    <a:gd name="T69" fmla="*/ 68 h 77"/>
                    <a:gd name="T70" fmla="*/ 40 w 72"/>
                    <a:gd name="T71" fmla="*/ 69 h 77"/>
                    <a:gd name="T72" fmla="*/ 47 w 72"/>
                    <a:gd name="T73" fmla="*/ 74 h 77"/>
                    <a:gd name="T74" fmla="*/ 55 w 72"/>
                    <a:gd name="T75" fmla="*/ 75 h 77"/>
                    <a:gd name="T76" fmla="*/ 71 w 72"/>
                    <a:gd name="T77" fmla="*/ 53 h 77"/>
                    <a:gd name="T78" fmla="*/ 60 w 72"/>
                    <a:gd name="T79" fmla="*/ 56 h 77"/>
                    <a:gd name="T80" fmla="*/ 59 w 72"/>
                    <a:gd name="T81" fmla="*/ 53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2" h="77">
                      <a:moveTo>
                        <a:pt x="59" y="53"/>
                      </a:moveTo>
                      <a:cubicBezTo>
                        <a:pt x="61" y="51"/>
                        <a:pt x="63" y="51"/>
                        <a:pt x="64" y="50"/>
                      </a:cubicBezTo>
                      <a:cubicBezTo>
                        <a:pt x="66" y="49"/>
                        <a:pt x="69" y="49"/>
                        <a:pt x="71" y="48"/>
                      </a:cubicBezTo>
                      <a:cubicBezTo>
                        <a:pt x="71" y="45"/>
                        <a:pt x="72" y="42"/>
                        <a:pt x="71" y="38"/>
                      </a:cubicBezTo>
                      <a:cubicBezTo>
                        <a:pt x="71" y="33"/>
                        <a:pt x="70" y="28"/>
                        <a:pt x="70" y="22"/>
                      </a:cubicBezTo>
                      <a:cubicBezTo>
                        <a:pt x="63" y="26"/>
                        <a:pt x="56" y="28"/>
                        <a:pt x="53" y="36"/>
                      </a:cubicBezTo>
                      <a:cubicBezTo>
                        <a:pt x="53" y="38"/>
                        <a:pt x="51" y="43"/>
                        <a:pt x="48" y="42"/>
                      </a:cubicBezTo>
                      <a:cubicBezTo>
                        <a:pt x="46" y="40"/>
                        <a:pt x="47" y="37"/>
                        <a:pt x="48" y="36"/>
                      </a:cubicBezTo>
                      <a:cubicBezTo>
                        <a:pt x="51" y="32"/>
                        <a:pt x="54" y="30"/>
                        <a:pt x="54" y="25"/>
                      </a:cubicBezTo>
                      <a:cubicBezTo>
                        <a:pt x="54" y="21"/>
                        <a:pt x="51" y="18"/>
                        <a:pt x="49" y="15"/>
                      </a:cubicBezTo>
                      <a:cubicBezTo>
                        <a:pt x="45" y="10"/>
                        <a:pt x="40" y="6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6"/>
                        <a:pt x="27" y="10"/>
                        <a:pt x="23" y="15"/>
                      </a:cubicBezTo>
                      <a:cubicBezTo>
                        <a:pt x="20" y="18"/>
                        <a:pt x="18" y="21"/>
                        <a:pt x="18" y="25"/>
                      </a:cubicBezTo>
                      <a:cubicBezTo>
                        <a:pt x="18" y="30"/>
                        <a:pt x="21" y="32"/>
                        <a:pt x="23" y="36"/>
                      </a:cubicBezTo>
                      <a:cubicBezTo>
                        <a:pt x="24" y="37"/>
                        <a:pt x="26" y="40"/>
                        <a:pt x="24" y="42"/>
                      </a:cubicBezTo>
                      <a:cubicBezTo>
                        <a:pt x="21" y="43"/>
                        <a:pt x="19" y="38"/>
                        <a:pt x="18" y="36"/>
                      </a:cubicBezTo>
                      <a:cubicBezTo>
                        <a:pt x="16" y="28"/>
                        <a:pt x="9" y="26"/>
                        <a:pt x="2" y="22"/>
                      </a:cubicBezTo>
                      <a:cubicBezTo>
                        <a:pt x="2" y="28"/>
                        <a:pt x="1" y="33"/>
                        <a:pt x="0" y="38"/>
                      </a:cubicBezTo>
                      <a:cubicBezTo>
                        <a:pt x="0" y="42"/>
                        <a:pt x="0" y="45"/>
                        <a:pt x="1" y="48"/>
                      </a:cubicBezTo>
                      <a:cubicBezTo>
                        <a:pt x="3" y="49"/>
                        <a:pt x="5" y="49"/>
                        <a:pt x="7" y="50"/>
                      </a:cubicBezTo>
                      <a:cubicBezTo>
                        <a:pt x="9" y="51"/>
                        <a:pt x="11" y="51"/>
                        <a:pt x="12" y="53"/>
                      </a:cubicBezTo>
                      <a:cubicBezTo>
                        <a:pt x="14" y="54"/>
                        <a:pt x="14" y="57"/>
                        <a:pt x="11" y="56"/>
                      </a:cubicBezTo>
                      <a:cubicBezTo>
                        <a:pt x="8" y="56"/>
                        <a:pt x="4" y="52"/>
                        <a:pt x="0" y="53"/>
                      </a:cubicBezTo>
                      <a:cubicBezTo>
                        <a:pt x="2" y="62"/>
                        <a:pt x="7" y="71"/>
                        <a:pt x="16" y="75"/>
                      </a:cubicBezTo>
                      <a:cubicBezTo>
                        <a:pt x="20" y="77"/>
                        <a:pt x="21" y="76"/>
                        <a:pt x="24" y="74"/>
                      </a:cubicBezTo>
                      <a:cubicBezTo>
                        <a:pt x="27" y="72"/>
                        <a:pt x="28" y="70"/>
                        <a:pt x="31" y="69"/>
                      </a:cubicBezTo>
                      <a:cubicBezTo>
                        <a:pt x="33" y="69"/>
                        <a:pt x="34" y="70"/>
                        <a:pt x="34" y="68"/>
                      </a:cubicBezTo>
                      <a:cubicBezTo>
                        <a:pt x="34" y="67"/>
                        <a:pt x="34" y="66"/>
                        <a:pt x="34" y="65"/>
                      </a:cubicBezTo>
                      <a:cubicBezTo>
                        <a:pt x="35" y="53"/>
                        <a:pt x="35" y="46"/>
                        <a:pt x="36" y="34"/>
                      </a:cubicBezTo>
                      <a:cubicBezTo>
                        <a:pt x="36" y="46"/>
                        <a:pt x="37" y="53"/>
                        <a:pt x="38" y="65"/>
                      </a:cubicBezTo>
                      <a:cubicBezTo>
                        <a:pt x="38" y="66"/>
                        <a:pt x="38" y="67"/>
                        <a:pt x="38" y="68"/>
                      </a:cubicBezTo>
                      <a:cubicBezTo>
                        <a:pt x="38" y="70"/>
                        <a:pt x="39" y="69"/>
                        <a:pt x="40" y="69"/>
                      </a:cubicBezTo>
                      <a:cubicBezTo>
                        <a:pt x="43" y="70"/>
                        <a:pt x="45" y="72"/>
                        <a:pt x="47" y="74"/>
                      </a:cubicBezTo>
                      <a:cubicBezTo>
                        <a:pt x="50" y="76"/>
                        <a:pt x="52" y="77"/>
                        <a:pt x="55" y="75"/>
                      </a:cubicBezTo>
                      <a:cubicBezTo>
                        <a:pt x="65" y="71"/>
                        <a:pt x="70" y="62"/>
                        <a:pt x="71" y="53"/>
                      </a:cubicBezTo>
                      <a:cubicBezTo>
                        <a:pt x="68" y="52"/>
                        <a:pt x="64" y="56"/>
                        <a:pt x="60" y="56"/>
                      </a:cubicBezTo>
                      <a:cubicBezTo>
                        <a:pt x="58" y="57"/>
                        <a:pt x="58" y="54"/>
                        <a:pt x="59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Rectangle 140">
                  <a:extLst>
                    <a:ext uri="{FF2B5EF4-FFF2-40B4-BE49-F238E27FC236}">
                      <a16:creationId xmlns="" xmlns:a16="http://schemas.microsoft.com/office/drawing/2014/main" id="{6805ECF6-574E-4288-86CD-44D1AFF91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78162" y="1966084"/>
                  <a:ext cx="22057" cy="1053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Freeform: Shape 141">
                  <a:extLst>
                    <a:ext uri="{FF2B5EF4-FFF2-40B4-BE49-F238E27FC236}">
                      <a16:creationId xmlns="" xmlns:a16="http://schemas.microsoft.com/office/drawing/2014/main" id="{1D8D781B-E759-4515-A6B0-B9C01DD71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413423"/>
                  <a:ext cx="30635" cy="162980"/>
                </a:xfrm>
                <a:custGeom>
                  <a:avLst/>
                  <a:gdLst>
                    <a:gd name="T0" fmla="*/ 7 w 7"/>
                    <a:gd name="T1" fmla="*/ 1 h 37"/>
                    <a:gd name="T2" fmla="*/ 4 w 7"/>
                    <a:gd name="T3" fmla="*/ 0 h 37"/>
                    <a:gd name="T4" fmla="*/ 4 w 7"/>
                    <a:gd name="T5" fmla="*/ 0 h 37"/>
                    <a:gd name="T6" fmla="*/ 0 w 7"/>
                    <a:gd name="T7" fmla="*/ 1 h 37"/>
                    <a:gd name="T8" fmla="*/ 0 w 7"/>
                    <a:gd name="T9" fmla="*/ 37 h 37"/>
                    <a:gd name="T10" fmla="*/ 7 w 7"/>
                    <a:gd name="T11" fmla="*/ 37 h 37"/>
                    <a:gd name="T12" fmla="*/ 7 w 7"/>
                    <a:gd name="T1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37">
                      <a:moveTo>
                        <a:pt x="7" y="1"/>
                      </a:move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1" y="1"/>
                        <a:pt x="0" y="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7" y="37"/>
                        <a:pt x="7" y="37"/>
                        <a:pt x="7" y="37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Freeform: Shape 142">
                  <a:extLst>
                    <a:ext uri="{FF2B5EF4-FFF2-40B4-BE49-F238E27FC236}">
                      <a16:creationId xmlns="" xmlns:a16="http://schemas.microsoft.com/office/drawing/2014/main" id="{21E428A8-E488-4373-B40C-BC28AEFC9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192849"/>
                  <a:ext cx="30635" cy="22057"/>
                </a:xfrm>
                <a:custGeom>
                  <a:avLst/>
                  <a:gdLst>
                    <a:gd name="T0" fmla="*/ 5 w 7"/>
                    <a:gd name="T1" fmla="*/ 5 h 5"/>
                    <a:gd name="T2" fmla="*/ 5 w 7"/>
                    <a:gd name="T3" fmla="*/ 5 h 5"/>
                    <a:gd name="T4" fmla="*/ 7 w 7"/>
                    <a:gd name="T5" fmla="*/ 5 h 5"/>
                    <a:gd name="T6" fmla="*/ 7 w 7"/>
                    <a:gd name="T7" fmla="*/ 0 h 5"/>
                    <a:gd name="T8" fmla="*/ 0 w 7"/>
                    <a:gd name="T9" fmla="*/ 0 h 5"/>
                    <a:gd name="T10" fmla="*/ 0 w 7"/>
                    <a:gd name="T11" fmla="*/ 5 h 5"/>
                    <a:gd name="T12" fmla="*/ 5 w 7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">
                      <a:moveTo>
                        <a:pt x="5" y="5"/>
                      </a:move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7" y="5"/>
                        <a:pt x="7" y="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3" y="5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Freeform: Shape 143">
                  <a:extLst>
                    <a:ext uri="{FF2B5EF4-FFF2-40B4-BE49-F238E27FC236}">
                      <a16:creationId xmlns="" xmlns:a16="http://schemas.microsoft.com/office/drawing/2014/main" id="{F10E059B-88AB-48F1-8688-46E05D0B5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8517" y="1223484"/>
                  <a:ext cx="305128" cy="220574"/>
                </a:xfrm>
                <a:custGeom>
                  <a:avLst/>
                  <a:gdLst>
                    <a:gd name="T0" fmla="*/ 37 w 69"/>
                    <a:gd name="T1" fmla="*/ 0 h 50"/>
                    <a:gd name="T2" fmla="*/ 35 w 69"/>
                    <a:gd name="T3" fmla="*/ 0 h 50"/>
                    <a:gd name="T4" fmla="*/ 35 w 69"/>
                    <a:gd name="T5" fmla="*/ 0 h 50"/>
                    <a:gd name="T6" fmla="*/ 30 w 69"/>
                    <a:gd name="T7" fmla="*/ 0 h 50"/>
                    <a:gd name="T8" fmla="*/ 1 w 69"/>
                    <a:gd name="T9" fmla="*/ 33 h 50"/>
                    <a:gd name="T10" fmla="*/ 3 w 69"/>
                    <a:gd name="T11" fmla="*/ 46 h 50"/>
                    <a:gd name="T12" fmla="*/ 4 w 69"/>
                    <a:gd name="T13" fmla="*/ 48 h 50"/>
                    <a:gd name="T14" fmla="*/ 6 w 69"/>
                    <a:gd name="T15" fmla="*/ 46 h 50"/>
                    <a:gd name="T16" fmla="*/ 14 w 69"/>
                    <a:gd name="T17" fmla="*/ 40 h 50"/>
                    <a:gd name="T18" fmla="*/ 15 w 69"/>
                    <a:gd name="T19" fmla="*/ 40 h 50"/>
                    <a:gd name="T20" fmla="*/ 23 w 69"/>
                    <a:gd name="T21" fmla="*/ 46 h 50"/>
                    <a:gd name="T22" fmla="*/ 24 w 69"/>
                    <a:gd name="T23" fmla="*/ 48 h 50"/>
                    <a:gd name="T24" fmla="*/ 25 w 69"/>
                    <a:gd name="T25" fmla="*/ 46 h 50"/>
                    <a:gd name="T26" fmla="*/ 30 w 69"/>
                    <a:gd name="T27" fmla="*/ 42 h 50"/>
                    <a:gd name="T28" fmla="*/ 34 w 69"/>
                    <a:gd name="T29" fmla="*/ 41 h 50"/>
                    <a:gd name="T30" fmla="*/ 34 w 69"/>
                    <a:gd name="T31" fmla="*/ 41 h 50"/>
                    <a:gd name="T32" fmla="*/ 37 w 69"/>
                    <a:gd name="T33" fmla="*/ 42 h 50"/>
                    <a:gd name="T34" fmla="*/ 43 w 69"/>
                    <a:gd name="T35" fmla="*/ 47 h 50"/>
                    <a:gd name="T36" fmla="*/ 44 w 69"/>
                    <a:gd name="T37" fmla="*/ 48 h 50"/>
                    <a:gd name="T38" fmla="*/ 45 w 69"/>
                    <a:gd name="T39" fmla="*/ 47 h 50"/>
                    <a:gd name="T40" fmla="*/ 54 w 69"/>
                    <a:gd name="T41" fmla="*/ 41 h 50"/>
                    <a:gd name="T42" fmla="*/ 54 w 69"/>
                    <a:gd name="T43" fmla="*/ 41 h 50"/>
                    <a:gd name="T44" fmla="*/ 62 w 69"/>
                    <a:gd name="T45" fmla="*/ 47 h 50"/>
                    <a:gd name="T46" fmla="*/ 63 w 69"/>
                    <a:gd name="T47" fmla="*/ 49 h 50"/>
                    <a:gd name="T48" fmla="*/ 64 w 69"/>
                    <a:gd name="T49" fmla="*/ 50 h 50"/>
                    <a:gd name="T50" fmla="*/ 64 w 69"/>
                    <a:gd name="T51" fmla="*/ 49 h 50"/>
                    <a:gd name="T52" fmla="*/ 65 w 69"/>
                    <a:gd name="T53" fmla="*/ 47 h 50"/>
                    <a:gd name="T54" fmla="*/ 68 w 69"/>
                    <a:gd name="T55" fmla="*/ 35 h 50"/>
                    <a:gd name="T56" fmla="*/ 37 w 69"/>
                    <a:gd name="T5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69" h="50">
                      <a:moveTo>
                        <a:pt x="37" y="0"/>
                      </a:moveTo>
                      <a:cubicBezTo>
                        <a:pt x="37" y="0"/>
                        <a:pt x="36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32" y="0"/>
                        <a:pt x="30" y="0"/>
                      </a:cubicBezTo>
                      <a:cubicBezTo>
                        <a:pt x="14" y="2"/>
                        <a:pt x="1" y="16"/>
                        <a:pt x="1" y="33"/>
                      </a:cubicBezTo>
                      <a:cubicBezTo>
                        <a:pt x="0" y="38"/>
                        <a:pt x="1" y="42"/>
                        <a:pt x="3" y="46"/>
                      </a:cubicBezTo>
                      <a:cubicBezTo>
                        <a:pt x="3" y="47"/>
                        <a:pt x="4" y="48"/>
                        <a:pt x="4" y="48"/>
                      </a:cubicBezTo>
                      <a:cubicBezTo>
                        <a:pt x="5" y="48"/>
                        <a:pt x="5" y="47"/>
                        <a:pt x="6" y="46"/>
                      </a:cubicBezTo>
                      <a:cubicBezTo>
                        <a:pt x="7" y="43"/>
                        <a:pt x="11" y="40"/>
                        <a:pt x="14" y="40"/>
                      </a:cubicBezTo>
                      <a:cubicBezTo>
                        <a:pt x="14" y="40"/>
                        <a:pt x="15" y="40"/>
                        <a:pt x="15" y="40"/>
                      </a:cubicBezTo>
                      <a:cubicBezTo>
                        <a:pt x="18" y="41"/>
                        <a:pt x="22" y="43"/>
                        <a:pt x="23" y="46"/>
                      </a:cubicBezTo>
                      <a:cubicBezTo>
                        <a:pt x="24" y="47"/>
                        <a:pt x="24" y="48"/>
                        <a:pt x="24" y="48"/>
                      </a:cubicBezTo>
                      <a:cubicBezTo>
                        <a:pt x="24" y="48"/>
                        <a:pt x="25" y="47"/>
                        <a:pt x="25" y="46"/>
                      </a:cubicBezTo>
                      <a:cubicBezTo>
                        <a:pt x="26" y="44"/>
                        <a:pt x="28" y="42"/>
                        <a:pt x="30" y="42"/>
                      </a:cubicBezTo>
                      <a:cubicBezTo>
                        <a:pt x="31" y="41"/>
                        <a:pt x="33" y="41"/>
                        <a:pt x="34" y="41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5" y="41"/>
                        <a:pt x="36" y="41"/>
                        <a:pt x="37" y="42"/>
                      </a:cubicBezTo>
                      <a:cubicBezTo>
                        <a:pt x="40" y="42"/>
                        <a:pt x="42" y="44"/>
                        <a:pt x="43" y="47"/>
                      </a:cubicBezTo>
                      <a:cubicBezTo>
                        <a:pt x="44" y="48"/>
                        <a:pt x="44" y="48"/>
                        <a:pt x="44" y="48"/>
                      </a:cubicBezTo>
                      <a:cubicBezTo>
                        <a:pt x="44" y="48"/>
                        <a:pt x="44" y="48"/>
                        <a:pt x="45" y="47"/>
                      </a:cubicBezTo>
                      <a:cubicBezTo>
                        <a:pt x="47" y="44"/>
                        <a:pt x="50" y="41"/>
                        <a:pt x="54" y="41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8" y="41"/>
                        <a:pt x="61" y="44"/>
                        <a:pt x="62" y="47"/>
                      </a:cubicBezTo>
                      <a:cubicBezTo>
                        <a:pt x="63" y="48"/>
                        <a:pt x="63" y="49"/>
                        <a:pt x="63" y="49"/>
                      </a:cubicBezTo>
                      <a:cubicBezTo>
                        <a:pt x="63" y="50"/>
                        <a:pt x="63" y="50"/>
                        <a:pt x="64" y="50"/>
                      </a:cubicBezTo>
                      <a:cubicBezTo>
                        <a:pt x="64" y="50"/>
                        <a:pt x="64" y="50"/>
                        <a:pt x="64" y="49"/>
                      </a:cubicBezTo>
                      <a:cubicBezTo>
                        <a:pt x="65" y="49"/>
                        <a:pt x="65" y="48"/>
                        <a:pt x="65" y="47"/>
                      </a:cubicBezTo>
                      <a:cubicBezTo>
                        <a:pt x="67" y="44"/>
                        <a:pt x="68" y="39"/>
                        <a:pt x="68" y="35"/>
                      </a:cubicBezTo>
                      <a:cubicBezTo>
                        <a:pt x="69" y="17"/>
                        <a:pt x="55" y="2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Freeform: Shape 144">
                  <a:extLst>
                    <a:ext uri="{FF2B5EF4-FFF2-40B4-BE49-F238E27FC236}">
                      <a16:creationId xmlns="" xmlns:a16="http://schemas.microsoft.com/office/drawing/2014/main" id="{6E17C593-0F86-447B-98B2-5DE81C67B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91660"/>
                  <a:ext cx="118865" cy="84553"/>
                </a:xfrm>
                <a:custGeom>
                  <a:avLst/>
                  <a:gdLst>
                    <a:gd name="T0" fmla="*/ 17 w 27"/>
                    <a:gd name="T1" fmla="*/ 5 h 19"/>
                    <a:gd name="T2" fmla="*/ 24 w 27"/>
                    <a:gd name="T3" fmla="*/ 1 h 19"/>
                    <a:gd name="T4" fmla="*/ 27 w 27"/>
                    <a:gd name="T5" fmla="*/ 0 h 19"/>
                    <a:gd name="T6" fmla="*/ 16 w 27"/>
                    <a:gd name="T7" fmla="*/ 1 h 19"/>
                    <a:gd name="T8" fmla="*/ 9 w 27"/>
                    <a:gd name="T9" fmla="*/ 7 h 19"/>
                    <a:gd name="T10" fmla="*/ 5 w 27"/>
                    <a:gd name="T11" fmla="*/ 12 h 19"/>
                    <a:gd name="T12" fmla="*/ 0 w 27"/>
                    <a:gd name="T13" fmla="*/ 19 h 19"/>
                    <a:gd name="T14" fmla="*/ 9 w 27"/>
                    <a:gd name="T15" fmla="*/ 15 h 19"/>
                    <a:gd name="T16" fmla="*/ 17 w 27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17" y="5"/>
                      </a:moveTo>
                      <a:cubicBezTo>
                        <a:pt x="19" y="4"/>
                        <a:pt x="21" y="2"/>
                        <a:pt x="24" y="1"/>
                      </a:cubicBezTo>
                      <a:cubicBezTo>
                        <a:pt x="24" y="1"/>
                        <a:pt x="26" y="0"/>
                        <a:pt x="27" y="0"/>
                      </a:cubicBezTo>
                      <a:cubicBezTo>
                        <a:pt x="23" y="0"/>
                        <a:pt x="19" y="0"/>
                        <a:pt x="16" y="1"/>
                      </a:cubicBezTo>
                      <a:cubicBezTo>
                        <a:pt x="13" y="2"/>
                        <a:pt x="10" y="4"/>
                        <a:pt x="9" y="7"/>
                      </a:cubicBezTo>
                      <a:cubicBezTo>
                        <a:pt x="7" y="9"/>
                        <a:pt x="6" y="11"/>
                        <a:pt x="5" y="12"/>
                      </a:cubicBezTo>
                      <a:cubicBezTo>
                        <a:pt x="4" y="15"/>
                        <a:pt x="3" y="18"/>
                        <a:pt x="0" y="19"/>
                      </a:cubicBezTo>
                      <a:cubicBezTo>
                        <a:pt x="3" y="19"/>
                        <a:pt x="7" y="17"/>
                        <a:pt x="9" y="15"/>
                      </a:cubicBezTo>
                      <a:cubicBezTo>
                        <a:pt x="13" y="12"/>
                        <a:pt x="15" y="9"/>
                        <a:pt x="1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Freeform: Shape 145">
                  <a:extLst>
                    <a:ext uri="{FF2B5EF4-FFF2-40B4-BE49-F238E27FC236}">
                      <a16:creationId xmlns="" xmlns:a16="http://schemas.microsoft.com/office/drawing/2014/main" id="{5C041AFD-373C-469F-88C0-B00D9A144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91660"/>
                  <a:ext cx="154402" cy="106611"/>
                </a:xfrm>
                <a:custGeom>
                  <a:avLst/>
                  <a:gdLst>
                    <a:gd name="T0" fmla="*/ 23 w 35"/>
                    <a:gd name="T1" fmla="*/ 3 h 24"/>
                    <a:gd name="T2" fmla="*/ 14 w 35"/>
                    <a:gd name="T3" fmla="*/ 11 h 24"/>
                    <a:gd name="T4" fmla="*/ 8 w 35"/>
                    <a:gd name="T5" fmla="*/ 17 h 24"/>
                    <a:gd name="T6" fmla="*/ 0 w 35"/>
                    <a:gd name="T7" fmla="*/ 20 h 24"/>
                    <a:gd name="T8" fmla="*/ 19 w 35"/>
                    <a:gd name="T9" fmla="*/ 20 h 24"/>
                    <a:gd name="T10" fmla="*/ 30 w 35"/>
                    <a:gd name="T11" fmla="*/ 6 h 24"/>
                    <a:gd name="T12" fmla="*/ 33 w 35"/>
                    <a:gd name="T13" fmla="*/ 2 h 24"/>
                    <a:gd name="T14" fmla="*/ 35 w 35"/>
                    <a:gd name="T15" fmla="*/ 1 h 24"/>
                    <a:gd name="T16" fmla="*/ 23 w 35"/>
                    <a:gd name="T17" fmla="*/ 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23" y="3"/>
                      </a:moveTo>
                      <a:cubicBezTo>
                        <a:pt x="19" y="5"/>
                        <a:pt x="17" y="7"/>
                        <a:pt x="14" y="11"/>
                      </a:cubicBezTo>
                      <a:cubicBezTo>
                        <a:pt x="12" y="13"/>
                        <a:pt x="10" y="16"/>
                        <a:pt x="8" y="17"/>
                      </a:cubicBezTo>
                      <a:cubicBezTo>
                        <a:pt x="5" y="19"/>
                        <a:pt x="3" y="20"/>
                        <a:pt x="0" y="20"/>
                      </a:cubicBezTo>
                      <a:cubicBezTo>
                        <a:pt x="6" y="24"/>
                        <a:pt x="13" y="24"/>
                        <a:pt x="19" y="20"/>
                      </a:cubicBezTo>
                      <a:cubicBezTo>
                        <a:pt x="25" y="17"/>
                        <a:pt x="27" y="12"/>
                        <a:pt x="30" y="6"/>
                      </a:cubicBezTo>
                      <a:cubicBezTo>
                        <a:pt x="31" y="5"/>
                        <a:pt x="32" y="3"/>
                        <a:pt x="33" y="2"/>
                      </a:cubicBezTo>
                      <a:cubicBezTo>
                        <a:pt x="34" y="2"/>
                        <a:pt x="35" y="1"/>
                        <a:pt x="35" y="1"/>
                      </a:cubicBezTo>
                      <a:cubicBezTo>
                        <a:pt x="31" y="0"/>
                        <a:pt x="27" y="1"/>
                        <a:pt x="2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Freeform: Shape 146">
                  <a:extLst>
                    <a:ext uri="{FF2B5EF4-FFF2-40B4-BE49-F238E27FC236}">
                      <a16:creationId xmlns="" xmlns:a16="http://schemas.microsoft.com/office/drawing/2014/main" id="{6DE58CB1-AD3D-4F8A-9878-849903B09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03430"/>
                  <a:ext cx="101709" cy="71074"/>
                </a:xfrm>
                <a:custGeom>
                  <a:avLst/>
                  <a:gdLst>
                    <a:gd name="T0" fmla="*/ 8 w 23"/>
                    <a:gd name="T1" fmla="*/ 6 h 16"/>
                    <a:gd name="T2" fmla="*/ 5 w 23"/>
                    <a:gd name="T3" fmla="*/ 11 h 16"/>
                    <a:gd name="T4" fmla="*/ 0 w 23"/>
                    <a:gd name="T5" fmla="*/ 16 h 16"/>
                    <a:gd name="T6" fmla="*/ 8 w 23"/>
                    <a:gd name="T7" fmla="*/ 13 h 16"/>
                    <a:gd name="T8" fmla="*/ 15 w 23"/>
                    <a:gd name="T9" fmla="*/ 5 h 16"/>
                    <a:gd name="T10" fmla="*/ 20 w 23"/>
                    <a:gd name="T11" fmla="*/ 1 h 16"/>
                    <a:gd name="T12" fmla="*/ 23 w 23"/>
                    <a:gd name="T13" fmla="*/ 0 h 16"/>
                    <a:gd name="T14" fmla="*/ 14 w 23"/>
                    <a:gd name="T15" fmla="*/ 1 h 16"/>
                    <a:gd name="T16" fmla="*/ 8 w 23"/>
                    <a:gd name="T17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8" y="6"/>
                      </a:moveTo>
                      <a:cubicBezTo>
                        <a:pt x="6" y="8"/>
                        <a:pt x="6" y="9"/>
                        <a:pt x="5" y="11"/>
                      </a:cubicBezTo>
                      <a:cubicBezTo>
                        <a:pt x="4" y="13"/>
                        <a:pt x="2" y="15"/>
                        <a:pt x="0" y="16"/>
                      </a:cubicBezTo>
                      <a:cubicBezTo>
                        <a:pt x="3" y="16"/>
                        <a:pt x="6" y="15"/>
                        <a:pt x="8" y="13"/>
                      </a:cubicBezTo>
                      <a:cubicBezTo>
                        <a:pt x="11" y="11"/>
                        <a:pt x="13" y="7"/>
                        <a:pt x="15" y="5"/>
                      </a:cubicBezTo>
                      <a:cubicBezTo>
                        <a:pt x="17" y="3"/>
                        <a:pt x="18" y="2"/>
                        <a:pt x="20" y="1"/>
                      </a:cubicBezTo>
                      <a:cubicBezTo>
                        <a:pt x="21" y="1"/>
                        <a:pt x="22" y="0"/>
                        <a:pt x="23" y="0"/>
                      </a:cubicBezTo>
                      <a:cubicBezTo>
                        <a:pt x="20" y="0"/>
                        <a:pt x="17" y="0"/>
                        <a:pt x="14" y="1"/>
                      </a:cubicBezTo>
                      <a:cubicBezTo>
                        <a:pt x="11" y="2"/>
                        <a:pt x="9" y="4"/>
                        <a:pt x="8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Freeform: Shape 147">
                  <a:extLst>
                    <a:ext uri="{FF2B5EF4-FFF2-40B4-BE49-F238E27FC236}">
                      <a16:creationId xmlns="" xmlns:a16="http://schemas.microsoft.com/office/drawing/2014/main" id="{F0D9FF3B-F1BC-493D-8942-2BF35D500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03430"/>
                  <a:ext cx="132345" cy="93131"/>
                </a:xfrm>
                <a:custGeom>
                  <a:avLst/>
                  <a:gdLst>
                    <a:gd name="T0" fmla="*/ 28 w 30"/>
                    <a:gd name="T1" fmla="*/ 2 h 21"/>
                    <a:gd name="T2" fmla="*/ 30 w 30"/>
                    <a:gd name="T3" fmla="*/ 1 h 21"/>
                    <a:gd name="T4" fmla="*/ 19 w 30"/>
                    <a:gd name="T5" fmla="*/ 2 h 21"/>
                    <a:gd name="T6" fmla="*/ 12 w 30"/>
                    <a:gd name="T7" fmla="*/ 9 h 21"/>
                    <a:gd name="T8" fmla="*/ 6 w 30"/>
                    <a:gd name="T9" fmla="*/ 15 h 21"/>
                    <a:gd name="T10" fmla="*/ 0 w 30"/>
                    <a:gd name="T11" fmla="*/ 18 h 21"/>
                    <a:gd name="T12" fmla="*/ 16 w 30"/>
                    <a:gd name="T13" fmla="*/ 17 h 21"/>
                    <a:gd name="T14" fmla="*/ 25 w 30"/>
                    <a:gd name="T15" fmla="*/ 6 h 21"/>
                    <a:gd name="T16" fmla="*/ 28 w 30"/>
                    <a:gd name="T17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28" y="2"/>
                      </a:moveTo>
                      <a:cubicBezTo>
                        <a:pt x="29" y="2"/>
                        <a:pt x="30" y="1"/>
                        <a:pt x="30" y="1"/>
                      </a:cubicBezTo>
                      <a:cubicBezTo>
                        <a:pt x="26" y="0"/>
                        <a:pt x="23" y="1"/>
                        <a:pt x="19" y="2"/>
                      </a:cubicBezTo>
                      <a:cubicBezTo>
                        <a:pt x="16" y="4"/>
                        <a:pt x="14" y="6"/>
                        <a:pt x="12" y="9"/>
                      </a:cubicBezTo>
                      <a:cubicBezTo>
                        <a:pt x="10" y="11"/>
                        <a:pt x="9" y="14"/>
                        <a:pt x="6" y="15"/>
                      </a:cubicBezTo>
                      <a:cubicBezTo>
                        <a:pt x="5" y="16"/>
                        <a:pt x="2" y="17"/>
                        <a:pt x="0" y="18"/>
                      </a:cubicBezTo>
                      <a:cubicBezTo>
                        <a:pt x="5" y="21"/>
                        <a:pt x="11" y="21"/>
                        <a:pt x="16" y="17"/>
                      </a:cubicBezTo>
                      <a:cubicBezTo>
                        <a:pt x="21" y="15"/>
                        <a:pt x="23" y="10"/>
                        <a:pt x="25" y="6"/>
                      </a:cubicBezTo>
                      <a:cubicBezTo>
                        <a:pt x="26" y="4"/>
                        <a:pt x="27" y="3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Freeform: Shape 148">
                  <a:extLst>
                    <a:ext uri="{FF2B5EF4-FFF2-40B4-BE49-F238E27FC236}">
                      <a16:creationId xmlns="" xmlns:a16="http://schemas.microsoft.com/office/drawing/2014/main" id="{21DEBB91-9A59-4A67-8E5A-B367CE9AE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2424" y="4491660"/>
                  <a:ext cx="115189" cy="84553"/>
                </a:xfrm>
                <a:custGeom>
                  <a:avLst/>
                  <a:gdLst>
                    <a:gd name="T0" fmla="*/ 9 w 26"/>
                    <a:gd name="T1" fmla="*/ 5 h 19"/>
                    <a:gd name="T2" fmla="*/ 17 w 26"/>
                    <a:gd name="T3" fmla="*/ 15 h 19"/>
                    <a:gd name="T4" fmla="*/ 26 w 26"/>
                    <a:gd name="T5" fmla="*/ 19 h 19"/>
                    <a:gd name="T6" fmla="*/ 21 w 26"/>
                    <a:gd name="T7" fmla="*/ 12 h 19"/>
                    <a:gd name="T8" fmla="*/ 18 w 26"/>
                    <a:gd name="T9" fmla="*/ 7 h 19"/>
                    <a:gd name="T10" fmla="*/ 11 w 26"/>
                    <a:gd name="T11" fmla="*/ 1 h 19"/>
                    <a:gd name="T12" fmla="*/ 0 w 26"/>
                    <a:gd name="T13" fmla="*/ 0 h 19"/>
                    <a:gd name="T14" fmla="*/ 3 w 26"/>
                    <a:gd name="T15" fmla="*/ 1 h 19"/>
                    <a:gd name="T16" fmla="*/ 9 w 26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19">
                      <a:moveTo>
                        <a:pt x="9" y="5"/>
                      </a:moveTo>
                      <a:cubicBezTo>
                        <a:pt x="12" y="9"/>
                        <a:pt x="14" y="12"/>
                        <a:pt x="17" y="15"/>
                      </a:cubicBezTo>
                      <a:cubicBezTo>
                        <a:pt x="20" y="17"/>
                        <a:pt x="23" y="19"/>
                        <a:pt x="26" y="19"/>
                      </a:cubicBezTo>
                      <a:cubicBezTo>
                        <a:pt x="24" y="18"/>
                        <a:pt x="22" y="15"/>
                        <a:pt x="21" y="12"/>
                      </a:cubicBezTo>
                      <a:cubicBezTo>
                        <a:pt x="20" y="11"/>
                        <a:pt x="19" y="9"/>
                        <a:pt x="18" y="7"/>
                      </a:cubicBezTo>
                      <a:cubicBezTo>
                        <a:pt x="16" y="4"/>
                        <a:pt x="14" y="2"/>
                        <a:pt x="11" y="1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4"/>
                        <a:pt x="9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Freeform: Shape 149">
                  <a:extLst>
                    <a:ext uri="{FF2B5EF4-FFF2-40B4-BE49-F238E27FC236}">
                      <a16:creationId xmlns="" xmlns:a16="http://schemas.microsoft.com/office/drawing/2014/main" id="{06FFEDD5-DE3D-427B-BC42-49812F232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633" y="4491660"/>
                  <a:ext cx="154402" cy="106611"/>
                </a:xfrm>
                <a:custGeom>
                  <a:avLst/>
                  <a:gdLst>
                    <a:gd name="T0" fmla="*/ 6 w 35"/>
                    <a:gd name="T1" fmla="*/ 6 h 24"/>
                    <a:gd name="T2" fmla="*/ 16 w 35"/>
                    <a:gd name="T3" fmla="*/ 20 h 24"/>
                    <a:gd name="T4" fmla="*/ 35 w 35"/>
                    <a:gd name="T5" fmla="*/ 20 h 24"/>
                    <a:gd name="T6" fmla="*/ 28 w 35"/>
                    <a:gd name="T7" fmla="*/ 17 h 24"/>
                    <a:gd name="T8" fmla="*/ 21 w 35"/>
                    <a:gd name="T9" fmla="*/ 11 h 24"/>
                    <a:gd name="T10" fmla="*/ 13 w 35"/>
                    <a:gd name="T11" fmla="*/ 3 h 24"/>
                    <a:gd name="T12" fmla="*/ 0 w 35"/>
                    <a:gd name="T13" fmla="*/ 1 h 24"/>
                    <a:gd name="T14" fmla="*/ 2 w 35"/>
                    <a:gd name="T15" fmla="*/ 2 h 24"/>
                    <a:gd name="T16" fmla="*/ 6 w 35"/>
                    <a:gd name="T1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6" y="6"/>
                      </a:moveTo>
                      <a:cubicBezTo>
                        <a:pt x="9" y="12"/>
                        <a:pt x="11" y="17"/>
                        <a:pt x="16" y="20"/>
                      </a:cubicBezTo>
                      <a:cubicBezTo>
                        <a:pt x="22" y="24"/>
                        <a:pt x="30" y="24"/>
                        <a:pt x="35" y="20"/>
                      </a:cubicBezTo>
                      <a:cubicBezTo>
                        <a:pt x="33" y="20"/>
                        <a:pt x="30" y="19"/>
                        <a:pt x="28" y="17"/>
                      </a:cubicBezTo>
                      <a:cubicBezTo>
                        <a:pt x="25" y="16"/>
                        <a:pt x="23" y="13"/>
                        <a:pt x="21" y="11"/>
                      </a:cubicBezTo>
                      <a:cubicBezTo>
                        <a:pt x="19" y="7"/>
                        <a:pt x="16" y="5"/>
                        <a:pt x="13" y="3"/>
                      </a:cubicBezTo>
                      <a:cubicBezTo>
                        <a:pt x="9" y="1"/>
                        <a:pt x="4" y="0"/>
                        <a:pt x="0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4" y="3"/>
                        <a:pt x="5" y="5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Freeform: Shape 150">
                  <a:extLst>
                    <a:ext uri="{FF2B5EF4-FFF2-40B4-BE49-F238E27FC236}">
                      <a16:creationId xmlns="" xmlns:a16="http://schemas.microsoft.com/office/drawing/2014/main" id="{03EBE220-8A64-429F-AB92-1DD5C613F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5903" y="4403430"/>
                  <a:ext cx="101709" cy="71074"/>
                </a:xfrm>
                <a:custGeom>
                  <a:avLst/>
                  <a:gdLst>
                    <a:gd name="T0" fmla="*/ 10 w 23"/>
                    <a:gd name="T1" fmla="*/ 1 h 16"/>
                    <a:gd name="T2" fmla="*/ 0 w 23"/>
                    <a:gd name="T3" fmla="*/ 0 h 16"/>
                    <a:gd name="T4" fmla="*/ 3 w 23"/>
                    <a:gd name="T5" fmla="*/ 1 h 16"/>
                    <a:gd name="T6" fmla="*/ 8 w 23"/>
                    <a:gd name="T7" fmla="*/ 5 h 16"/>
                    <a:gd name="T8" fmla="*/ 15 w 23"/>
                    <a:gd name="T9" fmla="*/ 13 h 16"/>
                    <a:gd name="T10" fmla="*/ 23 w 23"/>
                    <a:gd name="T11" fmla="*/ 16 h 16"/>
                    <a:gd name="T12" fmla="*/ 19 w 23"/>
                    <a:gd name="T13" fmla="*/ 11 h 16"/>
                    <a:gd name="T14" fmla="*/ 16 w 23"/>
                    <a:gd name="T15" fmla="*/ 6 h 16"/>
                    <a:gd name="T16" fmla="*/ 10 w 23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10" y="1"/>
                      </a:move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3"/>
                        <a:pt x="8" y="5"/>
                      </a:cubicBezTo>
                      <a:cubicBezTo>
                        <a:pt x="11" y="7"/>
                        <a:pt x="13" y="11"/>
                        <a:pt x="15" y="13"/>
                      </a:cubicBezTo>
                      <a:cubicBezTo>
                        <a:pt x="18" y="15"/>
                        <a:pt x="20" y="16"/>
                        <a:pt x="23" y="16"/>
                      </a:cubicBezTo>
                      <a:cubicBezTo>
                        <a:pt x="21" y="15"/>
                        <a:pt x="20" y="13"/>
                        <a:pt x="19" y="11"/>
                      </a:cubicBezTo>
                      <a:cubicBezTo>
                        <a:pt x="18" y="9"/>
                        <a:pt x="17" y="8"/>
                        <a:pt x="16" y="6"/>
                      </a:cubicBezTo>
                      <a:cubicBezTo>
                        <a:pt x="14" y="4"/>
                        <a:pt x="12" y="2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Freeform: Shape 151">
                  <a:extLst>
                    <a:ext uri="{FF2B5EF4-FFF2-40B4-BE49-F238E27FC236}">
                      <a16:creationId xmlns="" xmlns:a16="http://schemas.microsoft.com/office/drawing/2014/main" id="{A4BAEE91-79AE-48E9-A5BD-0538A289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46690" y="4403430"/>
                  <a:ext cx="132345" cy="93131"/>
                </a:xfrm>
                <a:custGeom>
                  <a:avLst/>
                  <a:gdLst>
                    <a:gd name="T0" fmla="*/ 0 w 30"/>
                    <a:gd name="T1" fmla="*/ 1 h 21"/>
                    <a:gd name="T2" fmla="*/ 2 w 30"/>
                    <a:gd name="T3" fmla="*/ 2 h 21"/>
                    <a:gd name="T4" fmla="*/ 5 w 30"/>
                    <a:gd name="T5" fmla="*/ 6 h 21"/>
                    <a:gd name="T6" fmla="*/ 14 w 30"/>
                    <a:gd name="T7" fmla="*/ 17 h 21"/>
                    <a:gd name="T8" fmla="*/ 30 w 30"/>
                    <a:gd name="T9" fmla="*/ 18 h 21"/>
                    <a:gd name="T10" fmla="*/ 24 w 30"/>
                    <a:gd name="T11" fmla="*/ 15 h 21"/>
                    <a:gd name="T12" fmla="*/ 18 w 30"/>
                    <a:gd name="T13" fmla="*/ 9 h 21"/>
                    <a:gd name="T14" fmla="*/ 11 w 30"/>
                    <a:gd name="T15" fmla="*/ 2 h 21"/>
                    <a:gd name="T16" fmla="*/ 0 w 30"/>
                    <a:gd name="T1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0" y="1"/>
                      </a:move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3"/>
                        <a:pt x="4" y="4"/>
                        <a:pt x="5" y="6"/>
                      </a:cubicBezTo>
                      <a:cubicBezTo>
                        <a:pt x="8" y="10"/>
                        <a:pt x="9" y="15"/>
                        <a:pt x="14" y="17"/>
                      </a:cubicBezTo>
                      <a:cubicBezTo>
                        <a:pt x="19" y="21"/>
                        <a:pt x="25" y="21"/>
                        <a:pt x="30" y="18"/>
                      </a:cubicBezTo>
                      <a:cubicBezTo>
                        <a:pt x="28" y="17"/>
                        <a:pt x="26" y="16"/>
                        <a:pt x="24" y="15"/>
                      </a:cubicBezTo>
                      <a:cubicBezTo>
                        <a:pt x="22" y="14"/>
                        <a:pt x="20" y="11"/>
                        <a:pt x="18" y="9"/>
                      </a:cubicBezTo>
                      <a:cubicBezTo>
                        <a:pt x="16" y="6"/>
                        <a:pt x="14" y="4"/>
                        <a:pt x="11" y="2"/>
                      </a:cubicBezTo>
                      <a:cubicBezTo>
                        <a:pt x="8" y="1"/>
                        <a:pt x="4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Freeform: Shape 152">
                  <a:extLst>
                    <a:ext uri="{FF2B5EF4-FFF2-40B4-BE49-F238E27FC236}">
                      <a16:creationId xmlns="" xmlns:a16="http://schemas.microsoft.com/office/drawing/2014/main" id="{464D4BE6-A63D-4B52-A18D-3B4C0B6DE3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2514" y="4342160"/>
                  <a:ext cx="56369" cy="113963"/>
                </a:xfrm>
                <a:custGeom>
                  <a:avLst/>
                  <a:gdLst>
                    <a:gd name="T0" fmla="*/ 9 w 13"/>
                    <a:gd name="T1" fmla="*/ 8 h 26"/>
                    <a:gd name="T2" fmla="*/ 2 w 13"/>
                    <a:gd name="T3" fmla="*/ 17 h 26"/>
                    <a:gd name="T4" fmla="*/ 1 w 13"/>
                    <a:gd name="T5" fmla="*/ 26 h 26"/>
                    <a:gd name="T6" fmla="*/ 5 w 13"/>
                    <a:gd name="T7" fmla="*/ 20 h 26"/>
                    <a:gd name="T8" fmla="*/ 9 w 13"/>
                    <a:gd name="T9" fmla="*/ 16 h 26"/>
                    <a:gd name="T10" fmla="*/ 12 w 13"/>
                    <a:gd name="T11" fmla="*/ 9 h 26"/>
                    <a:gd name="T12" fmla="*/ 11 w 13"/>
                    <a:gd name="T13" fmla="*/ 0 h 26"/>
                    <a:gd name="T14" fmla="*/ 11 w 13"/>
                    <a:gd name="T15" fmla="*/ 3 h 26"/>
                    <a:gd name="T16" fmla="*/ 9 w 13"/>
                    <a:gd name="T1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26">
                      <a:moveTo>
                        <a:pt x="9" y="8"/>
                      </a:moveTo>
                      <a:cubicBezTo>
                        <a:pt x="6" y="11"/>
                        <a:pt x="4" y="14"/>
                        <a:pt x="2" y="17"/>
                      </a:cubicBezTo>
                      <a:cubicBezTo>
                        <a:pt x="1" y="20"/>
                        <a:pt x="0" y="23"/>
                        <a:pt x="1" y="26"/>
                      </a:cubicBezTo>
                      <a:cubicBezTo>
                        <a:pt x="1" y="23"/>
                        <a:pt x="3" y="21"/>
                        <a:pt x="5" y="20"/>
                      </a:cubicBezTo>
                      <a:cubicBezTo>
                        <a:pt x="6" y="19"/>
                        <a:pt x="8" y="18"/>
                        <a:pt x="9" y="16"/>
                      </a:cubicBezTo>
                      <a:cubicBezTo>
                        <a:pt x="11" y="14"/>
                        <a:pt x="12" y="12"/>
                        <a:pt x="12" y="9"/>
                      </a:cubicBezTo>
                      <a:cubicBezTo>
                        <a:pt x="13" y="6"/>
                        <a:pt x="12" y="3"/>
                        <a:pt x="11" y="0"/>
                      </a:cubicBezTo>
                      <a:cubicBezTo>
                        <a:pt x="11" y="0"/>
                        <a:pt x="11" y="2"/>
                        <a:pt x="11" y="3"/>
                      </a:cubicBezTo>
                      <a:cubicBezTo>
                        <a:pt x="10" y="5"/>
                        <a:pt x="10" y="7"/>
                        <a:pt x="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Freeform: Shape 153">
                  <a:extLst>
                    <a:ext uri="{FF2B5EF4-FFF2-40B4-BE49-F238E27FC236}">
                      <a16:creationId xmlns="" xmlns:a16="http://schemas.microsoft.com/office/drawing/2014/main" id="{2F25C752-DD4C-4D9C-BFEE-4B0716637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0653" y="4301721"/>
                  <a:ext cx="75976" cy="145824"/>
                </a:xfrm>
                <a:custGeom>
                  <a:avLst/>
                  <a:gdLst>
                    <a:gd name="T0" fmla="*/ 6 w 17"/>
                    <a:gd name="T1" fmla="*/ 33 h 33"/>
                    <a:gd name="T2" fmla="*/ 7 w 17"/>
                    <a:gd name="T3" fmla="*/ 27 h 33"/>
                    <a:gd name="T4" fmla="*/ 11 w 17"/>
                    <a:gd name="T5" fmla="*/ 20 h 33"/>
                    <a:gd name="T6" fmla="*/ 16 w 17"/>
                    <a:gd name="T7" fmla="*/ 11 h 33"/>
                    <a:gd name="T8" fmla="*/ 16 w 17"/>
                    <a:gd name="T9" fmla="*/ 0 h 33"/>
                    <a:gd name="T10" fmla="*/ 15 w 17"/>
                    <a:gd name="T11" fmla="*/ 2 h 33"/>
                    <a:gd name="T12" fmla="*/ 12 w 17"/>
                    <a:gd name="T13" fmla="*/ 6 h 33"/>
                    <a:gd name="T14" fmla="*/ 2 w 17"/>
                    <a:gd name="T15" fmla="*/ 17 h 33"/>
                    <a:gd name="T16" fmla="*/ 6 w 17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33">
                      <a:moveTo>
                        <a:pt x="6" y="33"/>
                      </a:moveTo>
                      <a:cubicBezTo>
                        <a:pt x="5" y="31"/>
                        <a:pt x="6" y="29"/>
                        <a:pt x="7" y="27"/>
                      </a:cubicBezTo>
                      <a:cubicBezTo>
                        <a:pt x="8" y="24"/>
                        <a:pt x="9" y="22"/>
                        <a:pt x="11" y="20"/>
                      </a:cubicBezTo>
                      <a:cubicBezTo>
                        <a:pt x="13" y="17"/>
                        <a:pt x="15" y="15"/>
                        <a:pt x="16" y="11"/>
                      </a:cubicBezTo>
                      <a:cubicBezTo>
                        <a:pt x="17" y="8"/>
                        <a:pt x="17" y="4"/>
                        <a:pt x="16" y="0"/>
                      </a:cubicBezTo>
                      <a:cubicBezTo>
                        <a:pt x="16" y="1"/>
                        <a:pt x="15" y="2"/>
                        <a:pt x="15" y="2"/>
                      </a:cubicBezTo>
                      <a:cubicBezTo>
                        <a:pt x="14" y="4"/>
                        <a:pt x="13" y="5"/>
                        <a:pt x="12" y="6"/>
                      </a:cubicBezTo>
                      <a:cubicBezTo>
                        <a:pt x="8" y="10"/>
                        <a:pt x="4" y="12"/>
                        <a:pt x="2" y="17"/>
                      </a:cubicBezTo>
                      <a:cubicBezTo>
                        <a:pt x="0" y="23"/>
                        <a:pt x="1" y="29"/>
                        <a:pt x="6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Freeform: Shape 154">
                  <a:extLst>
                    <a:ext uri="{FF2B5EF4-FFF2-40B4-BE49-F238E27FC236}">
                      <a16:creationId xmlns="" xmlns:a16="http://schemas.microsoft.com/office/drawing/2014/main" id="{EA5A57C3-D3FF-4934-B195-8B8A9FA27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27246" y="1033545"/>
                  <a:ext cx="140922" cy="140922"/>
                </a:xfrm>
                <a:custGeom>
                  <a:avLst/>
                  <a:gdLst>
                    <a:gd name="T0" fmla="*/ 7 w 32"/>
                    <a:gd name="T1" fmla="*/ 30 h 32"/>
                    <a:gd name="T2" fmla="*/ 16 w 32"/>
                    <a:gd name="T3" fmla="*/ 32 h 32"/>
                    <a:gd name="T4" fmla="*/ 32 w 32"/>
                    <a:gd name="T5" fmla="*/ 16 h 32"/>
                    <a:gd name="T6" fmla="*/ 16 w 32"/>
                    <a:gd name="T7" fmla="*/ 0 h 32"/>
                    <a:gd name="T8" fmla="*/ 0 w 32"/>
                    <a:gd name="T9" fmla="*/ 14 h 32"/>
                    <a:gd name="T10" fmla="*/ 16 w 32"/>
                    <a:gd name="T11" fmla="*/ 14 h 32"/>
                    <a:gd name="T12" fmla="*/ 21 w 32"/>
                    <a:gd name="T13" fmla="*/ 14 h 32"/>
                    <a:gd name="T14" fmla="*/ 18 w 32"/>
                    <a:gd name="T15" fmla="*/ 18 h 32"/>
                    <a:gd name="T16" fmla="*/ 7 w 32"/>
                    <a:gd name="T17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32">
                      <a:moveTo>
                        <a:pt x="7" y="30"/>
                      </a:moveTo>
                      <a:cubicBezTo>
                        <a:pt x="10" y="31"/>
                        <a:pt x="13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ubicBezTo>
                        <a:pt x="8" y="0"/>
                        <a:pt x="1" y="6"/>
                        <a:pt x="0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lnTo>
                        <a:pt x="7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Freeform: Shape 155">
                  <a:extLst>
                    <a:ext uri="{FF2B5EF4-FFF2-40B4-BE49-F238E27FC236}">
                      <a16:creationId xmlns="" xmlns:a16="http://schemas.microsoft.com/office/drawing/2014/main" id="{09D103A9-2B99-468E-BC2A-E2A7FC36B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770" y="1104619"/>
                  <a:ext cx="295324" cy="278169"/>
                </a:xfrm>
                <a:custGeom>
                  <a:avLst/>
                  <a:gdLst>
                    <a:gd name="T0" fmla="*/ 30 w 67"/>
                    <a:gd name="T1" fmla="*/ 34 h 63"/>
                    <a:gd name="T2" fmla="*/ 30 w 67"/>
                    <a:gd name="T3" fmla="*/ 36 h 63"/>
                    <a:gd name="T4" fmla="*/ 30 w 67"/>
                    <a:gd name="T5" fmla="*/ 37 h 63"/>
                    <a:gd name="T6" fmla="*/ 30 w 67"/>
                    <a:gd name="T7" fmla="*/ 58 h 63"/>
                    <a:gd name="T8" fmla="*/ 22 w 67"/>
                    <a:gd name="T9" fmla="*/ 63 h 63"/>
                    <a:gd name="T10" fmla="*/ 44 w 67"/>
                    <a:gd name="T11" fmla="*/ 63 h 63"/>
                    <a:gd name="T12" fmla="*/ 37 w 67"/>
                    <a:gd name="T13" fmla="*/ 58 h 63"/>
                    <a:gd name="T14" fmla="*/ 37 w 67"/>
                    <a:gd name="T15" fmla="*/ 37 h 63"/>
                    <a:gd name="T16" fmla="*/ 37 w 67"/>
                    <a:gd name="T17" fmla="*/ 36 h 63"/>
                    <a:gd name="T18" fmla="*/ 37 w 67"/>
                    <a:gd name="T19" fmla="*/ 34 h 63"/>
                    <a:gd name="T20" fmla="*/ 56 w 67"/>
                    <a:gd name="T21" fmla="*/ 12 h 63"/>
                    <a:gd name="T22" fmla="*/ 67 w 67"/>
                    <a:gd name="T23" fmla="*/ 0 h 63"/>
                    <a:gd name="T24" fmla="*/ 51 w 67"/>
                    <a:gd name="T25" fmla="*/ 0 h 63"/>
                    <a:gd name="T26" fmla="*/ 0 w 67"/>
                    <a:gd name="T27" fmla="*/ 0 h 63"/>
                    <a:gd name="T28" fmla="*/ 30 w 67"/>
                    <a:gd name="T29" fmla="*/ 3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63">
                      <a:moveTo>
                        <a:pt x="30" y="34"/>
                      </a:move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58"/>
                        <a:pt x="30" y="58"/>
                        <a:pt x="30" y="58"/>
                      </a:cubicBezTo>
                      <a:cubicBezTo>
                        <a:pt x="25" y="58"/>
                        <a:pt x="22" y="61"/>
                        <a:pt x="22" y="63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1"/>
                        <a:pt x="41" y="59"/>
                        <a:pt x="37" y="58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Freeform: Shape 156">
                  <a:extLst>
                    <a:ext uri="{FF2B5EF4-FFF2-40B4-BE49-F238E27FC236}">
                      <a16:creationId xmlns="" xmlns:a16="http://schemas.microsoft.com/office/drawing/2014/main" id="{6BC07523-1938-42F4-A880-902E210113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4524" y="795815"/>
                  <a:ext cx="220574" cy="136021"/>
                </a:xfrm>
                <a:custGeom>
                  <a:avLst/>
                  <a:gdLst>
                    <a:gd name="T0" fmla="*/ 141 w 180"/>
                    <a:gd name="T1" fmla="*/ 61 h 111"/>
                    <a:gd name="T2" fmla="*/ 180 w 180"/>
                    <a:gd name="T3" fmla="*/ 61 h 111"/>
                    <a:gd name="T4" fmla="*/ 180 w 180"/>
                    <a:gd name="T5" fmla="*/ 111 h 111"/>
                    <a:gd name="T6" fmla="*/ 141 w 180"/>
                    <a:gd name="T7" fmla="*/ 111 h 111"/>
                    <a:gd name="T8" fmla="*/ 141 w 180"/>
                    <a:gd name="T9" fmla="*/ 100 h 111"/>
                    <a:gd name="T10" fmla="*/ 155 w 180"/>
                    <a:gd name="T11" fmla="*/ 100 h 111"/>
                    <a:gd name="T12" fmla="*/ 155 w 180"/>
                    <a:gd name="T13" fmla="*/ 79 h 111"/>
                    <a:gd name="T14" fmla="*/ 141 w 180"/>
                    <a:gd name="T15" fmla="*/ 79 h 111"/>
                    <a:gd name="T16" fmla="*/ 141 w 180"/>
                    <a:gd name="T17" fmla="*/ 61 h 111"/>
                    <a:gd name="T18" fmla="*/ 90 w 180"/>
                    <a:gd name="T19" fmla="*/ 61 h 111"/>
                    <a:gd name="T20" fmla="*/ 141 w 180"/>
                    <a:gd name="T21" fmla="*/ 61 h 111"/>
                    <a:gd name="T22" fmla="*/ 141 w 180"/>
                    <a:gd name="T23" fmla="*/ 79 h 111"/>
                    <a:gd name="T24" fmla="*/ 126 w 180"/>
                    <a:gd name="T25" fmla="*/ 79 h 111"/>
                    <a:gd name="T26" fmla="*/ 126 w 180"/>
                    <a:gd name="T27" fmla="*/ 100 h 111"/>
                    <a:gd name="T28" fmla="*/ 126 w 180"/>
                    <a:gd name="T29" fmla="*/ 100 h 111"/>
                    <a:gd name="T30" fmla="*/ 141 w 180"/>
                    <a:gd name="T31" fmla="*/ 100 h 111"/>
                    <a:gd name="T32" fmla="*/ 141 w 180"/>
                    <a:gd name="T33" fmla="*/ 111 h 111"/>
                    <a:gd name="T34" fmla="*/ 90 w 180"/>
                    <a:gd name="T35" fmla="*/ 111 h 111"/>
                    <a:gd name="T36" fmla="*/ 90 w 180"/>
                    <a:gd name="T37" fmla="*/ 100 h 111"/>
                    <a:gd name="T38" fmla="*/ 105 w 180"/>
                    <a:gd name="T39" fmla="*/ 100 h 111"/>
                    <a:gd name="T40" fmla="*/ 105 w 180"/>
                    <a:gd name="T41" fmla="*/ 79 h 111"/>
                    <a:gd name="T42" fmla="*/ 90 w 180"/>
                    <a:gd name="T43" fmla="*/ 79 h 111"/>
                    <a:gd name="T44" fmla="*/ 90 w 180"/>
                    <a:gd name="T45" fmla="*/ 61 h 111"/>
                    <a:gd name="T46" fmla="*/ 65 w 180"/>
                    <a:gd name="T47" fmla="*/ 0 h 111"/>
                    <a:gd name="T48" fmla="*/ 65 w 180"/>
                    <a:gd name="T49" fmla="*/ 61 h 111"/>
                    <a:gd name="T50" fmla="*/ 90 w 180"/>
                    <a:gd name="T51" fmla="*/ 61 h 111"/>
                    <a:gd name="T52" fmla="*/ 90 w 180"/>
                    <a:gd name="T53" fmla="*/ 79 h 111"/>
                    <a:gd name="T54" fmla="*/ 76 w 180"/>
                    <a:gd name="T55" fmla="*/ 79 h 111"/>
                    <a:gd name="T56" fmla="*/ 76 w 180"/>
                    <a:gd name="T57" fmla="*/ 100 h 111"/>
                    <a:gd name="T58" fmla="*/ 76 w 180"/>
                    <a:gd name="T59" fmla="*/ 100 h 111"/>
                    <a:gd name="T60" fmla="*/ 90 w 180"/>
                    <a:gd name="T61" fmla="*/ 100 h 111"/>
                    <a:gd name="T62" fmla="*/ 90 w 180"/>
                    <a:gd name="T63" fmla="*/ 111 h 111"/>
                    <a:gd name="T64" fmla="*/ 40 w 180"/>
                    <a:gd name="T65" fmla="*/ 111 h 111"/>
                    <a:gd name="T66" fmla="*/ 40 w 180"/>
                    <a:gd name="T67" fmla="*/ 100 h 111"/>
                    <a:gd name="T68" fmla="*/ 54 w 180"/>
                    <a:gd name="T69" fmla="*/ 100 h 111"/>
                    <a:gd name="T70" fmla="*/ 54 w 180"/>
                    <a:gd name="T71" fmla="*/ 79 h 111"/>
                    <a:gd name="T72" fmla="*/ 40 w 180"/>
                    <a:gd name="T73" fmla="*/ 79 h 111"/>
                    <a:gd name="T74" fmla="*/ 40 w 180"/>
                    <a:gd name="T75" fmla="*/ 0 h 111"/>
                    <a:gd name="T76" fmla="*/ 65 w 180"/>
                    <a:gd name="T77" fmla="*/ 0 h 111"/>
                    <a:gd name="T78" fmla="*/ 40 w 180"/>
                    <a:gd name="T79" fmla="*/ 111 h 111"/>
                    <a:gd name="T80" fmla="*/ 0 w 180"/>
                    <a:gd name="T81" fmla="*/ 111 h 111"/>
                    <a:gd name="T82" fmla="*/ 0 w 180"/>
                    <a:gd name="T83" fmla="*/ 61 h 111"/>
                    <a:gd name="T84" fmla="*/ 22 w 180"/>
                    <a:gd name="T85" fmla="*/ 61 h 111"/>
                    <a:gd name="T86" fmla="*/ 22 w 180"/>
                    <a:gd name="T87" fmla="*/ 0 h 111"/>
                    <a:gd name="T88" fmla="*/ 40 w 180"/>
                    <a:gd name="T89" fmla="*/ 0 h 111"/>
                    <a:gd name="T90" fmla="*/ 40 w 180"/>
                    <a:gd name="T91" fmla="*/ 79 h 111"/>
                    <a:gd name="T92" fmla="*/ 25 w 180"/>
                    <a:gd name="T93" fmla="*/ 79 h 111"/>
                    <a:gd name="T94" fmla="*/ 25 w 180"/>
                    <a:gd name="T95" fmla="*/ 100 h 111"/>
                    <a:gd name="T96" fmla="*/ 25 w 180"/>
                    <a:gd name="T97" fmla="*/ 100 h 111"/>
                    <a:gd name="T98" fmla="*/ 40 w 180"/>
                    <a:gd name="T99" fmla="*/ 100 h 111"/>
                    <a:gd name="T100" fmla="*/ 40 w 180"/>
                    <a:gd name="T10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80" h="111">
                      <a:moveTo>
                        <a:pt x="141" y="61"/>
                      </a:moveTo>
                      <a:lnTo>
                        <a:pt x="180" y="61"/>
                      </a:lnTo>
                      <a:lnTo>
                        <a:pt x="180" y="111"/>
                      </a:lnTo>
                      <a:lnTo>
                        <a:pt x="141" y="111"/>
                      </a:lnTo>
                      <a:lnTo>
                        <a:pt x="141" y="100"/>
                      </a:lnTo>
                      <a:lnTo>
                        <a:pt x="155" y="100"/>
                      </a:lnTo>
                      <a:lnTo>
                        <a:pt x="155" y="79"/>
                      </a:lnTo>
                      <a:lnTo>
                        <a:pt x="141" y="79"/>
                      </a:lnTo>
                      <a:lnTo>
                        <a:pt x="141" y="61"/>
                      </a:lnTo>
                      <a:close/>
                      <a:moveTo>
                        <a:pt x="90" y="61"/>
                      </a:moveTo>
                      <a:lnTo>
                        <a:pt x="141" y="61"/>
                      </a:lnTo>
                      <a:lnTo>
                        <a:pt x="141" y="79"/>
                      </a:lnTo>
                      <a:lnTo>
                        <a:pt x="126" y="79"/>
                      </a:lnTo>
                      <a:lnTo>
                        <a:pt x="126" y="100"/>
                      </a:lnTo>
                      <a:lnTo>
                        <a:pt x="126" y="100"/>
                      </a:lnTo>
                      <a:lnTo>
                        <a:pt x="141" y="100"/>
                      </a:lnTo>
                      <a:lnTo>
                        <a:pt x="141" y="111"/>
                      </a:lnTo>
                      <a:lnTo>
                        <a:pt x="90" y="111"/>
                      </a:lnTo>
                      <a:lnTo>
                        <a:pt x="90" y="100"/>
                      </a:lnTo>
                      <a:lnTo>
                        <a:pt x="105" y="100"/>
                      </a:lnTo>
                      <a:lnTo>
                        <a:pt x="105" y="79"/>
                      </a:lnTo>
                      <a:lnTo>
                        <a:pt x="90" y="79"/>
                      </a:lnTo>
                      <a:lnTo>
                        <a:pt x="90" y="61"/>
                      </a:lnTo>
                      <a:close/>
                      <a:moveTo>
                        <a:pt x="65" y="0"/>
                      </a:moveTo>
                      <a:lnTo>
                        <a:pt x="65" y="61"/>
                      </a:lnTo>
                      <a:lnTo>
                        <a:pt x="90" y="61"/>
                      </a:lnTo>
                      <a:lnTo>
                        <a:pt x="90" y="79"/>
                      </a:lnTo>
                      <a:lnTo>
                        <a:pt x="76" y="79"/>
                      </a:lnTo>
                      <a:lnTo>
                        <a:pt x="76" y="100"/>
                      </a:lnTo>
                      <a:lnTo>
                        <a:pt x="76" y="100"/>
                      </a:lnTo>
                      <a:lnTo>
                        <a:pt x="90" y="100"/>
                      </a:lnTo>
                      <a:lnTo>
                        <a:pt x="90" y="111"/>
                      </a:lnTo>
                      <a:lnTo>
                        <a:pt x="40" y="111"/>
                      </a:lnTo>
                      <a:lnTo>
                        <a:pt x="40" y="100"/>
                      </a:lnTo>
                      <a:lnTo>
                        <a:pt x="54" y="100"/>
                      </a:lnTo>
                      <a:lnTo>
                        <a:pt x="54" y="79"/>
                      </a:lnTo>
                      <a:lnTo>
                        <a:pt x="40" y="79"/>
                      </a:lnTo>
                      <a:lnTo>
                        <a:pt x="40" y="0"/>
                      </a:lnTo>
                      <a:lnTo>
                        <a:pt x="65" y="0"/>
                      </a:lnTo>
                      <a:close/>
                      <a:moveTo>
                        <a:pt x="40" y="111"/>
                      </a:moveTo>
                      <a:lnTo>
                        <a:pt x="0" y="111"/>
                      </a:lnTo>
                      <a:lnTo>
                        <a:pt x="0" y="61"/>
                      </a:lnTo>
                      <a:lnTo>
                        <a:pt x="22" y="61"/>
                      </a:lnTo>
                      <a:lnTo>
                        <a:pt x="22" y="0"/>
                      </a:lnTo>
                      <a:lnTo>
                        <a:pt x="40" y="0"/>
                      </a:lnTo>
                      <a:lnTo>
                        <a:pt x="40" y="79"/>
                      </a:lnTo>
                      <a:lnTo>
                        <a:pt x="25" y="79"/>
                      </a:lnTo>
                      <a:lnTo>
                        <a:pt x="25" y="100"/>
                      </a:lnTo>
                      <a:lnTo>
                        <a:pt x="25" y="100"/>
                      </a:lnTo>
                      <a:lnTo>
                        <a:pt x="40" y="100"/>
                      </a:lnTo>
                      <a:lnTo>
                        <a:pt x="40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Freeform: Shape 157">
                  <a:extLst>
                    <a:ext uri="{FF2B5EF4-FFF2-40B4-BE49-F238E27FC236}">
                      <a16:creationId xmlns="" xmlns:a16="http://schemas.microsoft.com/office/drawing/2014/main" id="{1585AF86-A1B2-4EF7-8130-08D1826933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42467" y="940414"/>
                  <a:ext cx="296550" cy="93131"/>
                </a:xfrm>
                <a:custGeom>
                  <a:avLst/>
                  <a:gdLst>
                    <a:gd name="T0" fmla="*/ 7 w 242"/>
                    <a:gd name="T1" fmla="*/ 76 h 76"/>
                    <a:gd name="T2" fmla="*/ 0 w 242"/>
                    <a:gd name="T3" fmla="*/ 0 h 76"/>
                    <a:gd name="T4" fmla="*/ 242 w 242"/>
                    <a:gd name="T5" fmla="*/ 0 h 76"/>
                    <a:gd name="T6" fmla="*/ 213 w 242"/>
                    <a:gd name="T7" fmla="*/ 76 h 76"/>
                    <a:gd name="T8" fmla="*/ 7 w 242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6">
                      <a:moveTo>
                        <a:pt x="7" y="76"/>
                      </a:moveTo>
                      <a:lnTo>
                        <a:pt x="0" y="0"/>
                      </a:lnTo>
                      <a:lnTo>
                        <a:pt x="242" y="0"/>
                      </a:lnTo>
                      <a:lnTo>
                        <a:pt x="213" y="76"/>
                      </a:lnTo>
                      <a:lnTo>
                        <a:pt x="7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Freeform: Shape 158">
                  <a:extLst>
                    <a:ext uri="{FF2B5EF4-FFF2-40B4-BE49-F238E27FC236}">
                      <a16:creationId xmlns="" xmlns:a16="http://schemas.microsoft.com/office/drawing/2014/main" id="{C4D31FFE-CC1D-45A8-889C-479285259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4877" y="4235549"/>
                  <a:ext cx="198517" cy="198517"/>
                </a:xfrm>
                <a:custGeom>
                  <a:avLst/>
                  <a:gdLst>
                    <a:gd name="T0" fmla="*/ 22 w 45"/>
                    <a:gd name="T1" fmla="*/ 42 h 45"/>
                    <a:gd name="T2" fmla="*/ 26 w 45"/>
                    <a:gd name="T3" fmla="*/ 42 h 45"/>
                    <a:gd name="T4" fmla="*/ 27 w 45"/>
                    <a:gd name="T5" fmla="*/ 45 h 45"/>
                    <a:gd name="T6" fmla="*/ 35 w 45"/>
                    <a:gd name="T7" fmla="*/ 41 h 45"/>
                    <a:gd name="T8" fmla="*/ 34 w 45"/>
                    <a:gd name="T9" fmla="*/ 38 h 45"/>
                    <a:gd name="T10" fmla="*/ 38 w 45"/>
                    <a:gd name="T11" fmla="*/ 33 h 45"/>
                    <a:gd name="T12" fmla="*/ 42 w 45"/>
                    <a:gd name="T13" fmla="*/ 35 h 45"/>
                    <a:gd name="T14" fmla="*/ 45 w 45"/>
                    <a:gd name="T15" fmla="*/ 27 h 45"/>
                    <a:gd name="T16" fmla="*/ 42 w 45"/>
                    <a:gd name="T17" fmla="*/ 26 h 45"/>
                    <a:gd name="T18" fmla="*/ 41 w 45"/>
                    <a:gd name="T19" fmla="*/ 19 h 45"/>
                    <a:gd name="T20" fmla="*/ 45 w 45"/>
                    <a:gd name="T21" fmla="*/ 17 h 45"/>
                    <a:gd name="T22" fmla="*/ 41 w 45"/>
                    <a:gd name="T23" fmla="*/ 10 h 45"/>
                    <a:gd name="T24" fmla="*/ 38 w 45"/>
                    <a:gd name="T25" fmla="*/ 11 h 45"/>
                    <a:gd name="T26" fmla="*/ 33 w 45"/>
                    <a:gd name="T27" fmla="*/ 6 h 45"/>
                    <a:gd name="T28" fmla="*/ 35 w 45"/>
                    <a:gd name="T29" fmla="*/ 3 h 45"/>
                    <a:gd name="T30" fmla="*/ 27 w 45"/>
                    <a:gd name="T31" fmla="*/ 0 h 45"/>
                    <a:gd name="T32" fmla="*/ 26 w 45"/>
                    <a:gd name="T33" fmla="*/ 3 h 45"/>
                    <a:gd name="T34" fmla="*/ 22 w 45"/>
                    <a:gd name="T35" fmla="*/ 3 h 45"/>
                    <a:gd name="T36" fmla="*/ 22 w 45"/>
                    <a:gd name="T37" fmla="*/ 9 h 45"/>
                    <a:gd name="T38" fmla="*/ 34 w 45"/>
                    <a:gd name="T39" fmla="*/ 17 h 45"/>
                    <a:gd name="T40" fmla="*/ 27 w 45"/>
                    <a:gd name="T41" fmla="*/ 34 h 45"/>
                    <a:gd name="T42" fmla="*/ 22 w 45"/>
                    <a:gd name="T43" fmla="*/ 35 h 45"/>
                    <a:gd name="T44" fmla="*/ 22 w 45"/>
                    <a:gd name="T45" fmla="*/ 35 h 45"/>
                    <a:gd name="T46" fmla="*/ 22 w 45"/>
                    <a:gd name="T47" fmla="*/ 42 h 45"/>
                    <a:gd name="T48" fmla="*/ 3 w 45"/>
                    <a:gd name="T49" fmla="*/ 26 h 45"/>
                    <a:gd name="T50" fmla="*/ 0 w 45"/>
                    <a:gd name="T51" fmla="*/ 27 h 45"/>
                    <a:gd name="T52" fmla="*/ 3 w 45"/>
                    <a:gd name="T53" fmla="*/ 35 h 45"/>
                    <a:gd name="T54" fmla="*/ 6 w 45"/>
                    <a:gd name="T55" fmla="*/ 34 h 45"/>
                    <a:gd name="T56" fmla="*/ 11 w 45"/>
                    <a:gd name="T57" fmla="*/ 38 h 45"/>
                    <a:gd name="T58" fmla="*/ 10 w 45"/>
                    <a:gd name="T59" fmla="*/ 42 h 45"/>
                    <a:gd name="T60" fmla="*/ 18 w 45"/>
                    <a:gd name="T61" fmla="*/ 45 h 45"/>
                    <a:gd name="T62" fmla="*/ 19 w 45"/>
                    <a:gd name="T63" fmla="*/ 42 h 45"/>
                    <a:gd name="T64" fmla="*/ 22 w 45"/>
                    <a:gd name="T65" fmla="*/ 42 h 45"/>
                    <a:gd name="T66" fmla="*/ 22 w 45"/>
                    <a:gd name="T67" fmla="*/ 35 h 45"/>
                    <a:gd name="T68" fmla="*/ 10 w 45"/>
                    <a:gd name="T69" fmla="*/ 28 h 45"/>
                    <a:gd name="T70" fmla="*/ 17 w 45"/>
                    <a:gd name="T71" fmla="*/ 10 h 45"/>
                    <a:gd name="T72" fmla="*/ 17 w 45"/>
                    <a:gd name="T73" fmla="*/ 10 h 45"/>
                    <a:gd name="T74" fmla="*/ 22 w 45"/>
                    <a:gd name="T75" fmla="*/ 9 h 45"/>
                    <a:gd name="T76" fmla="*/ 22 w 45"/>
                    <a:gd name="T77" fmla="*/ 9 h 45"/>
                    <a:gd name="T78" fmla="*/ 22 w 45"/>
                    <a:gd name="T79" fmla="*/ 3 h 45"/>
                    <a:gd name="T80" fmla="*/ 19 w 45"/>
                    <a:gd name="T81" fmla="*/ 3 h 45"/>
                    <a:gd name="T82" fmla="*/ 17 w 45"/>
                    <a:gd name="T83" fmla="*/ 0 h 45"/>
                    <a:gd name="T84" fmla="*/ 10 w 45"/>
                    <a:gd name="T85" fmla="*/ 3 h 45"/>
                    <a:gd name="T86" fmla="*/ 11 w 45"/>
                    <a:gd name="T87" fmla="*/ 7 h 45"/>
                    <a:gd name="T88" fmla="*/ 6 w 45"/>
                    <a:gd name="T89" fmla="*/ 11 h 45"/>
                    <a:gd name="T90" fmla="*/ 3 w 45"/>
                    <a:gd name="T91" fmla="*/ 10 h 45"/>
                    <a:gd name="T92" fmla="*/ 0 w 45"/>
                    <a:gd name="T93" fmla="*/ 18 h 45"/>
                    <a:gd name="T94" fmla="*/ 3 w 45"/>
                    <a:gd name="T95" fmla="*/ 19 h 45"/>
                    <a:gd name="T96" fmla="*/ 3 w 45"/>
                    <a:gd name="T97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5" h="45">
                      <a:moveTo>
                        <a:pt x="22" y="42"/>
                      </a:moveTo>
                      <a:cubicBezTo>
                        <a:pt x="24" y="42"/>
                        <a:pt x="25" y="42"/>
                        <a:pt x="26" y="42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5" y="41"/>
                        <a:pt x="35" y="41"/>
                        <a:pt x="35" y="41"/>
                      </a:cubicBezTo>
                      <a:cubicBezTo>
                        <a:pt x="34" y="38"/>
                        <a:pt x="34" y="38"/>
                        <a:pt x="34" y="38"/>
                      </a:cubicBezTo>
                      <a:cubicBezTo>
                        <a:pt x="36" y="37"/>
                        <a:pt x="37" y="35"/>
                        <a:pt x="38" y="33"/>
                      </a:cubicBez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2" y="26"/>
                        <a:pt x="42" y="26"/>
                        <a:pt x="42" y="26"/>
                      </a:cubicBezTo>
                      <a:cubicBezTo>
                        <a:pt x="42" y="23"/>
                        <a:pt x="42" y="21"/>
                        <a:pt x="41" y="19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9"/>
                        <a:pt x="35" y="8"/>
                        <a:pt x="33" y="6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4" y="3"/>
                        <a:pt x="23" y="3"/>
                        <a:pt x="22" y="3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8" y="9"/>
                        <a:pt x="32" y="12"/>
                        <a:pt x="34" y="17"/>
                      </a:cubicBezTo>
                      <a:cubicBezTo>
                        <a:pt x="37" y="24"/>
                        <a:pt x="34" y="32"/>
                        <a:pt x="27" y="34"/>
                      </a:cubicBezTo>
                      <a:cubicBezTo>
                        <a:pt x="26" y="35"/>
                        <a:pt x="24" y="35"/>
                        <a:pt x="22" y="35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lnTo>
                        <a:pt x="22" y="42"/>
                      </a:lnTo>
                      <a:close/>
                      <a:moveTo>
                        <a:pt x="3" y="26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6" y="34"/>
                        <a:pt x="6" y="34"/>
                        <a:pt x="6" y="34"/>
                      </a:cubicBezTo>
                      <a:cubicBezTo>
                        <a:pt x="8" y="36"/>
                        <a:pt x="9" y="37"/>
                        <a:pt x="11" y="38"/>
                      </a:cubicBezTo>
                      <a:cubicBezTo>
                        <a:pt x="10" y="42"/>
                        <a:pt x="10" y="42"/>
                        <a:pt x="10" y="42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9" y="42"/>
                        <a:pt x="19" y="42"/>
                        <a:pt x="19" y="42"/>
                      </a:cubicBezTo>
                      <a:cubicBezTo>
                        <a:pt x="20" y="42"/>
                        <a:pt x="21" y="42"/>
                        <a:pt x="22" y="42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cubicBezTo>
                        <a:pt x="17" y="35"/>
                        <a:pt x="12" y="32"/>
                        <a:pt x="10" y="28"/>
                      </a:cubicBezTo>
                      <a:cubicBezTo>
                        <a:pt x="7" y="21"/>
                        <a:pt x="11" y="13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9" y="10"/>
                        <a:pt x="21" y="9"/>
                        <a:pt x="22" y="9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1" y="3"/>
                        <a:pt x="20" y="3"/>
                        <a:pt x="19" y="3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9" y="8"/>
                        <a:pt x="8" y="9"/>
                        <a:pt x="6" y="11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21"/>
                        <a:pt x="3" y="24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Freeform: Shape 159">
                  <a:extLst>
                    <a:ext uri="{FF2B5EF4-FFF2-40B4-BE49-F238E27FC236}">
                      <a16:creationId xmlns="" xmlns:a16="http://schemas.microsoft.com/office/drawing/2014/main" id="{D0B004A2-73B4-451F-B40D-6167F6C51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0391" y="3029743"/>
                  <a:ext cx="110287" cy="106611"/>
                </a:xfrm>
                <a:custGeom>
                  <a:avLst/>
                  <a:gdLst>
                    <a:gd name="T0" fmla="*/ 4 w 25"/>
                    <a:gd name="T1" fmla="*/ 24 h 24"/>
                    <a:gd name="T2" fmla="*/ 8 w 25"/>
                    <a:gd name="T3" fmla="*/ 20 h 24"/>
                    <a:gd name="T4" fmla="*/ 8 w 25"/>
                    <a:gd name="T5" fmla="*/ 20 h 24"/>
                    <a:gd name="T6" fmla="*/ 8 w 25"/>
                    <a:gd name="T7" fmla="*/ 6 h 24"/>
                    <a:gd name="T8" fmla="*/ 23 w 25"/>
                    <a:gd name="T9" fmla="*/ 6 h 24"/>
                    <a:gd name="T10" fmla="*/ 23 w 25"/>
                    <a:gd name="T11" fmla="*/ 16 h 24"/>
                    <a:gd name="T12" fmla="*/ 21 w 25"/>
                    <a:gd name="T13" fmla="*/ 15 h 24"/>
                    <a:gd name="T14" fmla="*/ 17 w 25"/>
                    <a:gd name="T15" fmla="*/ 20 h 24"/>
                    <a:gd name="T16" fmla="*/ 21 w 25"/>
                    <a:gd name="T17" fmla="*/ 24 h 24"/>
                    <a:gd name="T18" fmla="*/ 25 w 25"/>
                    <a:gd name="T19" fmla="*/ 20 h 24"/>
                    <a:gd name="T20" fmla="*/ 25 w 25"/>
                    <a:gd name="T21" fmla="*/ 20 h 24"/>
                    <a:gd name="T22" fmla="*/ 25 w 25"/>
                    <a:gd name="T23" fmla="*/ 20 h 24"/>
                    <a:gd name="T24" fmla="*/ 25 w 25"/>
                    <a:gd name="T25" fmla="*/ 6 h 24"/>
                    <a:gd name="T26" fmla="*/ 25 w 25"/>
                    <a:gd name="T27" fmla="*/ 0 h 24"/>
                    <a:gd name="T28" fmla="*/ 23 w 25"/>
                    <a:gd name="T29" fmla="*/ 0 h 24"/>
                    <a:gd name="T30" fmla="*/ 8 w 25"/>
                    <a:gd name="T31" fmla="*/ 0 h 24"/>
                    <a:gd name="T32" fmla="*/ 6 w 25"/>
                    <a:gd name="T33" fmla="*/ 0 h 24"/>
                    <a:gd name="T34" fmla="*/ 6 w 25"/>
                    <a:gd name="T35" fmla="*/ 6 h 24"/>
                    <a:gd name="T36" fmla="*/ 6 w 25"/>
                    <a:gd name="T37" fmla="*/ 16 h 24"/>
                    <a:gd name="T38" fmla="*/ 4 w 25"/>
                    <a:gd name="T39" fmla="*/ 15 h 24"/>
                    <a:gd name="T40" fmla="*/ 0 w 25"/>
                    <a:gd name="T41" fmla="*/ 20 h 24"/>
                    <a:gd name="T42" fmla="*/ 4 w 25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" h="24">
                      <a:moveTo>
                        <a:pt x="4" y="24"/>
                      </a:moveTo>
                      <a:cubicBezTo>
                        <a:pt x="7" y="24"/>
                        <a:pt x="8" y="22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18" y="15"/>
                        <a:pt x="17" y="17"/>
                        <a:pt x="17" y="20"/>
                      </a:cubicBezTo>
                      <a:cubicBezTo>
                        <a:pt x="17" y="22"/>
                        <a:pt x="18" y="24"/>
                        <a:pt x="21" y="24"/>
                      </a:cubicBezTo>
                      <a:cubicBezTo>
                        <a:pt x="23" y="24"/>
                        <a:pt x="25" y="22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4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Freeform: Shape 160">
                  <a:extLst>
                    <a:ext uri="{FF2B5EF4-FFF2-40B4-BE49-F238E27FC236}">
                      <a16:creationId xmlns="" xmlns:a16="http://schemas.microsoft.com/office/drawing/2014/main" id="{BFB562BB-54E0-45B6-BB82-C459FF976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4280" y="1466116"/>
                  <a:ext cx="115189" cy="106611"/>
                </a:xfrm>
                <a:custGeom>
                  <a:avLst/>
                  <a:gdLst>
                    <a:gd name="T0" fmla="*/ 5 w 26"/>
                    <a:gd name="T1" fmla="*/ 24 h 24"/>
                    <a:gd name="T2" fmla="*/ 9 w 26"/>
                    <a:gd name="T3" fmla="*/ 20 h 24"/>
                    <a:gd name="T4" fmla="*/ 9 w 26"/>
                    <a:gd name="T5" fmla="*/ 20 h 24"/>
                    <a:gd name="T6" fmla="*/ 9 w 26"/>
                    <a:gd name="T7" fmla="*/ 6 h 24"/>
                    <a:gd name="T8" fmla="*/ 23 w 26"/>
                    <a:gd name="T9" fmla="*/ 6 h 24"/>
                    <a:gd name="T10" fmla="*/ 23 w 26"/>
                    <a:gd name="T11" fmla="*/ 16 h 24"/>
                    <a:gd name="T12" fmla="*/ 21 w 26"/>
                    <a:gd name="T13" fmla="*/ 15 h 24"/>
                    <a:gd name="T14" fmla="*/ 17 w 26"/>
                    <a:gd name="T15" fmla="*/ 20 h 24"/>
                    <a:gd name="T16" fmla="*/ 21 w 26"/>
                    <a:gd name="T17" fmla="*/ 24 h 24"/>
                    <a:gd name="T18" fmla="*/ 26 w 26"/>
                    <a:gd name="T19" fmla="*/ 20 h 24"/>
                    <a:gd name="T20" fmla="*/ 26 w 26"/>
                    <a:gd name="T21" fmla="*/ 20 h 24"/>
                    <a:gd name="T22" fmla="*/ 26 w 26"/>
                    <a:gd name="T23" fmla="*/ 20 h 24"/>
                    <a:gd name="T24" fmla="*/ 26 w 26"/>
                    <a:gd name="T25" fmla="*/ 6 h 24"/>
                    <a:gd name="T26" fmla="*/ 26 w 26"/>
                    <a:gd name="T27" fmla="*/ 0 h 24"/>
                    <a:gd name="T28" fmla="*/ 23 w 26"/>
                    <a:gd name="T29" fmla="*/ 0 h 24"/>
                    <a:gd name="T30" fmla="*/ 9 w 26"/>
                    <a:gd name="T31" fmla="*/ 0 h 24"/>
                    <a:gd name="T32" fmla="*/ 6 w 26"/>
                    <a:gd name="T33" fmla="*/ 0 h 24"/>
                    <a:gd name="T34" fmla="*/ 6 w 26"/>
                    <a:gd name="T35" fmla="*/ 6 h 24"/>
                    <a:gd name="T36" fmla="*/ 6 w 26"/>
                    <a:gd name="T37" fmla="*/ 16 h 24"/>
                    <a:gd name="T38" fmla="*/ 5 w 26"/>
                    <a:gd name="T39" fmla="*/ 15 h 24"/>
                    <a:gd name="T40" fmla="*/ 0 w 26"/>
                    <a:gd name="T41" fmla="*/ 20 h 24"/>
                    <a:gd name="T42" fmla="*/ 5 w 26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24">
                      <a:moveTo>
                        <a:pt x="5" y="24"/>
                      </a:moveTo>
                      <a:cubicBezTo>
                        <a:pt x="7" y="24"/>
                        <a:pt x="9" y="22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6"/>
                        <a:pt x="22" y="15"/>
                        <a:pt x="21" y="15"/>
                      </a:cubicBezTo>
                      <a:cubicBezTo>
                        <a:pt x="19" y="15"/>
                        <a:pt x="17" y="17"/>
                        <a:pt x="17" y="20"/>
                      </a:cubicBezTo>
                      <a:cubicBezTo>
                        <a:pt x="17" y="22"/>
                        <a:pt x="19" y="24"/>
                        <a:pt x="21" y="24"/>
                      </a:cubicBezTo>
                      <a:cubicBezTo>
                        <a:pt x="24" y="24"/>
                        <a:pt x="26" y="22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6"/>
                        <a:pt x="26" y="6"/>
                        <a:pt x="26" y="6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6"/>
                        <a:pt x="5" y="15"/>
                        <a:pt x="5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Freeform: Shape 161">
                  <a:extLst>
                    <a:ext uri="{FF2B5EF4-FFF2-40B4-BE49-F238E27FC236}">
                      <a16:creationId xmlns="" xmlns:a16="http://schemas.microsoft.com/office/drawing/2014/main" id="{E7FD3EC5-8935-491D-87D9-667AA9BC0F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2686" y="2010199"/>
                  <a:ext cx="133570" cy="123767"/>
                </a:xfrm>
                <a:custGeom>
                  <a:avLst/>
                  <a:gdLst>
                    <a:gd name="T0" fmla="*/ 5 w 30"/>
                    <a:gd name="T1" fmla="*/ 28 h 28"/>
                    <a:gd name="T2" fmla="*/ 10 w 30"/>
                    <a:gd name="T3" fmla="*/ 23 h 28"/>
                    <a:gd name="T4" fmla="*/ 10 w 30"/>
                    <a:gd name="T5" fmla="*/ 23 h 28"/>
                    <a:gd name="T6" fmla="*/ 10 w 30"/>
                    <a:gd name="T7" fmla="*/ 6 h 28"/>
                    <a:gd name="T8" fmla="*/ 27 w 30"/>
                    <a:gd name="T9" fmla="*/ 6 h 28"/>
                    <a:gd name="T10" fmla="*/ 27 w 30"/>
                    <a:gd name="T11" fmla="*/ 18 h 28"/>
                    <a:gd name="T12" fmla="*/ 25 w 30"/>
                    <a:gd name="T13" fmla="*/ 18 h 28"/>
                    <a:gd name="T14" fmla="*/ 20 w 30"/>
                    <a:gd name="T15" fmla="*/ 23 h 28"/>
                    <a:gd name="T16" fmla="*/ 25 w 30"/>
                    <a:gd name="T17" fmla="*/ 28 h 28"/>
                    <a:gd name="T18" fmla="*/ 30 w 30"/>
                    <a:gd name="T19" fmla="*/ 23 h 28"/>
                    <a:gd name="T20" fmla="*/ 30 w 30"/>
                    <a:gd name="T21" fmla="*/ 23 h 28"/>
                    <a:gd name="T22" fmla="*/ 30 w 30"/>
                    <a:gd name="T23" fmla="*/ 23 h 28"/>
                    <a:gd name="T24" fmla="*/ 30 w 30"/>
                    <a:gd name="T25" fmla="*/ 6 h 28"/>
                    <a:gd name="T26" fmla="*/ 30 w 30"/>
                    <a:gd name="T27" fmla="*/ 0 h 28"/>
                    <a:gd name="T28" fmla="*/ 27 w 30"/>
                    <a:gd name="T29" fmla="*/ 0 h 28"/>
                    <a:gd name="T30" fmla="*/ 10 w 30"/>
                    <a:gd name="T31" fmla="*/ 0 h 28"/>
                    <a:gd name="T32" fmla="*/ 7 w 30"/>
                    <a:gd name="T33" fmla="*/ 0 h 28"/>
                    <a:gd name="T34" fmla="*/ 7 w 30"/>
                    <a:gd name="T35" fmla="*/ 6 h 28"/>
                    <a:gd name="T36" fmla="*/ 7 w 30"/>
                    <a:gd name="T37" fmla="*/ 18 h 28"/>
                    <a:gd name="T38" fmla="*/ 5 w 30"/>
                    <a:gd name="T39" fmla="*/ 18 h 28"/>
                    <a:gd name="T40" fmla="*/ 0 w 30"/>
                    <a:gd name="T41" fmla="*/ 23 h 28"/>
                    <a:gd name="T42" fmla="*/ 5 w 30"/>
                    <a:gd name="T4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" h="28">
                      <a:moveTo>
                        <a:pt x="5" y="28"/>
                      </a:moveTo>
                      <a:cubicBezTo>
                        <a:pt x="8" y="28"/>
                        <a:pt x="10" y="26"/>
                        <a:pt x="10" y="23"/>
                      </a:cubicBezTo>
                      <a:cubicBezTo>
                        <a:pt x="10" y="23"/>
                        <a:pt x="10" y="23"/>
                        <a:pt x="10" y="23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6" y="18"/>
                        <a:pt x="26" y="18"/>
                        <a:pt x="25" y="18"/>
                      </a:cubicBezTo>
                      <a:cubicBezTo>
                        <a:pt x="22" y="18"/>
                        <a:pt x="20" y="20"/>
                        <a:pt x="20" y="23"/>
                      </a:cubicBezTo>
                      <a:cubicBezTo>
                        <a:pt x="20" y="26"/>
                        <a:pt x="22" y="28"/>
                        <a:pt x="25" y="28"/>
                      </a:cubicBezTo>
                      <a:cubicBezTo>
                        <a:pt x="28" y="28"/>
                        <a:pt x="30" y="26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2" y="18"/>
                        <a:pt x="0" y="20"/>
                        <a:pt x="0" y="23"/>
                      </a:cubicBezTo>
                      <a:cubicBezTo>
                        <a:pt x="0" y="26"/>
                        <a:pt x="2" y="28"/>
                        <a:pt x="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Freeform: Shape 162">
                  <a:extLst>
                    <a:ext uri="{FF2B5EF4-FFF2-40B4-BE49-F238E27FC236}">
                      <a16:creationId xmlns="" xmlns:a16="http://schemas.microsoft.com/office/drawing/2014/main" id="{CA3B1F27-F0DF-40C0-AD90-06E1C2705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155897"/>
                  <a:ext cx="79652" cy="101709"/>
                </a:xfrm>
                <a:custGeom>
                  <a:avLst/>
                  <a:gdLst>
                    <a:gd name="T0" fmla="*/ 0 w 18"/>
                    <a:gd name="T1" fmla="*/ 0 h 23"/>
                    <a:gd name="T2" fmla="*/ 7 w 18"/>
                    <a:gd name="T3" fmla="*/ 23 h 23"/>
                    <a:gd name="T4" fmla="*/ 18 w 18"/>
                    <a:gd name="T5" fmla="*/ 0 h 23"/>
                    <a:gd name="T6" fmla="*/ 0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0" y="0"/>
                      </a:moveTo>
                      <a:cubicBezTo>
                        <a:pt x="1" y="9"/>
                        <a:pt x="3" y="17"/>
                        <a:pt x="7" y="23"/>
                      </a:cubicBezTo>
                      <a:cubicBezTo>
                        <a:pt x="13" y="17"/>
                        <a:pt x="18" y="9"/>
                        <a:pt x="1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Freeform: Shape 163">
                  <a:extLst>
                    <a:ext uri="{FF2B5EF4-FFF2-40B4-BE49-F238E27FC236}">
                      <a16:creationId xmlns="" xmlns:a16="http://schemas.microsoft.com/office/drawing/2014/main" id="{7C252AE0-0E26-41FB-8030-A2F033522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028454"/>
                  <a:ext cx="79652" cy="101709"/>
                </a:xfrm>
                <a:custGeom>
                  <a:avLst/>
                  <a:gdLst>
                    <a:gd name="T0" fmla="*/ 7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7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7" y="0"/>
                      </a:moveTo>
                      <a:cubicBezTo>
                        <a:pt x="3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3" y="6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Freeform: Shape 164">
                  <a:extLst>
                    <a:ext uri="{FF2B5EF4-FFF2-40B4-BE49-F238E27FC236}">
                      <a16:creationId xmlns="" xmlns:a16="http://schemas.microsoft.com/office/drawing/2014/main" id="{0680861C-A2D1-492D-8FA2-95D1E822C5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3988015"/>
                  <a:ext cx="69849" cy="142148"/>
                </a:xfrm>
                <a:custGeom>
                  <a:avLst/>
                  <a:gdLst>
                    <a:gd name="T0" fmla="*/ 0 w 16"/>
                    <a:gd name="T1" fmla="*/ 0 h 32"/>
                    <a:gd name="T2" fmla="*/ 0 w 16"/>
                    <a:gd name="T3" fmla="*/ 32 h 32"/>
                    <a:gd name="T4" fmla="*/ 8 w 16"/>
                    <a:gd name="T5" fmla="*/ 32 h 32"/>
                    <a:gd name="T6" fmla="*/ 16 w 16"/>
                    <a:gd name="T7" fmla="*/ 5 h 32"/>
                    <a:gd name="T8" fmla="*/ 0 w 16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0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21"/>
                        <a:pt x="12" y="12"/>
                        <a:pt x="16" y="5"/>
                      </a:cubicBezTo>
                      <a:cubicBezTo>
                        <a:pt x="12" y="2"/>
                        <a:pt x="6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Freeform: Shape 165">
                  <a:extLst>
                    <a:ext uri="{FF2B5EF4-FFF2-40B4-BE49-F238E27FC236}">
                      <a16:creationId xmlns="" xmlns:a16="http://schemas.microsoft.com/office/drawing/2014/main" id="{4156A82B-B011-4AFE-B8EE-A513EA351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4155897"/>
                  <a:ext cx="71074" cy="142148"/>
                </a:xfrm>
                <a:custGeom>
                  <a:avLst/>
                  <a:gdLst>
                    <a:gd name="T0" fmla="*/ 16 w 16"/>
                    <a:gd name="T1" fmla="*/ 32 h 32"/>
                    <a:gd name="T2" fmla="*/ 16 w 16"/>
                    <a:gd name="T3" fmla="*/ 0 h 32"/>
                    <a:gd name="T4" fmla="*/ 8 w 16"/>
                    <a:gd name="T5" fmla="*/ 0 h 32"/>
                    <a:gd name="T6" fmla="*/ 0 w 16"/>
                    <a:gd name="T7" fmla="*/ 27 h 32"/>
                    <a:gd name="T8" fmla="*/ 16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16" y="32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1"/>
                        <a:pt x="4" y="20"/>
                        <a:pt x="0" y="27"/>
                      </a:cubicBezTo>
                      <a:cubicBezTo>
                        <a:pt x="5" y="30"/>
                        <a:pt x="10" y="32"/>
                        <a:pt x="16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Freeform: Shape 166">
                  <a:extLst>
                    <a:ext uri="{FF2B5EF4-FFF2-40B4-BE49-F238E27FC236}">
                      <a16:creationId xmlns="" xmlns:a16="http://schemas.microsoft.com/office/drawing/2014/main" id="{1C834806-1759-444A-883E-4A10023442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3988015"/>
                  <a:ext cx="71074" cy="142148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32 h 32"/>
                    <a:gd name="T4" fmla="*/ 16 w 16"/>
                    <a:gd name="T5" fmla="*/ 0 h 32"/>
                    <a:gd name="T6" fmla="*/ 0 w 16"/>
                    <a:gd name="T7" fmla="*/ 6 h 32"/>
                    <a:gd name="T8" fmla="*/ 8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" y="0"/>
                        <a:pt x="5" y="2"/>
                        <a:pt x="0" y="6"/>
                      </a:cubicBezTo>
                      <a:cubicBezTo>
                        <a:pt x="4" y="12"/>
                        <a:pt x="7" y="21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Freeform: Shape 167">
                  <a:extLst>
                    <a:ext uri="{FF2B5EF4-FFF2-40B4-BE49-F238E27FC236}">
                      <a16:creationId xmlns="" xmlns:a16="http://schemas.microsoft.com/office/drawing/2014/main" id="{3A8BFF9B-A21C-4159-8C0A-89BA67E1B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155897"/>
                  <a:ext cx="79652" cy="101709"/>
                </a:xfrm>
                <a:custGeom>
                  <a:avLst/>
                  <a:gdLst>
                    <a:gd name="T0" fmla="*/ 11 w 18"/>
                    <a:gd name="T1" fmla="*/ 23 h 23"/>
                    <a:gd name="T2" fmla="*/ 18 w 18"/>
                    <a:gd name="T3" fmla="*/ 0 h 23"/>
                    <a:gd name="T4" fmla="*/ 0 w 18"/>
                    <a:gd name="T5" fmla="*/ 0 h 23"/>
                    <a:gd name="T6" fmla="*/ 11 w 18"/>
                    <a:gd name="T7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23"/>
                      </a:moveTo>
                      <a:cubicBezTo>
                        <a:pt x="15" y="17"/>
                        <a:pt x="18" y="9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9"/>
                        <a:pt x="5" y="17"/>
                        <a:pt x="11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Freeform: Shape 168">
                  <a:extLst>
                    <a:ext uri="{FF2B5EF4-FFF2-40B4-BE49-F238E27FC236}">
                      <a16:creationId xmlns="" xmlns:a16="http://schemas.microsoft.com/office/drawing/2014/main" id="{12850930-0A01-4C9D-9406-AB9B62315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028454"/>
                  <a:ext cx="79652" cy="101709"/>
                </a:xfrm>
                <a:custGeom>
                  <a:avLst/>
                  <a:gdLst>
                    <a:gd name="T0" fmla="*/ 11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11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0"/>
                      </a:moveTo>
                      <a:cubicBezTo>
                        <a:pt x="5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5" y="6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Freeform: Shape 169">
                  <a:extLst>
                    <a:ext uri="{FF2B5EF4-FFF2-40B4-BE49-F238E27FC236}">
                      <a16:creationId xmlns="" xmlns:a16="http://schemas.microsoft.com/office/drawing/2014/main" id="{9FFBE01A-8F37-45FE-B68D-35CEA94C90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4155897"/>
                  <a:ext cx="69849" cy="142148"/>
                </a:xfrm>
                <a:custGeom>
                  <a:avLst/>
                  <a:gdLst>
                    <a:gd name="T0" fmla="*/ 0 w 16"/>
                    <a:gd name="T1" fmla="*/ 32 h 32"/>
                    <a:gd name="T2" fmla="*/ 16 w 16"/>
                    <a:gd name="T3" fmla="*/ 27 h 32"/>
                    <a:gd name="T4" fmla="*/ 8 w 16"/>
                    <a:gd name="T5" fmla="*/ 0 h 32"/>
                    <a:gd name="T6" fmla="*/ 0 w 16"/>
                    <a:gd name="T7" fmla="*/ 0 h 32"/>
                    <a:gd name="T8" fmla="*/ 0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32"/>
                      </a:moveTo>
                      <a:cubicBezTo>
                        <a:pt x="6" y="32"/>
                        <a:pt x="12" y="30"/>
                        <a:pt x="16" y="27"/>
                      </a:cubicBezTo>
                      <a:cubicBezTo>
                        <a:pt x="12" y="20"/>
                        <a:pt x="9" y="11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Freeform: Shape 170">
                  <a:extLst>
                    <a:ext uri="{FF2B5EF4-FFF2-40B4-BE49-F238E27FC236}">
                      <a16:creationId xmlns="" xmlns:a16="http://schemas.microsoft.com/office/drawing/2014/main" id="{6AA07C8F-4754-45E7-A0A4-711515552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2654" y="3882630"/>
                  <a:ext cx="207095" cy="198517"/>
                </a:xfrm>
                <a:custGeom>
                  <a:avLst/>
                  <a:gdLst>
                    <a:gd name="T0" fmla="*/ 34 w 47"/>
                    <a:gd name="T1" fmla="*/ 27 h 45"/>
                    <a:gd name="T2" fmla="*/ 32 w 47"/>
                    <a:gd name="T3" fmla="*/ 5 h 45"/>
                    <a:gd name="T4" fmla="*/ 19 w 47"/>
                    <a:gd name="T5" fmla="*/ 0 h 45"/>
                    <a:gd name="T6" fmla="*/ 19 w 47"/>
                    <a:gd name="T7" fmla="*/ 15 h 45"/>
                    <a:gd name="T8" fmla="*/ 30 w 47"/>
                    <a:gd name="T9" fmla="*/ 15 h 45"/>
                    <a:gd name="T10" fmla="*/ 30 w 47"/>
                    <a:gd name="T11" fmla="*/ 21 h 45"/>
                    <a:gd name="T12" fmla="*/ 30 w 47"/>
                    <a:gd name="T13" fmla="*/ 21 h 45"/>
                    <a:gd name="T14" fmla="*/ 30 w 47"/>
                    <a:gd name="T15" fmla="*/ 21 h 45"/>
                    <a:gd name="T16" fmla="*/ 19 w 47"/>
                    <a:gd name="T17" fmla="*/ 21 h 45"/>
                    <a:gd name="T18" fmla="*/ 19 w 47"/>
                    <a:gd name="T19" fmla="*/ 36 h 45"/>
                    <a:gd name="T20" fmla="*/ 28 w 47"/>
                    <a:gd name="T21" fmla="*/ 33 h 45"/>
                    <a:gd name="T22" fmla="*/ 41 w 47"/>
                    <a:gd name="T23" fmla="*/ 45 h 45"/>
                    <a:gd name="T24" fmla="*/ 47 w 47"/>
                    <a:gd name="T25" fmla="*/ 40 h 45"/>
                    <a:gd name="T26" fmla="*/ 34 w 47"/>
                    <a:gd name="T27" fmla="*/ 27 h 45"/>
                    <a:gd name="T28" fmla="*/ 19 w 47"/>
                    <a:gd name="T29" fmla="*/ 0 h 45"/>
                    <a:gd name="T30" fmla="*/ 7 w 47"/>
                    <a:gd name="T31" fmla="*/ 5 h 45"/>
                    <a:gd name="T32" fmla="*/ 7 w 47"/>
                    <a:gd name="T33" fmla="*/ 30 h 45"/>
                    <a:gd name="T34" fmla="*/ 19 w 47"/>
                    <a:gd name="T35" fmla="*/ 36 h 45"/>
                    <a:gd name="T36" fmla="*/ 19 w 47"/>
                    <a:gd name="T37" fmla="*/ 21 h 45"/>
                    <a:gd name="T38" fmla="*/ 8 w 47"/>
                    <a:gd name="T39" fmla="*/ 21 h 45"/>
                    <a:gd name="T40" fmla="*/ 8 w 47"/>
                    <a:gd name="T41" fmla="*/ 15 h 45"/>
                    <a:gd name="T42" fmla="*/ 19 w 47"/>
                    <a:gd name="T43" fmla="*/ 15 h 45"/>
                    <a:gd name="T44" fmla="*/ 19 w 47"/>
                    <a:gd name="T45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45">
                      <a:moveTo>
                        <a:pt x="34" y="27"/>
                      </a:moveTo>
                      <a:cubicBezTo>
                        <a:pt x="38" y="20"/>
                        <a:pt x="38" y="11"/>
                        <a:pt x="32" y="5"/>
                      </a:cubicBezTo>
                      <a:cubicBezTo>
                        <a:pt x="28" y="2"/>
                        <a:pt x="24" y="0"/>
                        <a:pt x="19" y="0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2" y="36"/>
                        <a:pt x="26" y="35"/>
                        <a:pt x="28" y="33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47" y="40"/>
                        <a:pt x="47" y="40"/>
                        <a:pt x="47" y="40"/>
                      </a:cubicBezTo>
                      <a:lnTo>
                        <a:pt x="34" y="27"/>
                      </a:lnTo>
                      <a:close/>
                      <a:moveTo>
                        <a:pt x="19" y="0"/>
                      </a:moveTo>
                      <a:cubicBezTo>
                        <a:pt x="15" y="0"/>
                        <a:pt x="10" y="2"/>
                        <a:pt x="7" y="5"/>
                      </a:cubicBezTo>
                      <a:cubicBezTo>
                        <a:pt x="0" y="12"/>
                        <a:pt x="0" y="23"/>
                        <a:pt x="7" y="30"/>
                      </a:cubicBezTo>
                      <a:cubicBezTo>
                        <a:pt x="10" y="34"/>
                        <a:pt x="15" y="36"/>
                        <a:pt x="19" y="36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Rectangle 171">
                  <a:extLst>
                    <a:ext uri="{FF2B5EF4-FFF2-40B4-BE49-F238E27FC236}">
                      <a16:creationId xmlns="" xmlns:a16="http://schemas.microsoft.com/office/drawing/2014/main" id="{3F40EA4A-AC02-4285-B031-B61395FB1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66184"/>
                  <a:ext cx="30635" cy="21689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Rectangle 172">
                  <a:extLst>
                    <a:ext uri="{FF2B5EF4-FFF2-40B4-BE49-F238E27FC236}">
                      <a16:creationId xmlns="" xmlns:a16="http://schemas.microsoft.com/office/drawing/2014/main" id="{992EC547-8A48-406E-A87F-3FF16FB45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86274"/>
                  <a:ext cx="35537" cy="968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Rectangle 173">
                  <a:extLst>
                    <a:ext uri="{FF2B5EF4-FFF2-40B4-BE49-F238E27FC236}">
                      <a16:creationId xmlns="" xmlns:a16="http://schemas.microsoft.com/office/drawing/2014/main" id="{7D375476-EA7F-48E8-B802-54475C184F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98045"/>
                  <a:ext cx="30635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Rectangle 174">
                  <a:extLst>
                    <a:ext uri="{FF2B5EF4-FFF2-40B4-BE49-F238E27FC236}">
                      <a16:creationId xmlns="" xmlns:a16="http://schemas.microsoft.com/office/drawing/2014/main" id="{3F65A16E-28E6-4CAE-8C2B-93506030F2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54414"/>
                  <a:ext cx="31861" cy="1286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Rectangle 175">
                  <a:extLst>
                    <a:ext uri="{FF2B5EF4-FFF2-40B4-BE49-F238E27FC236}">
                      <a16:creationId xmlns="" xmlns:a16="http://schemas.microsoft.com/office/drawing/2014/main" id="{329E06AF-50E2-416B-A0E5-CF121CE4B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37258"/>
                  <a:ext cx="35537" cy="1458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Rectangle 176">
                  <a:extLst>
                    <a:ext uri="{FF2B5EF4-FFF2-40B4-BE49-F238E27FC236}">
                      <a16:creationId xmlns="" xmlns:a16="http://schemas.microsoft.com/office/drawing/2014/main" id="{87982469-15AA-4A15-8B03-DA08AB3FE0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44126"/>
                  <a:ext cx="30635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Rectangle 177">
                  <a:extLst>
                    <a:ext uri="{FF2B5EF4-FFF2-40B4-BE49-F238E27FC236}">
                      <a16:creationId xmlns="" xmlns:a16="http://schemas.microsoft.com/office/drawing/2014/main" id="{D562599B-88C4-4B61-8AF1-E32D16470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75987"/>
                  <a:ext cx="30635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Rectangle 178">
                  <a:extLst>
                    <a:ext uri="{FF2B5EF4-FFF2-40B4-BE49-F238E27FC236}">
                      <a16:creationId xmlns="" xmlns:a16="http://schemas.microsoft.com/office/drawing/2014/main" id="{94734FA7-9159-4CB5-995B-D90DC9AB9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32356"/>
                  <a:ext cx="31861" cy="18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Rectangle 179">
                  <a:extLst>
                    <a:ext uri="{FF2B5EF4-FFF2-40B4-BE49-F238E27FC236}">
                      <a16:creationId xmlns="" xmlns:a16="http://schemas.microsoft.com/office/drawing/2014/main" id="{54606F41-45A4-4C31-9B98-7DB0B7B2A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15200"/>
                  <a:ext cx="35537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Rectangle 180">
                  <a:extLst>
                    <a:ext uri="{FF2B5EF4-FFF2-40B4-BE49-F238E27FC236}">
                      <a16:creationId xmlns="" xmlns:a16="http://schemas.microsoft.com/office/drawing/2014/main" id="{FE08FF52-98C1-4AA5-A6DE-93F47FA06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59315"/>
                  <a:ext cx="35537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Freeform: Shape 181">
                  <a:extLst>
                    <a:ext uri="{FF2B5EF4-FFF2-40B4-BE49-F238E27FC236}">
                      <a16:creationId xmlns="" xmlns:a16="http://schemas.microsoft.com/office/drawing/2014/main" id="{98D8536A-6420-4140-BE3A-8EB7BB53DE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318" y="4345836"/>
                  <a:ext cx="286747" cy="132345"/>
                </a:xfrm>
                <a:custGeom>
                  <a:avLst/>
                  <a:gdLst>
                    <a:gd name="T0" fmla="*/ 209 w 234"/>
                    <a:gd name="T1" fmla="*/ 15 h 108"/>
                    <a:gd name="T2" fmla="*/ 191 w 234"/>
                    <a:gd name="T3" fmla="*/ 108 h 108"/>
                    <a:gd name="T4" fmla="*/ 198 w 234"/>
                    <a:gd name="T5" fmla="*/ 15 h 108"/>
                    <a:gd name="T6" fmla="*/ 202 w 234"/>
                    <a:gd name="T7" fmla="*/ 47 h 108"/>
                    <a:gd name="T8" fmla="*/ 191 w 234"/>
                    <a:gd name="T9" fmla="*/ 76 h 108"/>
                    <a:gd name="T10" fmla="*/ 176 w 234"/>
                    <a:gd name="T11" fmla="*/ 108 h 108"/>
                    <a:gd name="T12" fmla="*/ 176 w 234"/>
                    <a:gd name="T13" fmla="*/ 108 h 108"/>
                    <a:gd name="T14" fmla="*/ 187 w 234"/>
                    <a:gd name="T15" fmla="*/ 36 h 108"/>
                    <a:gd name="T16" fmla="*/ 180 w 234"/>
                    <a:gd name="T17" fmla="*/ 65 h 108"/>
                    <a:gd name="T18" fmla="*/ 176 w 234"/>
                    <a:gd name="T19" fmla="*/ 108 h 108"/>
                    <a:gd name="T20" fmla="*/ 176 w 234"/>
                    <a:gd name="T21" fmla="*/ 0 h 108"/>
                    <a:gd name="T22" fmla="*/ 162 w 234"/>
                    <a:gd name="T23" fmla="*/ 65 h 108"/>
                    <a:gd name="T24" fmla="*/ 166 w 234"/>
                    <a:gd name="T25" fmla="*/ 15 h 108"/>
                    <a:gd name="T26" fmla="*/ 162 w 234"/>
                    <a:gd name="T27" fmla="*/ 108 h 108"/>
                    <a:gd name="T28" fmla="*/ 162 w 234"/>
                    <a:gd name="T29" fmla="*/ 0 h 108"/>
                    <a:gd name="T30" fmla="*/ 148 w 234"/>
                    <a:gd name="T31" fmla="*/ 36 h 108"/>
                    <a:gd name="T32" fmla="*/ 151 w 234"/>
                    <a:gd name="T33" fmla="*/ 65 h 108"/>
                    <a:gd name="T34" fmla="*/ 148 w 234"/>
                    <a:gd name="T35" fmla="*/ 108 h 108"/>
                    <a:gd name="T36" fmla="*/ 148 w 234"/>
                    <a:gd name="T37" fmla="*/ 0 h 108"/>
                    <a:gd name="T38" fmla="*/ 129 w 234"/>
                    <a:gd name="T39" fmla="*/ 65 h 108"/>
                    <a:gd name="T40" fmla="*/ 137 w 234"/>
                    <a:gd name="T41" fmla="*/ 15 h 108"/>
                    <a:gd name="T42" fmla="*/ 129 w 234"/>
                    <a:gd name="T43" fmla="*/ 108 h 108"/>
                    <a:gd name="T44" fmla="*/ 129 w 234"/>
                    <a:gd name="T45" fmla="*/ 0 h 108"/>
                    <a:gd name="T46" fmla="*/ 115 w 234"/>
                    <a:gd name="T47" fmla="*/ 36 h 108"/>
                    <a:gd name="T48" fmla="*/ 122 w 234"/>
                    <a:gd name="T49" fmla="*/ 65 h 108"/>
                    <a:gd name="T50" fmla="*/ 115 w 234"/>
                    <a:gd name="T51" fmla="*/ 108 h 108"/>
                    <a:gd name="T52" fmla="*/ 115 w 234"/>
                    <a:gd name="T53" fmla="*/ 0 h 108"/>
                    <a:gd name="T54" fmla="*/ 101 w 234"/>
                    <a:gd name="T55" fmla="*/ 65 h 108"/>
                    <a:gd name="T56" fmla="*/ 104 w 234"/>
                    <a:gd name="T57" fmla="*/ 15 h 108"/>
                    <a:gd name="T58" fmla="*/ 101 w 234"/>
                    <a:gd name="T59" fmla="*/ 108 h 108"/>
                    <a:gd name="T60" fmla="*/ 101 w 234"/>
                    <a:gd name="T61" fmla="*/ 0 h 108"/>
                    <a:gd name="T62" fmla="*/ 86 w 234"/>
                    <a:gd name="T63" fmla="*/ 36 h 108"/>
                    <a:gd name="T64" fmla="*/ 90 w 234"/>
                    <a:gd name="T65" fmla="*/ 65 h 108"/>
                    <a:gd name="T66" fmla="*/ 86 w 234"/>
                    <a:gd name="T67" fmla="*/ 108 h 108"/>
                    <a:gd name="T68" fmla="*/ 86 w 234"/>
                    <a:gd name="T69" fmla="*/ 0 h 108"/>
                    <a:gd name="T70" fmla="*/ 68 w 234"/>
                    <a:gd name="T71" fmla="*/ 65 h 108"/>
                    <a:gd name="T72" fmla="*/ 75 w 234"/>
                    <a:gd name="T73" fmla="*/ 15 h 108"/>
                    <a:gd name="T74" fmla="*/ 68 w 234"/>
                    <a:gd name="T75" fmla="*/ 108 h 108"/>
                    <a:gd name="T76" fmla="*/ 68 w 234"/>
                    <a:gd name="T77" fmla="*/ 0 h 108"/>
                    <a:gd name="T78" fmla="*/ 54 w 234"/>
                    <a:gd name="T79" fmla="*/ 36 h 108"/>
                    <a:gd name="T80" fmla="*/ 61 w 234"/>
                    <a:gd name="T81" fmla="*/ 65 h 108"/>
                    <a:gd name="T82" fmla="*/ 54 w 234"/>
                    <a:gd name="T83" fmla="*/ 108 h 108"/>
                    <a:gd name="T84" fmla="*/ 54 w 234"/>
                    <a:gd name="T85" fmla="*/ 0 h 108"/>
                    <a:gd name="T86" fmla="*/ 39 w 234"/>
                    <a:gd name="T87" fmla="*/ 65 h 108"/>
                    <a:gd name="T88" fmla="*/ 43 w 234"/>
                    <a:gd name="T89" fmla="*/ 15 h 108"/>
                    <a:gd name="T90" fmla="*/ 39 w 234"/>
                    <a:gd name="T91" fmla="*/ 108 h 108"/>
                    <a:gd name="T92" fmla="*/ 39 w 234"/>
                    <a:gd name="T93" fmla="*/ 65 h 108"/>
                    <a:gd name="T94" fmla="*/ 39 w 234"/>
                    <a:gd name="T95" fmla="*/ 0 h 108"/>
                    <a:gd name="T96" fmla="*/ 25 w 234"/>
                    <a:gd name="T97" fmla="*/ 36 h 108"/>
                    <a:gd name="T98" fmla="*/ 14 w 234"/>
                    <a:gd name="T99" fmla="*/ 36 h 108"/>
                    <a:gd name="T100" fmla="*/ 0 w 234"/>
                    <a:gd name="T10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234" h="108">
                      <a:moveTo>
                        <a:pt x="209" y="108"/>
                      </a:moveTo>
                      <a:lnTo>
                        <a:pt x="234" y="108"/>
                      </a:lnTo>
                      <a:lnTo>
                        <a:pt x="234" y="0"/>
                      </a:lnTo>
                      <a:lnTo>
                        <a:pt x="209" y="0"/>
                      </a:lnTo>
                      <a:lnTo>
                        <a:pt x="209" y="15"/>
                      </a:lnTo>
                      <a:lnTo>
                        <a:pt x="216" y="15"/>
                      </a:lnTo>
                      <a:lnTo>
                        <a:pt x="216" y="36"/>
                      </a:lnTo>
                      <a:lnTo>
                        <a:pt x="209" y="36"/>
                      </a:lnTo>
                      <a:lnTo>
                        <a:pt x="209" y="108"/>
                      </a:lnTo>
                      <a:close/>
                      <a:moveTo>
                        <a:pt x="191" y="108"/>
                      </a:moveTo>
                      <a:lnTo>
                        <a:pt x="209" y="108"/>
                      </a:lnTo>
                      <a:lnTo>
                        <a:pt x="209" y="36"/>
                      </a:lnTo>
                      <a:lnTo>
                        <a:pt x="198" y="36"/>
                      </a:lnTo>
                      <a:lnTo>
                        <a:pt x="198" y="15"/>
                      </a:lnTo>
                      <a:lnTo>
                        <a:pt x="198" y="15"/>
                      </a:lnTo>
                      <a:lnTo>
                        <a:pt x="209" y="15"/>
                      </a:lnTo>
                      <a:lnTo>
                        <a:pt x="209" y="0"/>
                      </a:lnTo>
                      <a:lnTo>
                        <a:pt x="191" y="0"/>
                      </a:lnTo>
                      <a:lnTo>
                        <a:pt x="191" y="47"/>
                      </a:lnTo>
                      <a:lnTo>
                        <a:pt x="202" y="47"/>
                      </a:lnTo>
                      <a:lnTo>
                        <a:pt x="202" y="65"/>
                      </a:lnTo>
                      <a:lnTo>
                        <a:pt x="202" y="65"/>
                      </a:lnTo>
                      <a:lnTo>
                        <a:pt x="191" y="65"/>
                      </a:lnTo>
                      <a:lnTo>
                        <a:pt x="191" y="76"/>
                      </a:lnTo>
                      <a:lnTo>
                        <a:pt x="191" y="76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108"/>
                      </a:lnTo>
                      <a:close/>
                      <a:moveTo>
                        <a:pt x="176" y="108"/>
                      </a:moveTo>
                      <a:lnTo>
                        <a:pt x="191" y="108"/>
                      </a:lnTo>
                      <a:lnTo>
                        <a:pt x="191" y="98"/>
                      </a:lnTo>
                      <a:lnTo>
                        <a:pt x="176" y="98"/>
                      </a:lnTo>
                      <a:lnTo>
                        <a:pt x="176" y="108"/>
                      </a:lnTo>
                      <a:lnTo>
                        <a:pt x="176" y="108"/>
                      </a:lnTo>
                      <a:close/>
                      <a:moveTo>
                        <a:pt x="191" y="0"/>
                      </a:moveTo>
                      <a:lnTo>
                        <a:pt x="176" y="0"/>
                      </a:lnTo>
                      <a:lnTo>
                        <a:pt x="176" y="15"/>
                      </a:lnTo>
                      <a:lnTo>
                        <a:pt x="187" y="15"/>
                      </a:lnTo>
                      <a:lnTo>
                        <a:pt x="187" y="36"/>
                      </a:lnTo>
                      <a:lnTo>
                        <a:pt x="176" y="36"/>
                      </a:lnTo>
                      <a:lnTo>
                        <a:pt x="176" y="76"/>
                      </a:lnTo>
                      <a:lnTo>
                        <a:pt x="191" y="76"/>
                      </a:lnTo>
                      <a:lnTo>
                        <a:pt x="191" y="65"/>
                      </a:lnTo>
                      <a:lnTo>
                        <a:pt x="180" y="65"/>
                      </a:lnTo>
                      <a:lnTo>
                        <a:pt x="180" y="47"/>
                      </a:lnTo>
                      <a:lnTo>
                        <a:pt x="191" y="47"/>
                      </a:lnTo>
                      <a:lnTo>
                        <a:pt x="191" y="0"/>
                      </a:lnTo>
                      <a:close/>
                      <a:moveTo>
                        <a:pt x="162" y="108"/>
                      </a:moveTo>
                      <a:lnTo>
                        <a:pt x="176" y="108"/>
                      </a:lnTo>
                      <a:lnTo>
                        <a:pt x="176" y="98"/>
                      </a:lnTo>
                      <a:lnTo>
                        <a:pt x="162" y="98"/>
                      </a:lnTo>
                      <a:lnTo>
                        <a:pt x="162" y="108"/>
                      </a:lnTo>
                      <a:lnTo>
                        <a:pt x="162" y="108"/>
                      </a:lnTo>
                      <a:close/>
                      <a:moveTo>
                        <a:pt x="176" y="0"/>
                      </a:moveTo>
                      <a:lnTo>
                        <a:pt x="162" y="0"/>
                      </a:lnTo>
                      <a:lnTo>
                        <a:pt x="162" y="47"/>
                      </a:lnTo>
                      <a:lnTo>
                        <a:pt x="173" y="47"/>
                      </a:lnTo>
                      <a:lnTo>
                        <a:pt x="173" y="65"/>
                      </a:lnTo>
                      <a:lnTo>
                        <a:pt x="162" y="65"/>
                      </a:lnTo>
                      <a:lnTo>
                        <a:pt x="162" y="76"/>
                      </a:lnTo>
                      <a:lnTo>
                        <a:pt x="176" y="76"/>
                      </a:lnTo>
                      <a:lnTo>
                        <a:pt x="176" y="36"/>
                      </a:lnTo>
                      <a:lnTo>
                        <a:pt x="166" y="36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76" y="15"/>
                      </a:lnTo>
                      <a:lnTo>
                        <a:pt x="176" y="0"/>
                      </a:lnTo>
                      <a:close/>
                      <a:moveTo>
                        <a:pt x="148" y="108"/>
                      </a:moveTo>
                      <a:lnTo>
                        <a:pt x="162" y="108"/>
                      </a:lnTo>
                      <a:lnTo>
                        <a:pt x="162" y="98"/>
                      </a:lnTo>
                      <a:lnTo>
                        <a:pt x="148" y="98"/>
                      </a:lnTo>
                      <a:lnTo>
                        <a:pt x="148" y="108"/>
                      </a:lnTo>
                      <a:lnTo>
                        <a:pt x="148" y="108"/>
                      </a:lnTo>
                      <a:close/>
                      <a:moveTo>
                        <a:pt x="162" y="0"/>
                      </a:moveTo>
                      <a:lnTo>
                        <a:pt x="148" y="0"/>
                      </a:lnTo>
                      <a:lnTo>
                        <a:pt x="148" y="15"/>
                      </a:lnTo>
                      <a:lnTo>
                        <a:pt x="155" y="15"/>
                      </a:lnTo>
                      <a:lnTo>
                        <a:pt x="155" y="36"/>
                      </a:lnTo>
                      <a:lnTo>
                        <a:pt x="148" y="36"/>
                      </a:lnTo>
                      <a:lnTo>
                        <a:pt x="148" y="76"/>
                      </a:lnTo>
                      <a:lnTo>
                        <a:pt x="162" y="76"/>
                      </a:lnTo>
                      <a:lnTo>
                        <a:pt x="162" y="65"/>
                      </a:lnTo>
                      <a:lnTo>
                        <a:pt x="151" y="65"/>
                      </a:lnTo>
                      <a:lnTo>
                        <a:pt x="151" y="65"/>
                      </a:lnTo>
                      <a:lnTo>
                        <a:pt x="151" y="47"/>
                      </a:lnTo>
                      <a:lnTo>
                        <a:pt x="162" y="47"/>
                      </a:lnTo>
                      <a:lnTo>
                        <a:pt x="162" y="0"/>
                      </a:lnTo>
                      <a:close/>
                      <a:moveTo>
                        <a:pt x="129" y="108"/>
                      </a:moveTo>
                      <a:lnTo>
                        <a:pt x="148" y="108"/>
                      </a:lnTo>
                      <a:lnTo>
                        <a:pt x="148" y="98"/>
                      </a:lnTo>
                      <a:lnTo>
                        <a:pt x="129" y="98"/>
                      </a:lnTo>
                      <a:lnTo>
                        <a:pt x="129" y="108"/>
                      </a:lnTo>
                      <a:lnTo>
                        <a:pt x="129" y="108"/>
                      </a:lnTo>
                      <a:close/>
                      <a:moveTo>
                        <a:pt x="148" y="0"/>
                      </a:moveTo>
                      <a:lnTo>
                        <a:pt x="129" y="0"/>
                      </a:lnTo>
                      <a:lnTo>
                        <a:pt x="129" y="47"/>
                      </a:lnTo>
                      <a:lnTo>
                        <a:pt x="140" y="47"/>
                      </a:lnTo>
                      <a:lnTo>
                        <a:pt x="140" y="65"/>
                      </a:lnTo>
                      <a:lnTo>
                        <a:pt x="129" y="65"/>
                      </a:lnTo>
                      <a:lnTo>
                        <a:pt x="129" y="76"/>
                      </a:lnTo>
                      <a:lnTo>
                        <a:pt x="148" y="76"/>
                      </a:lnTo>
                      <a:lnTo>
                        <a:pt x="148" y="36"/>
                      </a:lnTo>
                      <a:lnTo>
                        <a:pt x="137" y="36"/>
                      </a:lnTo>
                      <a:lnTo>
                        <a:pt x="137" y="15"/>
                      </a:lnTo>
                      <a:lnTo>
                        <a:pt x="137" y="15"/>
                      </a:lnTo>
                      <a:lnTo>
                        <a:pt x="148" y="15"/>
                      </a:lnTo>
                      <a:lnTo>
                        <a:pt x="148" y="0"/>
                      </a:lnTo>
                      <a:close/>
                      <a:moveTo>
                        <a:pt x="115" y="108"/>
                      </a:moveTo>
                      <a:lnTo>
                        <a:pt x="129" y="108"/>
                      </a:lnTo>
                      <a:lnTo>
                        <a:pt x="129" y="98"/>
                      </a:lnTo>
                      <a:lnTo>
                        <a:pt x="115" y="98"/>
                      </a:lnTo>
                      <a:lnTo>
                        <a:pt x="115" y="108"/>
                      </a:lnTo>
                      <a:lnTo>
                        <a:pt x="115" y="108"/>
                      </a:lnTo>
                      <a:close/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15" y="15"/>
                      </a:lnTo>
                      <a:lnTo>
                        <a:pt x="126" y="15"/>
                      </a:lnTo>
                      <a:lnTo>
                        <a:pt x="126" y="36"/>
                      </a:lnTo>
                      <a:lnTo>
                        <a:pt x="115" y="36"/>
                      </a:lnTo>
                      <a:lnTo>
                        <a:pt x="115" y="76"/>
                      </a:lnTo>
                      <a:lnTo>
                        <a:pt x="129" y="76"/>
                      </a:lnTo>
                      <a:lnTo>
                        <a:pt x="129" y="65"/>
                      </a:lnTo>
                      <a:lnTo>
                        <a:pt x="122" y="65"/>
                      </a:lnTo>
                      <a:lnTo>
                        <a:pt x="122" y="65"/>
                      </a:lnTo>
                      <a:lnTo>
                        <a:pt x="122" y="47"/>
                      </a:lnTo>
                      <a:lnTo>
                        <a:pt x="129" y="47"/>
                      </a:lnTo>
                      <a:lnTo>
                        <a:pt x="129" y="0"/>
                      </a:lnTo>
                      <a:close/>
                      <a:moveTo>
                        <a:pt x="101" y="108"/>
                      </a:moveTo>
                      <a:lnTo>
                        <a:pt x="115" y="108"/>
                      </a:lnTo>
                      <a:lnTo>
                        <a:pt x="115" y="98"/>
                      </a:lnTo>
                      <a:lnTo>
                        <a:pt x="101" y="98"/>
                      </a:lnTo>
                      <a:lnTo>
                        <a:pt x="101" y="108"/>
                      </a:lnTo>
                      <a:lnTo>
                        <a:pt x="101" y="108"/>
                      </a:lnTo>
                      <a:close/>
                      <a:moveTo>
                        <a:pt x="115" y="0"/>
                      </a:moveTo>
                      <a:lnTo>
                        <a:pt x="101" y="0"/>
                      </a:lnTo>
                      <a:lnTo>
                        <a:pt x="101" y="47"/>
                      </a:lnTo>
                      <a:lnTo>
                        <a:pt x="111" y="47"/>
                      </a:lnTo>
                      <a:lnTo>
                        <a:pt x="111" y="65"/>
                      </a:lnTo>
                      <a:lnTo>
                        <a:pt x="101" y="65"/>
                      </a:lnTo>
                      <a:lnTo>
                        <a:pt x="101" y="76"/>
                      </a:lnTo>
                      <a:lnTo>
                        <a:pt x="115" y="76"/>
                      </a:lnTo>
                      <a:lnTo>
                        <a:pt x="115" y="36"/>
                      </a:lnTo>
                      <a:lnTo>
                        <a:pt x="104" y="36"/>
                      </a:lnTo>
                      <a:lnTo>
                        <a:pt x="104" y="15"/>
                      </a:lnTo>
                      <a:lnTo>
                        <a:pt x="104" y="15"/>
                      </a:lnTo>
                      <a:lnTo>
                        <a:pt x="115" y="15"/>
                      </a:lnTo>
                      <a:lnTo>
                        <a:pt x="115" y="0"/>
                      </a:lnTo>
                      <a:close/>
                      <a:moveTo>
                        <a:pt x="86" y="108"/>
                      </a:moveTo>
                      <a:lnTo>
                        <a:pt x="101" y="108"/>
                      </a:lnTo>
                      <a:lnTo>
                        <a:pt x="101" y="98"/>
                      </a:lnTo>
                      <a:lnTo>
                        <a:pt x="86" y="98"/>
                      </a:lnTo>
                      <a:lnTo>
                        <a:pt x="86" y="108"/>
                      </a:lnTo>
                      <a:lnTo>
                        <a:pt x="86" y="108"/>
                      </a:lnTo>
                      <a:close/>
                      <a:moveTo>
                        <a:pt x="101" y="0"/>
                      </a:moveTo>
                      <a:lnTo>
                        <a:pt x="86" y="0"/>
                      </a:lnTo>
                      <a:lnTo>
                        <a:pt x="86" y="15"/>
                      </a:lnTo>
                      <a:lnTo>
                        <a:pt x="93" y="15"/>
                      </a:lnTo>
                      <a:lnTo>
                        <a:pt x="93" y="36"/>
                      </a:lnTo>
                      <a:lnTo>
                        <a:pt x="86" y="36"/>
                      </a:lnTo>
                      <a:lnTo>
                        <a:pt x="86" y="76"/>
                      </a:lnTo>
                      <a:lnTo>
                        <a:pt x="101" y="76"/>
                      </a:lnTo>
                      <a:lnTo>
                        <a:pt x="101" y="65"/>
                      </a:lnTo>
                      <a:lnTo>
                        <a:pt x="90" y="65"/>
                      </a:lnTo>
                      <a:lnTo>
                        <a:pt x="90" y="65"/>
                      </a:lnTo>
                      <a:lnTo>
                        <a:pt x="90" y="47"/>
                      </a:lnTo>
                      <a:lnTo>
                        <a:pt x="101" y="47"/>
                      </a:lnTo>
                      <a:lnTo>
                        <a:pt x="101" y="0"/>
                      </a:lnTo>
                      <a:close/>
                      <a:moveTo>
                        <a:pt x="68" y="108"/>
                      </a:moveTo>
                      <a:lnTo>
                        <a:pt x="86" y="108"/>
                      </a:lnTo>
                      <a:lnTo>
                        <a:pt x="86" y="98"/>
                      </a:lnTo>
                      <a:lnTo>
                        <a:pt x="68" y="98"/>
                      </a:lnTo>
                      <a:lnTo>
                        <a:pt x="68" y="108"/>
                      </a:lnTo>
                      <a:lnTo>
                        <a:pt x="68" y="108"/>
                      </a:lnTo>
                      <a:close/>
                      <a:moveTo>
                        <a:pt x="86" y="0"/>
                      </a:moveTo>
                      <a:lnTo>
                        <a:pt x="68" y="0"/>
                      </a:lnTo>
                      <a:lnTo>
                        <a:pt x="68" y="47"/>
                      </a:lnTo>
                      <a:lnTo>
                        <a:pt x="79" y="47"/>
                      </a:lnTo>
                      <a:lnTo>
                        <a:pt x="79" y="65"/>
                      </a:lnTo>
                      <a:lnTo>
                        <a:pt x="68" y="65"/>
                      </a:lnTo>
                      <a:lnTo>
                        <a:pt x="68" y="76"/>
                      </a:lnTo>
                      <a:lnTo>
                        <a:pt x="86" y="76"/>
                      </a:lnTo>
                      <a:lnTo>
                        <a:pt x="86" y="36"/>
                      </a:lnTo>
                      <a:lnTo>
                        <a:pt x="75" y="36"/>
                      </a:lnTo>
                      <a:lnTo>
                        <a:pt x="75" y="15"/>
                      </a:lnTo>
                      <a:lnTo>
                        <a:pt x="75" y="15"/>
                      </a:lnTo>
                      <a:lnTo>
                        <a:pt x="86" y="15"/>
                      </a:lnTo>
                      <a:lnTo>
                        <a:pt x="86" y="0"/>
                      </a:lnTo>
                      <a:close/>
                      <a:moveTo>
                        <a:pt x="54" y="108"/>
                      </a:moveTo>
                      <a:lnTo>
                        <a:pt x="68" y="108"/>
                      </a:lnTo>
                      <a:lnTo>
                        <a:pt x="68" y="98"/>
                      </a:lnTo>
                      <a:lnTo>
                        <a:pt x="54" y="98"/>
                      </a:lnTo>
                      <a:lnTo>
                        <a:pt x="54" y="108"/>
                      </a:lnTo>
                      <a:lnTo>
                        <a:pt x="54" y="108"/>
                      </a:lnTo>
                      <a:close/>
                      <a:moveTo>
                        <a:pt x="68" y="0"/>
                      </a:moveTo>
                      <a:lnTo>
                        <a:pt x="54" y="0"/>
                      </a:lnTo>
                      <a:lnTo>
                        <a:pt x="54" y="15"/>
                      </a:lnTo>
                      <a:lnTo>
                        <a:pt x="65" y="15"/>
                      </a:lnTo>
                      <a:lnTo>
                        <a:pt x="65" y="36"/>
                      </a:lnTo>
                      <a:lnTo>
                        <a:pt x="54" y="36"/>
                      </a:lnTo>
                      <a:lnTo>
                        <a:pt x="54" y="76"/>
                      </a:lnTo>
                      <a:lnTo>
                        <a:pt x="68" y="76"/>
                      </a:lnTo>
                      <a:lnTo>
                        <a:pt x="68" y="65"/>
                      </a:lnTo>
                      <a:lnTo>
                        <a:pt x="61" y="65"/>
                      </a:lnTo>
                      <a:lnTo>
                        <a:pt x="61" y="65"/>
                      </a:lnTo>
                      <a:lnTo>
                        <a:pt x="61" y="47"/>
                      </a:lnTo>
                      <a:lnTo>
                        <a:pt x="68" y="47"/>
                      </a:lnTo>
                      <a:lnTo>
                        <a:pt x="68" y="0"/>
                      </a:lnTo>
                      <a:close/>
                      <a:moveTo>
                        <a:pt x="39" y="108"/>
                      </a:moveTo>
                      <a:lnTo>
                        <a:pt x="54" y="108"/>
                      </a:lnTo>
                      <a:lnTo>
                        <a:pt x="54" y="98"/>
                      </a:lnTo>
                      <a:lnTo>
                        <a:pt x="39" y="98"/>
                      </a:lnTo>
                      <a:lnTo>
                        <a:pt x="39" y="108"/>
                      </a:lnTo>
                      <a:lnTo>
                        <a:pt x="39" y="108"/>
                      </a:lnTo>
                      <a:close/>
                      <a:moveTo>
                        <a:pt x="54" y="0"/>
                      </a:moveTo>
                      <a:lnTo>
                        <a:pt x="39" y="0"/>
                      </a:lnTo>
                      <a:lnTo>
                        <a:pt x="39" y="47"/>
                      </a:lnTo>
                      <a:lnTo>
                        <a:pt x="50" y="47"/>
                      </a:lnTo>
                      <a:lnTo>
                        <a:pt x="50" y="65"/>
                      </a:lnTo>
                      <a:lnTo>
                        <a:pt x="39" y="65"/>
                      </a:lnTo>
                      <a:lnTo>
                        <a:pt x="39" y="76"/>
                      </a:lnTo>
                      <a:lnTo>
                        <a:pt x="54" y="76"/>
                      </a:lnTo>
                      <a:lnTo>
                        <a:pt x="54" y="36"/>
                      </a:lnTo>
                      <a:lnTo>
                        <a:pt x="43" y="36"/>
                      </a:lnTo>
                      <a:lnTo>
                        <a:pt x="43" y="15"/>
                      </a:lnTo>
                      <a:lnTo>
                        <a:pt x="43" y="15"/>
                      </a:lnTo>
                      <a:lnTo>
                        <a:pt x="54" y="15"/>
                      </a:lnTo>
                      <a:lnTo>
                        <a:pt x="54" y="0"/>
                      </a:lnTo>
                      <a:close/>
                      <a:moveTo>
                        <a:pt x="25" y="108"/>
                      </a:moveTo>
                      <a:lnTo>
                        <a:pt x="39" y="108"/>
                      </a:lnTo>
                      <a:lnTo>
                        <a:pt x="39" y="98"/>
                      </a:lnTo>
                      <a:lnTo>
                        <a:pt x="39" y="98"/>
                      </a:lnTo>
                      <a:lnTo>
                        <a:pt x="39" y="76"/>
                      </a:lnTo>
                      <a:lnTo>
                        <a:pt x="39" y="76"/>
                      </a:lnTo>
                      <a:lnTo>
                        <a:pt x="39" y="65"/>
                      </a:lnTo>
                      <a:lnTo>
                        <a:pt x="29" y="65"/>
                      </a:lnTo>
                      <a:lnTo>
                        <a:pt x="29" y="65"/>
                      </a:lnTo>
                      <a:lnTo>
                        <a:pt x="29" y="47"/>
                      </a:lnTo>
                      <a:lnTo>
                        <a:pt x="39" y="47"/>
                      </a:lnTo>
                      <a:lnTo>
                        <a:pt x="39" y="0"/>
                      </a:lnTo>
                      <a:lnTo>
                        <a:pt x="25" y="0"/>
                      </a:lnTo>
                      <a:lnTo>
                        <a:pt x="25" y="15"/>
                      </a:lnTo>
                      <a:lnTo>
                        <a:pt x="36" y="15"/>
                      </a:lnTo>
                      <a:lnTo>
                        <a:pt x="36" y="36"/>
                      </a:lnTo>
                      <a:lnTo>
                        <a:pt x="25" y="36"/>
                      </a:lnTo>
                      <a:lnTo>
                        <a:pt x="25" y="108"/>
                      </a:lnTo>
                      <a:close/>
                      <a:moveTo>
                        <a:pt x="0" y="108"/>
                      </a:moveTo>
                      <a:lnTo>
                        <a:pt x="25" y="108"/>
                      </a:lnTo>
                      <a:lnTo>
                        <a:pt x="25" y="36"/>
                      </a:lnTo>
                      <a:lnTo>
                        <a:pt x="14" y="36"/>
                      </a:lnTo>
                      <a:lnTo>
                        <a:pt x="14" y="15"/>
                      </a:lnTo>
                      <a:lnTo>
                        <a:pt x="14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Freeform: Shape 182">
                  <a:extLst>
                    <a:ext uri="{FF2B5EF4-FFF2-40B4-BE49-F238E27FC236}">
                      <a16:creationId xmlns="" xmlns:a16="http://schemas.microsoft.com/office/drawing/2014/main" id="{EC3DDA50-8D53-4BDA-9447-F899FFED4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011" y="4284565"/>
                  <a:ext cx="162980" cy="39213"/>
                </a:xfrm>
                <a:custGeom>
                  <a:avLst/>
                  <a:gdLst>
                    <a:gd name="T0" fmla="*/ 0 w 37"/>
                    <a:gd name="T1" fmla="*/ 5 h 9"/>
                    <a:gd name="T2" fmla="*/ 3 w 37"/>
                    <a:gd name="T3" fmla="*/ 9 h 9"/>
                    <a:gd name="T4" fmla="*/ 19 w 37"/>
                    <a:gd name="T5" fmla="*/ 5 h 9"/>
                    <a:gd name="T6" fmla="*/ 35 w 37"/>
                    <a:gd name="T7" fmla="*/ 9 h 9"/>
                    <a:gd name="T8" fmla="*/ 37 w 37"/>
                    <a:gd name="T9" fmla="*/ 5 h 9"/>
                    <a:gd name="T10" fmla="*/ 19 w 37"/>
                    <a:gd name="T11" fmla="*/ 0 h 9"/>
                    <a:gd name="T12" fmla="*/ 0 w 37"/>
                    <a:gd name="T13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5"/>
                      </a:move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7" y="7"/>
                        <a:pt x="13" y="5"/>
                        <a:pt x="19" y="5"/>
                      </a:cubicBezTo>
                      <a:cubicBezTo>
                        <a:pt x="25" y="5"/>
                        <a:pt x="30" y="7"/>
                        <a:pt x="35" y="9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2" y="2"/>
                        <a:pt x="25" y="0"/>
                        <a:pt x="19" y="0"/>
                      </a:cubicBezTo>
                      <a:cubicBezTo>
                        <a:pt x="12" y="0"/>
                        <a:pt x="5" y="2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Freeform: Shape 183">
                  <a:extLst>
                    <a:ext uri="{FF2B5EF4-FFF2-40B4-BE49-F238E27FC236}">
                      <a16:creationId xmlns="" xmlns:a16="http://schemas.microsoft.com/office/drawing/2014/main" id="{C8B56F7E-55DD-4BE1-B16E-E83346E7C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052" y="4240450"/>
                  <a:ext cx="221800" cy="47791"/>
                </a:xfrm>
                <a:custGeom>
                  <a:avLst/>
                  <a:gdLst>
                    <a:gd name="T0" fmla="*/ 50 w 50"/>
                    <a:gd name="T1" fmla="*/ 6 h 11"/>
                    <a:gd name="T2" fmla="*/ 25 w 50"/>
                    <a:gd name="T3" fmla="*/ 0 h 11"/>
                    <a:gd name="T4" fmla="*/ 0 w 50"/>
                    <a:gd name="T5" fmla="*/ 6 h 11"/>
                    <a:gd name="T6" fmla="*/ 2 w 50"/>
                    <a:gd name="T7" fmla="*/ 11 h 11"/>
                    <a:gd name="T8" fmla="*/ 25 w 50"/>
                    <a:gd name="T9" fmla="*/ 5 h 11"/>
                    <a:gd name="T10" fmla="*/ 47 w 50"/>
                    <a:gd name="T11" fmla="*/ 11 h 11"/>
                    <a:gd name="T12" fmla="*/ 50 w 50"/>
                    <a:gd name="T13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" h="11">
                      <a:moveTo>
                        <a:pt x="50" y="6"/>
                      </a:moveTo>
                      <a:cubicBezTo>
                        <a:pt x="43" y="2"/>
                        <a:pt x="34" y="0"/>
                        <a:pt x="25" y="0"/>
                      </a:cubicBezTo>
                      <a:cubicBezTo>
                        <a:pt x="16" y="0"/>
                        <a:pt x="7" y="2"/>
                        <a:pt x="0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9" y="7"/>
                        <a:pt x="17" y="5"/>
                        <a:pt x="25" y="5"/>
                      </a:cubicBezTo>
                      <a:cubicBezTo>
                        <a:pt x="33" y="5"/>
                        <a:pt x="41" y="7"/>
                        <a:pt x="47" y="11"/>
                      </a:cubicBezTo>
                      <a:lnTo>
                        <a:pt x="5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Freeform: Shape 28">
              <a:extLst>
                <a:ext uri="{FF2B5EF4-FFF2-40B4-BE49-F238E27FC236}">
                  <a16:creationId xmlns="" xmlns:a16="http://schemas.microsoft.com/office/drawing/2014/main" id="{97166F2E-2824-4FAE-A22E-4E04586CC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842" y="5073179"/>
              <a:ext cx="135972" cy="135972"/>
            </a:xfrm>
            <a:custGeom>
              <a:avLst/>
              <a:gdLst>
                <a:gd name="T0" fmla="*/ 72 w 86"/>
                <a:gd name="T1" fmla="*/ 86 h 86"/>
                <a:gd name="T2" fmla="*/ 0 w 86"/>
                <a:gd name="T3" fmla="*/ 18 h 86"/>
                <a:gd name="T4" fmla="*/ 18 w 86"/>
                <a:gd name="T5" fmla="*/ 0 h 86"/>
                <a:gd name="T6" fmla="*/ 86 w 86"/>
                <a:gd name="T7" fmla="*/ 72 h 86"/>
                <a:gd name="T8" fmla="*/ 72 w 8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6">
                  <a:moveTo>
                    <a:pt x="72" y="86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86" y="72"/>
                  </a:lnTo>
                  <a:lnTo>
                    <a:pt x="72" y="86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9">
              <a:extLst>
                <a:ext uri="{FF2B5EF4-FFF2-40B4-BE49-F238E27FC236}">
                  <a16:creationId xmlns="" xmlns:a16="http://schemas.microsoft.com/office/drawing/2014/main" id="{398FFA3C-D983-4A1D-9C4E-D1AD35C9D06B}"/>
                </a:ext>
              </a:extLst>
            </p:cNvPr>
            <p:cNvGrpSpPr/>
            <p:nvPr/>
          </p:nvGrpSpPr>
          <p:grpSpPr>
            <a:xfrm>
              <a:off x="6480537" y="2018547"/>
              <a:ext cx="3680737" cy="3543186"/>
              <a:chOff x="3200445" y="1228386"/>
              <a:chExt cx="2852761" cy="2746150"/>
            </a:xfrm>
            <a:solidFill>
              <a:schemeClr val="accent4"/>
            </a:solidFill>
          </p:grpSpPr>
          <p:sp>
            <p:nvSpPr>
              <p:cNvPr id="90" name="Freeform: Shape 30">
                <a:extLst>
                  <a:ext uri="{FF2B5EF4-FFF2-40B4-BE49-F238E27FC236}">
                    <a16:creationId xmlns="" xmlns:a16="http://schemas.microsoft.com/office/drawing/2014/main" id="{553F8231-9DC6-47B8-A9B1-38CBD8CF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1364407"/>
                <a:ext cx="162980" cy="164205"/>
              </a:xfrm>
              <a:custGeom>
                <a:avLst/>
                <a:gdLst>
                  <a:gd name="T0" fmla="*/ 18 w 37"/>
                  <a:gd name="T1" fmla="*/ 37 h 37"/>
                  <a:gd name="T2" fmla="*/ 19 w 37"/>
                  <a:gd name="T3" fmla="*/ 37 h 37"/>
                  <a:gd name="T4" fmla="*/ 37 w 37"/>
                  <a:gd name="T5" fmla="*/ 18 h 37"/>
                  <a:gd name="T6" fmla="*/ 23 w 37"/>
                  <a:gd name="T7" fmla="*/ 0 h 37"/>
                  <a:gd name="T8" fmla="*/ 1 w 37"/>
                  <a:gd name="T9" fmla="*/ 12 h 37"/>
                  <a:gd name="T10" fmla="*/ 0 w 37"/>
                  <a:gd name="T11" fmla="*/ 18 h 37"/>
                  <a:gd name="T12" fmla="*/ 10 w 37"/>
                  <a:gd name="T13" fmla="*/ 24 h 37"/>
                  <a:gd name="T14" fmla="*/ 18 w 37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cubicBezTo>
                      <a:pt x="18" y="37"/>
                      <a:pt x="18" y="37"/>
                      <a:pt x="19" y="37"/>
                    </a:cubicBezTo>
                    <a:cubicBezTo>
                      <a:pt x="29" y="37"/>
                      <a:pt x="37" y="29"/>
                      <a:pt x="37" y="18"/>
                    </a:cubicBezTo>
                    <a:cubicBezTo>
                      <a:pt x="37" y="10"/>
                      <a:pt x="31" y="2"/>
                      <a:pt x="23" y="0"/>
                    </a:cubicBezTo>
                    <a:cubicBezTo>
                      <a:pt x="16" y="4"/>
                      <a:pt x="8" y="8"/>
                      <a:pt x="1" y="12"/>
                    </a:cubicBezTo>
                    <a:cubicBezTo>
                      <a:pt x="1" y="14"/>
                      <a:pt x="0" y="16"/>
                      <a:pt x="0" y="18"/>
                    </a:cubicBezTo>
                    <a:cubicBezTo>
                      <a:pt x="4" y="19"/>
                      <a:pt x="7" y="21"/>
                      <a:pt x="10" y="24"/>
                    </a:cubicBezTo>
                    <a:cubicBezTo>
                      <a:pt x="14" y="28"/>
                      <a:pt x="16" y="32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31">
                <a:extLst>
                  <a:ext uri="{FF2B5EF4-FFF2-40B4-BE49-F238E27FC236}">
                    <a16:creationId xmlns="" xmlns:a16="http://schemas.microsoft.com/office/drawing/2014/main" id="{054BC5AE-DDAA-4E3A-A6B2-E7C9552A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431" y="1422001"/>
                <a:ext cx="35537" cy="49017"/>
              </a:xfrm>
              <a:custGeom>
                <a:avLst/>
                <a:gdLst>
                  <a:gd name="T0" fmla="*/ 0 w 29"/>
                  <a:gd name="T1" fmla="*/ 40 h 40"/>
                  <a:gd name="T2" fmla="*/ 29 w 29"/>
                  <a:gd name="T3" fmla="*/ 18 h 40"/>
                  <a:gd name="T4" fmla="*/ 0 w 29"/>
                  <a:gd name="T5" fmla="*/ 0 h 40"/>
                  <a:gd name="T6" fmla="*/ 0 w 29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29" y="18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32">
                <a:extLst>
                  <a:ext uri="{FF2B5EF4-FFF2-40B4-BE49-F238E27FC236}">
                    <a16:creationId xmlns="" xmlns:a16="http://schemas.microsoft.com/office/drawing/2014/main" id="{43DBE911-391F-452E-8C61-562DFB94C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012" y="1426903"/>
                <a:ext cx="18381" cy="13480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4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3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33">
                <a:extLst>
                  <a:ext uri="{FF2B5EF4-FFF2-40B4-BE49-F238E27FC236}">
                    <a16:creationId xmlns="" xmlns:a16="http://schemas.microsoft.com/office/drawing/2014/main" id="{DBF394C9-C218-4481-9834-66299E929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355829"/>
                <a:ext cx="40439" cy="40439"/>
              </a:xfrm>
              <a:custGeom>
                <a:avLst/>
                <a:gdLst>
                  <a:gd name="T0" fmla="*/ 0 w 33"/>
                  <a:gd name="T1" fmla="*/ 7 h 33"/>
                  <a:gd name="T2" fmla="*/ 25 w 33"/>
                  <a:gd name="T3" fmla="*/ 33 h 33"/>
                  <a:gd name="T4" fmla="*/ 33 w 33"/>
                  <a:gd name="T5" fmla="*/ 0 h 33"/>
                  <a:gd name="T6" fmla="*/ 0 w 33"/>
                  <a:gd name="T7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3">
                    <a:moveTo>
                      <a:pt x="0" y="7"/>
                    </a:moveTo>
                    <a:lnTo>
                      <a:pt x="25" y="33"/>
                    </a:lnTo>
                    <a:lnTo>
                      <a:pt x="33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4">
                <a:extLst>
                  <a:ext uri="{FF2B5EF4-FFF2-40B4-BE49-F238E27FC236}">
                    <a16:creationId xmlns="" xmlns:a16="http://schemas.microsoft.com/office/drawing/2014/main" id="{02A22FC7-FDEC-4D18-8CEA-69800646C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493075"/>
                <a:ext cx="40439" cy="44115"/>
              </a:xfrm>
              <a:custGeom>
                <a:avLst/>
                <a:gdLst>
                  <a:gd name="T0" fmla="*/ 25 w 33"/>
                  <a:gd name="T1" fmla="*/ 0 h 36"/>
                  <a:gd name="T2" fmla="*/ 0 w 33"/>
                  <a:gd name="T3" fmla="*/ 29 h 36"/>
                  <a:gd name="T4" fmla="*/ 33 w 33"/>
                  <a:gd name="T5" fmla="*/ 36 h 36"/>
                  <a:gd name="T6" fmla="*/ 25 w 3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6">
                    <a:moveTo>
                      <a:pt x="25" y="0"/>
                    </a:moveTo>
                    <a:lnTo>
                      <a:pt x="0" y="29"/>
                    </a:lnTo>
                    <a:lnTo>
                      <a:pt x="33" y="36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35">
                <a:extLst>
                  <a:ext uri="{FF2B5EF4-FFF2-40B4-BE49-F238E27FC236}">
                    <a16:creationId xmlns="" xmlns:a16="http://schemas.microsoft.com/office/drawing/2014/main" id="{B5B66634-C1A8-4B32-9B54-4990473F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610" y="1448960"/>
                <a:ext cx="357820" cy="220574"/>
              </a:xfrm>
              <a:custGeom>
                <a:avLst/>
                <a:gdLst>
                  <a:gd name="T0" fmla="*/ 66 w 81"/>
                  <a:gd name="T1" fmla="*/ 21 h 50"/>
                  <a:gd name="T2" fmla="*/ 64 w 81"/>
                  <a:gd name="T3" fmla="*/ 21 h 50"/>
                  <a:gd name="T4" fmla="*/ 57 w 81"/>
                  <a:gd name="T5" fmla="*/ 24 h 50"/>
                  <a:gd name="T6" fmla="*/ 57 w 81"/>
                  <a:gd name="T7" fmla="*/ 20 h 50"/>
                  <a:gd name="T8" fmla="*/ 56 w 81"/>
                  <a:gd name="T9" fmla="*/ 18 h 50"/>
                  <a:gd name="T10" fmla="*/ 41 w 81"/>
                  <a:gd name="T11" fmla="*/ 1 h 50"/>
                  <a:gd name="T12" fmla="*/ 39 w 81"/>
                  <a:gd name="T13" fmla="*/ 1 h 50"/>
                  <a:gd name="T14" fmla="*/ 32 w 81"/>
                  <a:gd name="T15" fmla="*/ 0 h 50"/>
                  <a:gd name="T16" fmla="*/ 31 w 81"/>
                  <a:gd name="T17" fmla="*/ 0 h 50"/>
                  <a:gd name="T18" fmla="*/ 31 w 81"/>
                  <a:gd name="T19" fmla="*/ 0 h 50"/>
                  <a:gd name="T20" fmla="*/ 9 w 81"/>
                  <a:gd name="T21" fmla="*/ 15 h 50"/>
                  <a:gd name="T22" fmla="*/ 7 w 81"/>
                  <a:gd name="T23" fmla="*/ 25 h 50"/>
                  <a:gd name="T24" fmla="*/ 8 w 81"/>
                  <a:gd name="T25" fmla="*/ 32 h 50"/>
                  <a:gd name="T26" fmla="*/ 0 w 81"/>
                  <a:gd name="T27" fmla="*/ 41 h 50"/>
                  <a:gd name="T28" fmla="*/ 9 w 81"/>
                  <a:gd name="T29" fmla="*/ 50 h 50"/>
                  <a:gd name="T30" fmla="*/ 32 w 81"/>
                  <a:gd name="T31" fmla="*/ 50 h 50"/>
                  <a:gd name="T32" fmla="*/ 33 w 81"/>
                  <a:gd name="T33" fmla="*/ 50 h 50"/>
                  <a:gd name="T34" fmla="*/ 66 w 81"/>
                  <a:gd name="T35" fmla="*/ 50 h 50"/>
                  <a:gd name="T36" fmla="*/ 81 w 81"/>
                  <a:gd name="T37" fmla="*/ 35 h 50"/>
                  <a:gd name="T38" fmla="*/ 66 w 81"/>
                  <a:gd name="T39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1" h="50">
                    <a:moveTo>
                      <a:pt x="66" y="21"/>
                    </a:moveTo>
                    <a:cubicBezTo>
                      <a:pt x="66" y="21"/>
                      <a:pt x="65" y="21"/>
                      <a:pt x="64" y="21"/>
                    </a:cubicBezTo>
                    <a:cubicBezTo>
                      <a:pt x="62" y="21"/>
                      <a:pt x="59" y="23"/>
                      <a:pt x="57" y="24"/>
                    </a:cubicBezTo>
                    <a:cubicBezTo>
                      <a:pt x="57" y="23"/>
                      <a:pt x="57" y="22"/>
                      <a:pt x="57" y="20"/>
                    </a:cubicBezTo>
                    <a:cubicBezTo>
                      <a:pt x="57" y="19"/>
                      <a:pt x="56" y="18"/>
                      <a:pt x="56" y="18"/>
                    </a:cubicBezTo>
                    <a:cubicBezTo>
                      <a:pt x="54" y="10"/>
                      <a:pt x="48" y="4"/>
                      <a:pt x="41" y="1"/>
                    </a:cubicBezTo>
                    <a:cubicBezTo>
                      <a:pt x="40" y="1"/>
                      <a:pt x="40" y="1"/>
                      <a:pt x="39" y="1"/>
                    </a:cubicBezTo>
                    <a:cubicBezTo>
                      <a:pt x="37" y="0"/>
                      <a:pt x="35" y="0"/>
                      <a:pt x="32" y="0"/>
                    </a:cubicBezTo>
                    <a:cubicBezTo>
                      <a:pt x="32" y="0"/>
                      <a:pt x="32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4" y="5"/>
                      <a:pt x="16" y="10"/>
                      <a:pt x="9" y="15"/>
                    </a:cubicBezTo>
                    <a:cubicBezTo>
                      <a:pt x="8" y="18"/>
                      <a:pt x="7" y="21"/>
                      <a:pt x="7" y="25"/>
                    </a:cubicBezTo>
                    <a:cubicBezTo>
                      <a:pt x="7" y="27"/>
                      <a:pt x="8" y="30"/>
                      <a:pt x="8" y="32"/>
                    </a:cubicBezTo>
                    <a:cubicBezTo>
                      <a:pt x="4" y="32"/>
                      <a:pt x="0" y="36"/>
                      <a:pt x="0" y="41"/>
                    </a:cubicBezTo>
                    <a:cubicBezTo>
                      <a:pt x="0" y="46"/>
                      <a:pt x="4" y="50"/>
                      <a:pt x="9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74" y="50"/>
                      <a:pt x="81" y="43"/>
                      <a:pt x="81" y="35"/>
                    </a:cubicBezTo>
                    <a:cubicBezTo>
                      <a:pt x="81" y="27"/>
                      <a:pt x="74" y="21"/>
                      <a:pt x="66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36">
                <a:extLst>
                  <a:ext uri="{FF2B5EF4-FFF2-40B4-BE49-F238E27FC236}">
                    <a16:creationId xmlns="" xmlns:a16="http://schemas.microsoft.com/office/drawing/2014/main" id="{7E6E01E5-B001-4299-ABA1-5013F655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761" y="3524809"/>
                <a:ext cx="318607" cy="344341"/>
              </a:xfrm>
              <a:custGeom>
                <a:avLst/>
                <a:gdLst>
                  <a:gd name="T0" fmla="*/ 60 w 72"/>
                  <a:gd name="T1" fmla="*/ 2 h 78"/>
                  <a:gd name="T2" fmla="*/ 60 w 72"/>
                  <a:gd name="T3" fmla="*/ 26 h 78"/>
                  <a:gd name="T4" fmla="*/ 64 w 72"/>
                  <a:gd name="T5" fmla="*/ 37 h 78"/>
                  <a:gd name="T6" fmla="*/ 66 w 72"/>
                  <a:gd name="T7" fmla="*/ 43 h 78"/>
                  <a:gd name="T8" fmla="*/ 60 w 72"/>
                  <a:gd name="T9" fmla="*/ 50 h 78"/>
                  <a:gd name="T10" fmla="*/ 56 w 72"/>
                  <a:gd name="T11" fmla="*/ 53 h 78"/>
                  <a:gd name="T12" fmla="*/ 60 w 72"/>
                  <a:gd name="T13" fmla="*/ 50 h 78"/>
                  <a:gd name="T14" fmla="*/ 60 w 72"/>
                  <a:gd name="T15" fmla="*/ 44 h 78"/>
                  <a:gd name="T16" fmla="*/ 56 w 72"/>
                  <a:gd name="T17" fmla="*/ 33 h 78"/>
                  <a:gd name="T18" fmla="*/ 60 w 72"/>
                  <a:gd name="T19" fmla="*/ 26 h 78"/>
                  <a:gd name="T20" fmla="*/ 55 w 72"/>
                  <a:gd name="T21" fmla="*/ 46 h 78"/>
                  <a:gd name="T22" fmla="*/ 55 w 72"/>
                  <a:gd name="T23" fmla="*/ 53 h 78"/>
                  <a:gd name="T24" fmla="*/ 55 w 72"/>
                  <a:gd name="T25" fmla="*/ 1 h 78"/>
                  <a:gd name="T26" fmla="*/ 55 w 72"/>
                  <a:gd name="T27" fmla="*/ 9 h 78"/>
                  <a:gd name="T28" fmla="*/ 55 w 72"/>
                  <a:gd name="T29" fmla="*/ 16 h 78"/>
                  <a:gd name="T30" fmla="*/ 60 w 72"/>
                  <a:gd name="T31" fmla="*/ 21 h 78"/>
                  <a:gd name="T32" fmla="*/ 31 w 72"/>
                  <a:gd name="T33" fmla="*/ 71 h 78"/>
                  <a:gd name="T34" fmla="*/ 55 w 72"/>
                  <a:gd name="T35" fmla="*/ 46 h 78"/>
                  <a:gd name="T36" fmla="*/ 50 w 72"/>
                  <a:gd name="T37" fmla="*/ 28 h 78"/>
                  <a:gd name="T38" fmla="*/ 55 w 72"/>
                  <a:gd name="T39" fmla="*/ 27 h 78"/>
                  <a:gd name="T40" fmla="*/ 55 w 72"/>
                  <a:gd name="T41" fmla="*/ 21 h 78"/>
                  <a:gd name="T42" fmla="*/ 50 w 72"/>
                  <a:gd name="T43" fmla="*/ 10 h 78"/>
                  <a:gd name="T44" fmla="*/ 55 w 72"/>
                  <a:gd name="T45" fmla="*/ 4 h 78"/>
                  <a:gd name="T46" fmla="*/ 44 w 72"/>
                  <a:gd name="T47" fmla="*/ 4 h 78"/>
                  <a:gd name="T48" fmla="*/ 22 w 72"/>
                  <a:gd name="T49" fmla="*/ 55 h 78"/>
                  <a:gd name="T50" fmla="*/ 22 w 72"/>
                  <a:gd name="T51" fmla="*/ 60 h 78"/>
                  <a:gd name="T52" fmla="*/ 26 w 72"/>
                  <a:gd name="T53" fmla="*/ 71 h 78"/>
                  <a:gd name="T54" fmla="*/ 22 w 72"/>
                  <a:gd name="T55" fmla="*/ 76 h 78"/>
                  <a:gd name="T56" fmla="*/ 22 w 72"/>
                  <a:gd name="T57" fmla="*/ 72 h 78"/>
                  <a:gd name="T58" fmla="*/ 22 w 72"/>
                  <a:gd name="T59" fmla="*/ 66 h 78"/>
                  <a:gd name="T60" fmla="*/ 16 w 72"/>
                  <a:gd name="T61" fmla="*/ 61 h 78"/>
                  <a:gd name="T62" fmla="*/ 20 w 72"/>
                  <a:gd name="T63" fmla="*/ 29 h 78"/>
                  <a:gd name="T64" fmla="*/ 17 w 72"/>
                  <a:gd name="T65" fmla="*/ 37 h 78"/>
                  <a:gd name="T66" fmla="*/ 16 w 72"/>
                  <a:gd name="T67" fmla="*/ 43 h 78"/>
                  <a:gd name="T68" fmla="*/ 20 w 72"/>
                  <a:gd name="T69" fmla="*/ 49 h 78"/>
                  <a:gd name="T70" fmla="*/ 22 w 72"/>
                  <a:gd name="T71" fmla="*/ 54 h 78"/>
                  <a:gd name="T72" fmla="*/ 11 w 72"/>
                  <a:gd name="T73" fmla="*/ 12 h 78"/>
                  <a:gd name="T74" fmla="*/ 10 w 72"/>
                  <a:gd name="T75" fmla="*/ 20 h 78"/>
                  <a:gd name="T76" fmla="*/ 14 w 72"/>
                  <a:gd name="T77" fmla="*/ 26 h 78"/>
                  <a:gd name="T78" fmla="*/ 16 w 72"/>
                  <a:gd name="T79" fmla="*/ 31 h 78"/>
                  <a:gd name="T80" fmla="*/ 16 w 72"/>
                  <a:gd name="T81" fmla="*/ 11 h 78"/>
                  <a:gd name="T82" fmla="*/ 16 w 72"/>
                  <a:gd name="T83" fmla="*/ 78 h 78"/>
                  <a:gd name="T84" fmla="*/ 15 w 72"/>
                  <a:gd name="T85" fmla="*/ 55 h 78"/>
                  <a:gd name="T86" fmla="*/ 13 w 72"/>
                  <a:gd name="T87" fmla="*/ 50 h 78"/>
                  <a:gd name="T88" fmla="*/ 16 w 72"/>
                  <a:gd name="T89" fmla="*/ 37 h 78"/>
                  <a:gd name="T90" fmla="*/ 10 w 72"/>
                  <a:gd name="T91" fmla="*/ 56 h 78"/>
                  <a:gd name="T92" fmla="*/ 4 w 72"/>
                  <a:gd name="T93" fmla="*/ 14 h 78"/>
                  <a:gd name="T94" fmla="*/ 10 w 72"/>
                  <a:gd name="T95" fmla="*/ 38 h 78"/>
                  <a:gd name="T96" fmla="*/ 10 w 72"/>
                  <a:gd name="T97" fmla="*/ 27 h 78"/>
                  <a:gd name="T98" fmla="*/ 10 w 72"/>
                  <a:gd name="T99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" h="78">
                    <a:moveTo>
                      <a:pt x="60" y="55"/>
                    </a:moveTo>
                    <a:cubicBezTo>
                      <a:pt x="64" y="53"/>
                      <a:pt x="68" y="50"/>
                      <a:pt x="72" y="48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50"/>
                      <a:pt x="60" y="50"/>
                      <a:pt x="60" y="50"/>
                    </a:cubicBezTo>
                    <a:lnTo>
                      <a:pt x="60" y="55"/>
                    </a:lnTo>
                    <a:close/>
                    <a:moveTo>
                      <a:pt x="55" y="53"/>
                    </a:move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6"/>
                      <a:pt x="59" y="56"/>
                      <a:pt x="60" y="55"/>
                    </a:cubicBezTo>
                    <a:cubicBezTo>
                      <a:pt x="60" y="50"/>
                      <a:pt x="60" y="50"/>
                      <a:pt x="60" y="50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53"/>
                      <a:pt x="55" y="53"/>
                      <a:pt x="55" y="53"/>
                    </a:cubicBezTo>
                    <a:close/>
                    <a:moveTo>
                      <a:pt x="60" y="2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60" y="2"/>
                    </a:lnTo>
                    <a:close/>
                    <a:moveTo>
                      <a:pt x="22" y="76"/>
                    </a:moveTo>
                    <a:cubicBezTo>
                      <a:pt x="25" y="74"/>
                      <a:pt x="28" y="73"/>
                      <a:pt x="31" y="7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2" y="72"/>
                      <a:pt x="22" y="72"/>
                      <a:pt x="22" y="72"/>
                    </a:cubicBezTo>
                    <a:lnTo>
                      <a:pt x="22" y="76"/>
                    </a:lnTo>
                    <a:close/>
                    <a:moveTo>
                      <a:pt x="16" y="78"/>
                    </a:moveTo>
                    <a:cubicBezTo>
                      <a:pt x="18" y="77"/>
                      <a:pt x="20" y="76"/>
                      <a:pt x="22" y="7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78"/>
                      <a:pt x="16" y="78"/>
                      <a:pt x="16" y="78"/>
                    </a:cubicBezTo>
                    <a:close/>
                    <a:moveTo>
                      <a:pt x="22" y="28"/>
                    </a:moveTo>
                    <a:cubicBezTo>
                      <a:pt x="20" y="29"/>
                      <a:pt x="20" y="29"/>
                      <a:pt x="20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5"/>
                      <a:pt x="22" y="55"/>
                      <a:pt x="22" y="55"/>
                    </a:cubicBezTo>
                    <a:lnTo>
                      <a:pt x="22" y="28"/>
                    </a:lnTo>
                    <a:close/>
                    <a:moveTo>
                      <a:pt x="11" y="12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1" y="12"/>
                      <a:pt x="11" y="12"/>
                      <a:pt x="11" y="12"/>
                    </a:cubicBezTo>
                    <a:close/>
                    <a:moveTo>
                      <a:pt x="10" y="56"/>
                    </a:move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8"/>
                      <a:pt x="10" y="38"/>
                      <a:pt x="10" y="38"/>
                    </a:cubicBezTo>
                    <a:lnTo>
                      <a:pt x="10" y="56"/>
                    </a:lnTo>
                    <a:close/>
                    <a:moveTo>
                      <a:pt x="10" y="15"/>
                    </a:moveTo>
                    <a:cubicBezTo>
                      <a:pt x="5" y="16"/>
                      <a:pt x="5" y="16"/>
                      <a:pt x="5" y="16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Freeform: Shape 37">
                <a:extLst>
                  <a:ext uri="{FF2B5EF4-FFF2-40B4-BE49-F238E27FC236}">
                    <a16:creationId xmlns="" xmlns:a16="http://schemas.microsoft.com/office/drawing/2014/main" id="{CEFC2181-F1FF-48CC-9055-57036375E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674" y="3767441"/>
                <a:ext cx="283070" cy="207095"/>
              </a:xfrm>
              <a:custGeom>
                <a:avLst/>
                <a:gdLst>
                  <a:gd name="T0" fmla="*/ 16 w 64"/>
                  <a:gd name="T1" fmla="*/ 46 h 47"/>
                  <a:gd name="T2" fmla="*/ 16 w 64"/>
                  <a:gd name="T3" fmla="*/ 16 h 47"/>
                  <a:gd name="T4" fmla="*/ 56 w 64"/>
                  <a:gd name="T5" fmla="*/ 16 h 47"/>
                  <a:gd name="T6" fmla="*/ 56 w 64"/>
                  <a:gd name="T7" fmla="*/ 45 h 47"/>
                  <a:gd name="T8" fmla="*/ 51 w 64"/>
                  <a:gd name="T9" fmla="*/ 44 h 47"/>
                  <a:gd name="T10" fmla="*/ 43 w 64"/>
                  <a:gd name="T11" fmla="*/ 47 h 47"/>
                  <a:gd name="T12" fmla="*/ 64 w 64"/>
                  <a:gd name="T13" fmla="*/ 46 h 47"/>
                  <a:gd name="T14" fmla="*/ 64 w 64"/>
                  <a:gd name="T15" fmla="*/ 16 h 47"/>
                  <a:gd name="T16" fmla="*/ 64 w 64"/>
                  <a:gd name="T17" fmla="*/ 0 h 47"/>
                  <a:gd name="T18" fmla="*/ 56 w 64"/>
                  <a:gd name="T19" fmla="*/ 0 h 47"/>
                  <a:gd name="T20" fmla="*/ 16 w 64"/>
                  <a:gd name="T21" fmla="*/ 0 h 47"/>
                  <a:gd name="T22" fmla="*/ 8 w 64"/>
                  <a:gd name="T23" fmla="*/ 0 h 47"/>
                  <a:gd name="T24" fmla="*/ 8 w 64"/>
                  <a:gd name="T25" fmla="*/ 16 h 47"/>
                  <a:gd name="T26" fmla="*/ 8 w 64"/>
                  <a:gd name="T27" fmla="*/ 45 h 47"/>
                  <a:gd name="T28" fmla="*/ 3 w 64"/>
                  <a:gd name="T29" fmla="*/ 44 h 47"/>
                  <a:gd name="T30" fmla="*/ 0 w 64"/>
                  <a:gd name="T31" fmla="*/ 44 h 47"/>
                  <a:gd name="T32" fmla="*/ 16 w 64"/>
                  <a:gd name="T33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" h="47">
                    <a:moveTo>
                      <a:pt x="16" y="4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4" y="44"/>
                      <a:pt x="53" y="44"/>
                      <a:pt x="51" y="44"/>
                    </a:cubicBezTo>
                    <a:cubicBezTo>
                      <a:pt x="48" y="44"/>
                      <a:pt x="45" y="45"/>
                      <a:pt x="43" y="47"/>
                    </a:cubicBezTo>
                    <a:cubicBezTo>
                      <a:pt x="50" y="47"/>
                      <a:pt x="57" y="47"/>
                      <a:pt x="64" y="4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6" y="44"/>
                      <a:pt x="5" y="44"/>
                      <a:pt x="3" y="44"/>
                    </a:cubicBezTo>
                    <a:cubicBezTo>
                      <a:pt x="2" y="44"/>
                      <a:pt x="1" y="44"/>
                      <a:pt x="0" y="44"/>
                    </a:cubicBezTo>
                    <a:cubicBezTo>
                      <a:pt x="5" y="45"/>
                      <a:pt x="10" y="46"/>
                      <a:pt x="16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="" xmlns:a16="http://schemas.microsoft.com/office/drawing/2014/main" id="{A56B4116-39C2-43EF-BA91-C76C0AB8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889" y="1660957"/>
                <a:ext cx="273267" cy="159304"/>
              </a:xfrm>
              <a:custGeom>
                <a:avLst/>
                <a:gdLst>
                  <a:gd name="T0" fmla="*/ 35 w 62"/>
                  <a:gd name="T1" fmla="*/ 0 h 36"/>
                  <a:gd name="T2" fmla="*/ 35 w 62"/>
                  <a:gd name="T3" fmla="*/ 6 h 36"/>
                  <a:gd name="T4" fmla="*/ 0 w 62"/>
                  <a:gd name="T5" fmla="*/ 36 h 36"/>
                  <a:gd name="T6" fmla="*/ 35 w 62"/>
                  <a:gd name="T7" fmla="*/ 29 h 36"/>
                  <a:gd name="T8" fmla="*/ 35 w 62"/>
                  <a:gd name="T9" fmla="*/ 36 h 36"/>
                  <a:gd name="T10" fmla="*/ 62 w 62"/>
                  <a:gd name="T11" fmla="*/ 18 h 36"/>
                  <a:gd name="T12" fmla="*/ 35 w 62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6">
                    <a:moveTo>
                      <a:pt x="35" y="0"/>
                    </a:moveTo>
                    <a:cubicBezTo>
                      <a:pt x="35" y="6"/>
                      <a:pt x="35" y="6"/>
                      <a:pt x="35" y="6"/>
                    </a:cubicBezTo>
                    <a:cubicBezTo>
                      <a:pt x="4" y="6"/>
                      <a:pt x="0" y="36"/>
                      <a:pt x="0" y="36"/>
                    </a:cubicBezTo>
                    <a:cubicBezTo>
                      <a:pt x="0" y="36"/>
                      <a:pt x="10" y="29"/>
                      <a:pt x="35" y="29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62" y="18"/>
                      <a:pt x="62" y="18"/>
                      <a:pt x="62" y="18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Freeform: Shape 39">
                <a:extLst>
                  <a:ext uri="{FF2B5EF4-FFF2-40B4-BE49-F238E27FC236}">
                    <a16:creationId xmlns="" xmlns:a16="http://schemas.microsoft.com/office/drawing/2014/main" id="{1598CDA8-B0A7-4841-A741-4BF5899F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930" y="1801879"/>
                <a:ext cx="269591" cy="159304"/>
              </a:xfrm>
              <a:custGeom>
                <a:avLst/>
                <a:gdLst>
                  <a:gd name="T0" fmla="*/ 27 w 61"/>
                  <a:gd name="T1" fmla="*/ 36 h 36"/>
                  <a:gd name="T2" fmla="*/ 27 w 61"/>
                  <a:gd name="T3" fmla="*/ 30 h 36"/>
                  <a:gd name="T4" fmla="*/ 61 w 61"/>
                  <a:gd name="T5" fmla="*/ 0 h 36"/>
                  <a:gd name="T6" fmla="*/ 27 w 61"/>
                  <a:gd name="T7" fmla="*/ 7 h 36"/>
                  <a:gd name="T8" fmla="*/ 27 w 61"/>
                  <a:gd name="T9" fmla="*/ 1 h 36"/>
                  <a:gd name="T10" fmla="*/ 0 w 61"/>
                  <a:gd name="T11" fmla="*/ 19 h 36"/>
                  <a:gd name="T12" fmla="*/ 27 w 61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36">
                    <a:moveTo>
                      <a:pt x="27" y="36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58" y="30"/>
                      <a:pt x="61" y="0"/>
                      <a:pt x="61" y="0"/>
                    </a:cubicBezTo>
                    <a:cubicBezTo>
                      <a:pt x="61" y="0"/>
                      <a:pt x="52" y="7"/>
                      <a:pt x="27" y="7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27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40">
                <a:extLst>
                  <a:ext uri="{FF2B5EF4-FFF2-40B4-BE49-F238E27FC236}">
                    <a16:creationId xmlns="" xmlns:a16="http://schemas.microsoft.com/office/drawing/2014/main" id="{C2678E56-2FDF-47E7-B686-6AF3CC588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977050"/>
                <a:ext cx="4902" cy="857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41">
                <a:extLst>
                  <a:ext uri="{FF2B5EF4-FFF2-40B4-BE49-F238E27FC236}">
                    <a16:creationId xmlns="" xmlns:a16="http://schemas.microsoft.com/office/drawing/2014/main" id="{927B5CB4-97D0-4AA9-83A0-F372E3FCE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880242"/>
                <a:ext cx="26959" cy="79652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2 w 6"/>
                  <a:gd name="T5" fmla="*/ 18 h 18"/>
                  <a:gd name="T6" fmla="*/ 6 w 6"/>
                  <a:gd name="T7" fmla="*/ 1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cubicBezTo>
                      <a:pt x="3" y="5"/>
                      <a:pt x="1" y="11"/>
                      <a:pt x="0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2"/>
                      <a:pt x="5" y="7"/>
                      <a:pt x="6" y="1"/>
                    </a:cubicBezTo>
                    <a:cubicBezTo>
                      <a:pt x="6" y="1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42">
                <a:extLst>
                  <a:ext uri="{FF2B5EF4-FFF2-40B4-BE49-F238E27FC236}">
                    <a16:creationId xmlns="" xmlns:a16="http://schemas.microsoft.com/office/drawing/2014/main" id="{39A1DC85-C33C-4D7E-A94D-9F20062B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848382"/>
                <a:ext cx="53918" cy="111513"/>
              </a:xfrm>
              <a:custGeom>
                <a:avLst/>
                <a:gdLst>
                  <a:gd name="T0" fmla="*/ 0 w 12"/>
                  <a:gd name="T1" fmla="*/ 0 h 25"/>
                  <a:gd name="T2" fmla="*/ 0 w 12"/>
                  <a:gd name="T3" fmla="*/ 25 h 25"/>
                  <a:gd name="T4" fmla="*/ 6 w 12"/>
                  <a:gd name="T5" fmla="*/ 25 h 25"/>
                  <a:gd name="T6" fmla="*/ 12 w 12"/>
                  <a:gd name="T7" fmla="*/ 4 h 25"/>
                  <a:gd name="T8" fmla="*/ 0 w 1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0" y="0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17"/>
                      <a:pt x="9" y="10"/>
                      <a:pt x="12" y="4"/>
                    </a:cubicBezTo>
                    <a:cubicBezTo>
                      <a:pt x="9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43">
                <a:extLst>
                  <a:ext uri="{FF2B5EF4-FFF2-40B4-BE49-F238E27FC236}">
                    <a16:creationId xmlns="" xmlns:a16="http://schemas.microsoft.com/office/drawing/2014/main" id="{CBF3EC20-949E-44E3-8F0A-C0208FB5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977050"/>
                <a:ext cx="52693" cy="110287"/>
              </a:xfrm>
              <a:custGeom>
                <a:avLst/>
                <a:gdLst>
                  <a:gd name="T0" fmla="*/ 12 w 12"/>
                  <a:gd name="T1" fmla="*/ 25 h 25"/>
                  <a:gd name="T2" fmla="*/ 12 w 12"/>
                  <a:gd name="T3" fmla="*/ 0 h 25"/>
                  <a:gd name="T4" fmla="*/ 6 w 12"/>
                  <a:gd name="T5" fmla="*/ 0 h 25"/>
                  <a:gd name="T6" fmla="*/ 0 w 12"/>
                  <a:gd name="T7" fmla="*/ 21 h 25"/>
                  <a:gd name="T8" fmla="*/ 12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12" y="25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9"/>
                      <a:pt x="3" y="16"/>
                      <a:pt x="0" y="21"/>
                    </a:cubicBezTo>
                    <a:cubicBezTo>
                      <a:pt x="3" y="23"/>
                      <a:pt x="8" y="25"/>
                      <a:pt x="1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44">
                <a:extLst>
                  <a:ext uri="{FF2B5EF4-FFF2-40B4-BE49-F238E27FC236}">
                    <a16:creationId xmlns="" xmlns:a16="http://schemas.microsoft.com/office/drawing/2014/main" id="{936864FD-54B9-4A88-99B9-25DE8F52C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848382"/>
                <a:ext cx="52693" cy="111513"/>
              </a:xfrm>
              <a:custGeom>
                <a:avLst/>
                <a:gdLst>
                  <a:gd name="T0" fmla="*/ 6 w 12"/>
                  <a:gd name="T1" fmla="*/ 25 h 25"/>
                  <a:gd name="T2" fmla="*/ 12 w 12"/>
                  <a:gd name="T3" fmla="*/ 25 h 25"/>
                  <a:gd name="T4" fmla="*/ 12 w 12"/>
                  <a:gd name="T5" fmla="*/ 0 h 25"/>
                  <a:gd name="T6" fmla="*/ 0 w 12"/>
                  <a:gd name="T7" fmla="*/ 5 h 25"/>
                  <a:gd name="T8" fmla="*/ 6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6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3" y="2"/>
                      <a:pt x="0" y="5"/>
                    </a:cubicBezTo>
                    <a:cubicBezTo>
                      <a:pt x="3" y="10"/>
                      <a:pt x="6" y="17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Freeform: Shape 45">
                <a:extLst>
                  <a:ext uri="{FF2B5EF4-FFF2-40B4-BE49-F238E27FC236}">
                    <a16:creationId xmlns="" xmlns:a16="http://schemas.microsoft.com/office/drawing/2014/main" id="{D6379D8C-1D46-45A6-8F98-44661251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977050"/>
                <a:ext cx="61271" cy="79652"/>
              </a:xfrm>
              <a:custGeom>
                <a:avLst/>
                <a:gdLst>
                  <a:gd name="T0" fmla="*/ 8 w 14"/>
                  <a:gd name="T1" fmla="*/ 18 h 18"/>
                  <a:gd name="T2" fmla="*/ 14 w 14"/>
                  <a:gd name="T3" fmla="*/ 0 h 18"/>
                  <a:gd name="T4" fmla="*/ 0 w 14"/>
                  <a:gd name="T5" fmla="*/ 0 h 18"/>
                  <a:gd name="T6" fmla="*/ 8 w 14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18"/>
                    </a:moveTo>
                    <a:cubicBezTo>
                      <a:pt x="11" y="14"/>
                      <a:pt x="13" y="7"/>
                      <a:pt x="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3" y="13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Freeform: Shape 46">
                <a:extLst>
                  <a:ext uri="{FF2B5EF4-FFF2-40B4-BE49-F238E27FC236}">
                    <a16:creationId xmlns="" xmlns:a16="http://schemas.microsoft.com/office/drawing/2014/main" id="{A1EFFD66-9063-4341-B77E-2A18AA94A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880242"/>
                <a:ext cx="61271" cy="79652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18 h 18"/>
                  <a:gd name="T4" fmla="*/ 14 w 14"/>
                  <a:gd name="T5" fmla="*/ 18 h 18"/>
                  <a:gd name="T6" fmla="*/ 8 w 14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cubicBezTo>
                      <a:pt x="3" y="5"/>
                      <a:pt x="0" y="11"/>
                      <a:pt x="0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3" y="11"/>
                      <a:pt x="11" y="5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Freeform: Shape 47">
                <a:extLst>
                  <a:ext uri="{FF2B5EF4-FFF2-40B4-BE49-F238E27FC236}">
                    <a16:creationId xmlns="" xmlns:a16="http://schemas.microsoft.com/office/drawing/2014/main" id="{15A3E84A-B051-4370-A289-459026DAE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977050"/>
                <a:ext cx="35537" cy="110287"/>
              </a:xfrm>
              <a:custGeom>
                <a:avLst/>
                <a:gdLst>
                  <a:gd name="T0" fmla="*/ 0 w 8"/>
                  <a:gd name="T1" fmla="*/ 25 h 25"/>
                  <a:gd name="T2" fmla="*/ 3 w 8"/>
                  <a:gd name="T3" fmla="*/ 25 h 25"/>
                  <a:gd name="T4" fmla="*/ 8 w 8"/>
                  <a:gd name="T5" fmla="*/ 11 h 25"/>
                  <a:gd name="T6" fmla="*/ 6 w 8"/>
                  <a:gd name="T7" fmla="*/ 0 h 25"/>
                  <a:gd name="T8" fmla="*/ 0 w 8"/>
                  <a:gd name="T9" fmla="*/ 0 h 25"/>
                  <a:gd name="T10" fmla="*/ 0 w 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5">
                    <a:moveTo>
                      <a:pt x="0" y="25"/>
                    </a:moveTo>
                    <a:cubicBezTo>
                      <a:pt x="1" y="25"/>
                      <a:pt x="2" y="25"/>
                      <a:pt x="3" y="25"/>
                    </a:cubicBezTo>
                    <a:cubicBezTo>
                      <a:pt x="5" y="20"/>
                      <a:pt x="6" y="16"/>
                      <a:pt x="8" y="11"/>
                    </a:cubicBezTo>
                    <a:cubicBezTo>
                      <a:pt x="7" y="8"/>
                      <a:pt x="6" y="4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Oval 48">
                <a:extLst>
                  <a:ext uri="{FF2B5EF4-FFF2-40B4-BE49-F238E27FC236}">
                    <a16:creationId xmlns="" xmlns:a16="http://schemas.microsoft.com/office/drawing/2014/main" id="{976F727F-1C70-45D1-8AAF-881FA3515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916" y="3312813"/>
                <a:ext cx="61271" cy="6127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Freeform: Shape 49">
                <a:extLst>
                  <a:ext uri="{FF2B5EF4-FFF2-40B4-BE49-F238E27FC236}">
                    <a16:creationId xmlns="" xmlns:a16="http://schemas.microsoft.com/office/drawing/2014/main" id="{03599D64-28AD-4891-9213-C515F56C3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961" y="3494174"/>
                <a:ext cx="132345" cy="132345"/>
              </a:xfrm>
              <a:custGeom>
                <a:avLst/>
                <a:gdLst>
                  <a:gd name="T0" fmla="*/ 15 w 30"/>
                  <a:gd name="T1" fmla="*/ 30 h 30"/>
                  <a:gd name="T2" fmla="*/ 30 w 30"/>
                  <a:gd name="T3" fmla="*/ 15 h 30"/>
                  <a:gd name="T4" fmla="*/ 15 w 30"/>
                  <a:gd name="T5" fmla="*/ 0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30 h 30"/>
                  <a:gd name="T14" fmla="*/ 15 w 30"/>
                  <a:gd name="T15" fmla="*/ 0 h 30"/>
                  <a:gd name="T16" fmla="*/ 0 w 30"/>
                  <a:gd name="T17" fmla="*/ 15 h 30"/>
                  <a:gd name="T18" fmla="*/ 15 w 30"/>
                  <a:gd name="T19" fmla="*/ 30 h 30"/>
                  <a:gd name="T20" fmla="*/ 15 w 30"/>
                  <a:gd name="T21" fmla="*/ 30 h 30"/>
                  <a:gd name="T22" fmla="*/ 15 w 30"/>
                  <a:gd name="T23" fmla="*/ 23 h 30"/>
                  <a:gd name="T24" fmla="*/ 15 w 30"/>
                  <a:gd name="T25" fmla="*/ 23 h 30"/>
                  <a:gd name="T26" fmla="*/ 15 w 30"/>
                  <a:gd name="T27" fmla="*/ 23 h 30"/>
                  <a:gd name="T28" fmla="*/ 7 w 30"/>
                  <a:gd name="T29" fmla="*/ 15 h 30"/>
                  <a:gd name="T30" fmla="*/ 15 w 30"/>
                  <a:gd name="T31" fmla="*/ 7 h 30"/>
                  <a:gd name="T32" fmla="*/ 15 w 30"/>
                  <a:gd name="T33" fmla="*/ 7 h 30"/>
                  <a:gd name="T34" fmla="*/ 15 w 30"/>
                  <a:gd name="T3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30">
                    <a:moveTo>
                      <a:pt x="15" y="30"/>
                    </a:move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lnTo>
                      <a:pt x="15" y="30"/>
                    </a:lnTo>
                    <a:close/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7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Freeform: Shape 50">
                <a:extLst>
                  <a:ext uri="{FF2B5EF4-FFF2-40B4-BE49-F238E27FC236}">
                    <a16:creationId xmlns="" xmlns:a16="http://schemas.microsoft.com/office/drawing/2014/main" id="{B6211321-0456-48D0-A684-249F877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481" y="3462313"/>
                <a:ext cx="159304" cy="57594"/>
              </a:xfrm>
              <a:custGeom>
                <a:avLst/>
                <a:gdLst>
                  <a:gd name="T0" fmla="*/ 3 w 36"/>
                  <a:gd name="T1" fmla="*/ 13 h 13"/>
                  <a:gd name="T2" fmla="*/ 5 w 36"/>
                  <a:gd name="T3" fmla="*/ 12 h 13"/>
                  <a:gd name="T4" fmla="*/ 18 w 36"/>
                  <a:gd name="T5" fmla="*/ 4 h 13"/>
                  <a:gd name="T6" fmla="*/ 31 w 36"/>
                  <a:gd name="T7" fmla="*/ 12 h 13"/>
                  <a:gd name="T8" fmla="*/ 35 w 36"/>
                  <a:gd name="T9" fmla="*/ 12 h 13"/>
                  <a:gd name="T10" fmla="*/ 35 w 36"/>
                  <a:gd name="T11" fmla="*/ 9 h 13"/>
                  <a:gd name="T12" fmla="*/ 18 w 36"/>
                  <a:gd name="T13" fmla="*/ 0 h 13"/>
                  <a:gd name="T14" fmla="*/ 1 w 36"/>
                  <a:gd name="T15" fmla="*/ 9 h 13"/>
                  <a:gd name="T16" fmla="*/ 1 w 36"/>
                  <a:gd name="T17" fmla="*/ 12 h 13"/>
                  <a:gd name="T18" fmla="*/ 3 w 36"/>
                  <a:gd name="T1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3" y="13"/>
                    </a:moveTo>
                    <a:cubicBezTo>
                      <a:pt x="3" y="13"/>
                      <a:pt x="4" y="12"/>
                      <a:pt x="5" y="12"/>
                    </a:cubicBezTo>
                    <a:cubicBezTo>
                      <a:pt x="8" y="7"/>
                      <a:pt x="13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4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ubicBezTo>
                      <a:pt x="11" y="0"/>
                      <a:pt x="5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51">
                <a:extLst>
                  <a:ext uri="{FF2B5EF4-FFF2-40B4-BE49-F238E27FC236}">
                    <a16:creationId xmlns="" xmlns:a16="http://schemas.microsoft.com/office/drawing/2014/main" id="{1D10D5BB-B05E-4D9E-9ADD-1CEB8EF5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592" y="3494174"/>
                <a:ext cx="132345" cy="132345"/>
              </a:xfrm>
              <a:custGeom>
                <a:avLst/>
                <a:gdLst>
                  <a:gd name="T0" fmla="*/ 15 w 30"/>
                  <a:gd name="T1" fmla="*/ 0 h 30"/>
                  <a:gd name="T2" fmla="*/ 15 w 30"/>
                  <a:gd name="T3" fmla="*/ 0 h 30"/>
                  <a:gd name="T4" fmla="*/ 15 w 30"/>
                  <a:gd name="T5" fmla="*/ 7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23 h 30"/>
                  <a:gd name="T14" fmla="*/ 15 w 30"/>
                  <a:gd name="T15" fmla="*/ 23 h 30"/>
                  <a:gd name="T16" fmla="*/ 15 w 30"/>
                  <a:gd name="T17" fmla="*/ 30 h 30"/>
                  <a:gd name="T18" fmla="*/ 15 w 30"/>
                  <a:gd name="T19" fmla="*/ 30 h 30"/>
                  <a:gd name="T20" fmla="*/ 30 w 30"/>
                  <a:gd name="T21" fmla="*/ 15 h 30"/>
                  <a:gd name="T22" fmla="*/ 15 w 30"/>
                  <a:gd name="T23" fmla="*/ 0 h 30"/>
                  <a:gd name="T24" fmla="*/ 15 w 30"/>
                  <a:gd name="T25" fmla="*/ 0 h 30"/>
                  <a:gd name="T26" fmla="*/ 0 w 30"/>
                  <a:gd name="T27" fmla="*/ 15 h 30"/>
                  <a:gd name="T28" fmla="*/ 15 w 30"/>
                  <a:gd name="T29" fmla="*/ 30 h 30"/>
                  <a:gd name="T30" fmla="*/ 15 w 30"/>
                  <a:gd name="T31" fmla="*/ 23 h 30"/>
                  <a:gd name="T32" fmla="*/ 7 w 30"/>
                  <a:gd name="T33" fmla="*/ 15 h 30"/>
                  <a:gd name="T34" fmla="*/ 15 w 30"/>
                  <a:gd name="T35" fmla="*/ 7 h 30"/>
                  <a:gd name="T36" fmla="*/ 15 w 30"/>
                  <a:gd name="T3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52">
                <a:extLst>
                  <a:ext uri="{FF2B5EF4-FFF2-40B4-BE49-F238E27FC236}">
                    <a16:creationId xmlns="" xmlns:a16="http://schemas.microsoft.com/office/drawing/2014/main" id="{2989FEAE-F957-4D28-8AA0-921B7280F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113" y="3462313"/>
                <a:ext cx="159304" cy="57594"/>
              </a:xfrm>
              <a:custGeom>
                <a:avLst/>
                <a:gdLst>
                  <a:gd name="T0" fmla="*/ 18 w 36"/>
                  <a:gd name="T1" fmla="*/ 0 h 13"/>
                  <a:gd name="T2" fmla="*/ 1 w 36"/>
                  <a:gd name="T3" fmla="*/ 9 h 13"/>
                  <a:gd name="T4" fmla="*/ 1 w 36"/>
                  <a:gd name="T5" fmla="*/ 12 h 13"/>
                  <a:gd name="T6" fmla="*/ 3 w 36"/>
                  <a:gd name="T7" fmla="*/ 13 h 13"/>
                  <a:gd name="T8" fmla="*/ 4 w 36"/>
                  <a:gd name="T9" fmla="*/ 12 h 13"/>
                  <a:gd name="T10" fmla="*/ 18 w 36"/>
                  <a:gd name="T11" fmla="*/ 4 h 13"/>
                  <a:gd name="T12" fmla="*/ 31 w 36"/>
                  <a:gd name="T13" fmla="*/ 12 h 13"/>
                  <a:gd name="T14" fmla="*/ 35 w 36"/>
                  <a:gd name="T15" fmla="*/ 12 h 13"/>
                  <a:gd name="T16" fmla="*/ 35 w 36"/>
                  <a:gd name="T17" fmla="*/ 9 h 13"/>
                  <a:gd name="T18" fmla="*/ 18 w 3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18" y="0"/>
                    </a:moveTo>
                    <a:cubicBezTo>
                      <a:pt x="11" y="0"/>
                      <a:pt x="4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ubicBezTo>
                      <a:pt x="3" y="13"/>
                      <a:pt x="4" y="12"/>
                      <a:pt x="4" y="12"/>
                    </a:cubicBezTo>
                    <a:cubicBezTo>
                      <a:pt x="7" y="7"/>
                      <a:pt x="12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3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53">
                <a:extLst>
                  <a:ext uri="{FF2B5EF4-FFF2-40B4-BE49-F238E27FC236}">
                    <a16:creationId xmlns="" xmlns:a16="http://schemas.microsoft.com/office/drawing/2014/main" id="{39D5AB28-C598-4C49-94B1-ED641C14B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248" y="3348350"/>
                <a:ext cx="234054" cy="273267"/>
              </a:xfrm>
              <a:custGeom>
                <a:avLst/>
                <a:gdLst>
                  <a:gd name="T0" fmla="*/ 36 w 53"/>
                  <a:gd name="T1" fmla="*/ 22 h 62"/>
                  <a:gd name="T2" fmla="*/ 37 w 53"/>
                  <a:gd name="T3" fmla="*/ 23 h 62"/>
                  <a:gd name="T4" fmla="*/ 51 w 53"/>
                  <a:gd name="T5" fmla="*/ 17 h 62"/>
                  <a:gd name="T6" fmla="*/ 53 w 53"/>
                  <a:gd name="T7" fmla="*/ 12 h 62"/>
                  <a:gd name="T8" fmla="*/ 48 w 53"/>
                  <a:gd name="T9" fmla="*/ 11 h 62"/>
                  <a:gd name="T10" fmla="*/ 39 w 53"/>
                  <a:gd name="T11" fmla="*/ 15 h 62"/>
                  <a:gd name="T12" fmla="*/ 38 w 53"/>
                  <a:gd name="T13" fmla="*/ 15 h 62"/>
                  <a:gd name="T14" fmla="*/ 23 w 53"/>
                  <a:gd name="T15" fmla="*/ 0 h 62"/>
                  <a:gd name="T16" fmla="*/ 21 w 53"/>
                  <a:gd name="T17" fmla="*/ 0 h 62"/>
                  <a:gd name="T18" fmla="*/ 0 w 53"/>
                  <a:gd name="T19" fmla="*/ 21 h 62"/>
                  <a:gd name="T20" fmla="*/ 0 w 53"/>
                  <a:gd name="T21" fmla="*/ 22 h 62"/>
                  <a:gd name="T22" fmla="*/ 15 w 53"/>
                  <a:gd name="T23" fmla="*/ 35 h 62"/>
                  <a:gd name="T24" fmla="*/ 15 w 53"/>
                  <a:gd name="T25" fmla="*/ 36 h 62"/>
                  <a:gd name="T26" fmla="*/ 8 w 53"/>
                  <a:gd name="T27" fmla="*/ 52 h 62"/>
                  <a:gd name="T28" fmla="*/ 8 w 53"/>
                  <a:gd name="T29" fmla="*/ 54 h 62"/>
                  <a:gd name="T30" fmla="*/ 13 w 53"/>
                  <a:gd name="T31" fmla="*/ 60 h 62"/>
                  <a:gd name="T32" fmla="*/ 16 w 53"/>
                  <a:gd name="T33" fmla="*/ 62 h 62"/>
                  <a:gd name="T34" fmla="*/ 19 w 53"/>
                  <a:gd name="T35" fmla="*/ 61 h 62"/>
                  <a:gd name="T36" fmla="*/ 20 w 53"/>
                  <a:gd name="T37" fmla="*/ 55 h 62"/>
                  <a:gd name="T38" fmla="*/ 18 w 53"/>
                  <a:gd name="T39" fmla="*/ 53 h 62"/>
                  <a:gd name="T40" fmla="*/ 18 w 53"/>
                  <a:gd name="T41" fmla="*/ 51 h 62"/>
                  <a:gd name="T42" fmla="*/ 25 w 53"/>
                  <a:gd name="T43" fmla="*/ 34 h 62"/>
                  <a:gd name="T44" fmla="*/ 25 w 53"/>
                  <a:gd name="T45" fmla="*/ 32 h 62"/>
                  <a:gd name="T46" fmla="*/ 17 w 53"/>
                  <a:gd name="T47" fmla="*/ 25 h 62"/>
                  <a:gd name="T48" fmla="*/ 17 w 53"/>
                  <a:gd name="T49" fmla="*/ 23 h 62"/>
                  <a:gd name="T50" fmla="*/ 26 w 53"/>
                  <a:gd name="T51" fmla="*/ 14 h 62"/>
                  <a:gd name="T52" fmla="*/ 27 w 53"/>
                  <a:gd name="T53" fmla="*/ 15 h 62"/>
                  <a:gd name="T54" fmla="*/ 36 w 53"/>
                  <a:gd name="T55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" h="62">
                    <a:moveTo>
                      <a:pt x="36" y="22"/>
                    </a:moveTo>
                    <a:cubicBezTo>
                      <a:pt x="36" y="23"/>
                      <a:pt x="37" y="23"/>
                      <a:pt x="37" y="23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3" y="16"/>
                      <a:pt x="53" y="14"/>
                      <a:pt x="53" y="12"/>
                    </a:cubicBezTo>
                    <a:cubicBezTo>
                      <a:pt x="52" y="11"/>
                      <a:pt x="50" y="10"/>
                      <a:pt x="48" y="11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8" y="15"/>
                      <a:pt x="38" y="1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1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3" y="25"/>
                      <a:pt x="12" y="32"/>
                      <a:pt x="15" y="35"/>
                    </a:cubicBezTo>
                    <a:cubicBezTo>
                      <a:pt x="15" y="35"/>
                      <a:pt x="15" y="36"/>
                      <a:pt x="15" y="3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3"/>
                      <a:pt x="8" y="54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4" y="61"/>
                      <a:pt x="15" y="62"/>
                      <a:pt x="16" y="62"/>
                    </a:cubicBezTo>
                    <a:cubicBezTo>
                      <a:pt x="17" y="62"/>
                      <a:pt x="18" y="62"/>
                      <a:pt x="19" y="61"/>
                    </a:cubicBezTo>
                    <a:cubicBezTo>
                      <a:pt x="21" y="60"/>
                      <a:pt x="21" y="57"/>
                      <a:pt x="20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52"/>
                      <a:pt x="18" y="51"/>
                      <a:pt x="18" y="51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3"/>
                      <a:pt x="25" y="33"/>
                      <a:pt x="25" y="32"/>
                    </a:cubicBezTo>
                    <a:cubicBezTo>
                      <a:pt x="23" y="31"/>
                      <a:pt x="19" y="27"/>
                      <a:pt x="17" y="25"/>
                    </a:cubicBezTo>
                    <a:cubicBezTo>
                      <a:pt x="17" y="24"/>
                      <a:pt x="17" y="24"/>
                      <a:pt x="17" y="2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7" y="14"/>
                      <a:pt x="27" y="15"/>
                    </a:cubicBezTo>
                    <a:lnTo>
                      <a:pt x="36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54">
                <a:extLst>
                  <a:ext uri="{FF2B5EF4-FFF2-40B4-BE49-F238E27FC236}">
                    <a16:creationId xmlns="" xmlns:a16="http://schemas.microsoft.com/office/drawing/2014/main" id="{06745B58-7311-4D78-9DE0-612CEC6F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151" y="1696494"/>
                <a:ext cx="26959" cy="30635"/>
              </a:xfrm>
              <a:custGeom>
                <a:avLst/>
                <a:gdLst>
                  <a:gd name="T0" fmla="*/ 0 w 6"/>
                  <a:gd name="T1" fmla="*/ 7 h 7"/>
                  <a:gd name="T2" fmla="*/ 6 w 6"/>
                  <a:gd name="T3" fmla="*/ 7 h 7"/>
                  <a:gd name="T4" fmla="*/ 6 w 6"/>
                  <a:gd name="T5" fmla="*/ 0 h 7"/>
                  <a:gd name="T6" fmla="*/ 0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2" y="5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55">
                <a:extLst>
                  <a:ext uri="{FF2B5EF4-FFF2-40B4-BE49-F238E27FC236}">
                    <a16:creationId xmlns="" xmlns:a16="http://schemas.microsoft.com/office/drawing/2014/main" id="{46E719E0-255E-485E-B334-9B3227C2A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447" y="3582404"/>
                <a:ext cx="145824" cy="145824"/>
              </a:xfrm>
              <a:custGeom>
                <a:avLst/>
                <a:gdLst>
                  <a:gd name="T0" fmla="*/ 8 w 33"/>
                  <a:gd name="T1" fmla="*/ 30 h 33"/>
                  <a:gd name="T2" fmla="*/ 17 w 33"/>
                  <a:gd name="T3" fmla="*/ 33 h 33"/>
                  <a:gd name="T4" fmla="*/ 33 w 33"/>
                  <a:gd name="T5" fmla="*/ 17 h 33"/>
                  <a:gd name="T6" fmla="*/ 17 w 33"/>
                  <a:gd name="T7" fmla="*/ 0 h 33"/>
                  <a:gd name="T8" fmla="*/ 0 w 33"/>
                  <a:gd name="T9" fmla="*/ 14 h 33"/>
                  <a:gd name="T10" fmla="*/ 17 w 33"/>
                  <a:gd name="T11" fmla="*/ 14 h 33"/>
                  <a:gd name="T12" fmla="*/ 22 w 33"/>
                  <a:gd name="T13" fmla="*/ 14 h 33"/>
                  <a:gd name="T14" fmla="*/ 18 w 33"/>
                  <a:gd name="T15" fmla="*/ 18 h 33"/>
                  <a:gd name="T16" fmla="*/ 8 w 33"/>
                  <a:gd name="T17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30"/>
                    </a:moveTo>
                    <a:cubicBezTo>
                      <a:pt x="10" y="32"/>
                      <a:pt x="13" y="33"/>
                      <a:pt x="17" y="33"/>
                    </a:cubicBezTo>
                    <a:cubicBezTo>
                      <a:pt x="26" y="33"/>
                      <a:pt x="33" y="26"/>
                      <a:pt x="33" y="17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1" y="6"/>
                      <a:pt x="0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56">
                <a:extLst>
                  <a:ext uri="{FF2B5EF4-FFF2-40B4-BE49-F238E27FC236}">
                    <a16:creationId xmlns="" xmlns:a16="http://schemas.microsoft.com/office/drawing/2014/main" id="{8765873E-9BEF-4E6D-B926-1A9505339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3657154"/>
                <a:ext cx="300226" cy="211996"/>
              </a:xfrm>
              <a:custGeom>
                <a:avLst/>
                <a:gdLst>
                  <a:gd name="T0" fmla="*/ 30 w 68"/>
                  <a:gd name="T1" fmla="*/ 34 h 48"/>
                  <a:gd name="T2" fmla="*/ 30 w 68"/>
                  <a:gd name="T3" fmla="*/ 35 h 48"/>
                  <a:gd name="T4" fmla="*/ 30 w 68"/>
                  <a:gd name="T5" fmla="*/ 37 h 48"/>
                  <a:gd name="T6" fmla="*/ 30 w 68"/>
                  <a:gd name="T7" fmla="*/ 44 h 48"/>
                  <a:gd name="T8" fmla="*/ 37 w 68"/>
                  <a:gd name="T9" fmla="*/ 48 h 48"/>
                  <a:gd name="T10" fmla="*/ 37 w 68"/>
                  <a:gd name="T11" fmla="*/ 37 h 48"/>
                  <a:gd name="T12" fmla="*/ 37 w 68"/>
                  <a:gd name="T13" fmla="*/ 35 h 48"/>
                  <a:gd name="T14" fmla="*/ 37 w 68"/>
                  <a:gd name="T15" fmla="*/ 34 h 48"/>
                  <a:gd name="T16" fmla="*/ 57 w 68"/>
                  <a:gd name="T17" fmla="*/ 12 h 48"/>
                  <a:gd name="T18" fmla="*/ 68 w 68"/>
                  <a:gd name="T19" fmla="*/ 0 h 48"/>
                  <a:gd name="T20" fmla="*/ 51 w 68"/>
                  <a:gd name="T21" fmla="*/ 0 h 48"/>
                  <a:gd name="T22" fmla="*/ 0 w 68"/>
                  <a:gd name="T23" fmla="*/ 0 h 48"/>
                  <a:gd name="T24" fmla="*/ 30 w 68"/>
                  <a:gd name="T25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48">
                    <a:moveTo>
                      <a:pt x="30" y="34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3" y="45"/>
                      <a:pt x="35" y="47"/>
                      <a:pt x="37" y="48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3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57">
                <a:extLst>
                  <a:ext uri="{FF2B5EF4-FFF2-40B4-BE49-F238E27FC236}">
                    <a16:creationId xmlns="" xmlns:a16="http://schemas.microsoft.com/office/drawing/2014/main" id="{59AB5AEC-C71F-425F-BAEB-00370E47D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618" y="1903588"/>
                <a:ext cx="238955" cy="269591"/>
              </a:xfrm>
              <a:custGeom>
                <a:avLst/>
                <a:gdLst>
                  <a:gd name="T0" fmla="*/ 0 w 54"/>
                  <a:gd name="T1" fmla="*/ 61 h 61"/>
                  <a:gd name="T2" fmla="*/ 11 w 54"/>
                  <a:gd name="T3" fmla="*/ 50 h 61"/>
                  <a:gd name="T4" fmla="*/ 11 w 54"/>
                  <a:gd name="T5" fmla="*/ 50 h 61"/>
                  <a:gd name="T6" fmla="*/ 11 w 54"/>
                  <a:gd name="T7" fmla="*/ 32 h 61"/>
                  <a:gd name="T8" fmla="*/ 0 w 54"/>
                  <a:gd name="T9" fmla="*/ 61 h 61"/>
                  <a:gd name="T10" fmla="*/ 0 w 54"/>
                  <a:gd name="T11" fmla="*/ 61 h 61"/>
                  <a:gd name="T12" fmla="*/ 20 w 54"/>
                  <a:gd name="T13" fmla="*/ 14 h 61"/>
                  <a:gd name="T14" fmla="*/ 47 w 54"/>
                  <a:gd name="T15" fmla="*/ 14 h 61"/>
                  <a:gd name="T16" fmla="*/ 47 w 54"/>
                  <a:gd name="T17" fmla="*/ 40 h 61"/>
                  <a:gd name="T18" fmla="*/ 43 w 54"/>
                  <a:gd name="T19" fmla="*/ 39 h 61"/>
                  <a:gd name="T20" fmla="*/ 32 w 54"/>
                  <a:gd name="T21" fmla="*/ 50 h 61"/>
                  <a:gd name="T22" fmla="*/ 43 w 54"/>
                  <a:gd name="T23" fmla="*/ 61 h 61"/>
                  <a:gd name="T24" fmla="*/ 54 w 54"/>
                  <a:gd name="T25" fmla="*/ 50 h 61"/>
                  <a:gd name="T26" fmla="*/ 54 w 54"/>
                  <a:gd name="T27" fmla="*/ 50 h 61"/>
                  <a:gd name="T28" fmla="*/ 54 w 54"/>
                  <a:gd name="T29" fmla="*/ 50 h 61"/>
                  <a:gd name="T30" fmla="*/ 54 w 54"/>
                  <a:gd name="T31" fmla="*/ 14 h 61"/>
                  <a:gd name="T32" fmla="*/ 54 w 54"/>
                  <a:gd name="T33" fmla="*/ 0 h 61"/>
                  <a:gd name="T34" fmla="*/ 47 w 54"/>
                  <a:gd name="T35" fmla="*/ 0 h 61"/>
                  <a:gd name="T36" fmla="*/ 28 w 54"/>
                  <a:gd name="T37" fmla="*/ 0 h 61"/>
                  <a:gd name="T38" fmla="*/ 20 w 54"/>
                  <a:gd name="T39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" h="61">
                    <a:moveTo>
                      <a:pt x="0" y="61"/>
                    </a:moveTo>
                    <a:cubicBezTo>
                      <a:pt x="6" y="61"/>
                      <a:pt x="11" y="56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7" y="42"/>
                      <a:pt x="3" y="51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lose/>
                    <a:moveTo>
                      <a:pt x="20" y="14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6" y="39"/>
                      <a:pt x="44" y="39"/>
                      <a:pt x="43" y="39"/>
                    </a:cubicBezTo>
                    <a:cubicBezTo>
                      <a:pt x="37" y="39"/>
                      <a:pt x="32" y="44"/>
                      <a:pt x="32" y="50"/>
                    </a:cubicBezTo>
                    <a:cubicBezTo>
                      <a:pt x="32" y="56"/>
                      <a:pt x="37" y="61"/>
                      <a:pt x="43" y="61"/>
                    </a:cubicBezTo>
                    <a:cubicBezTo>
                      <a:pt x="49" y="61"/>
                      <a:pt x="54" y="56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2" y="9"/>
                      <a:pt x="20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58">
                <a:extLst>
                  <a:ext uri="{FF2B5EF4-FFF2-40B4-BE49-F238E27FC236}">
                    <a16:creationId xmlns="" xmlns:a16="http://schemas.microsoft.com/office/drawing/2014/main" id="{EF610348-F101-452F-95DB-E12E2DA28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822" y="1276177"/>
                <a:ext cx="340665" cy="274492"/>
              </a:xfrm>
              <a:custGeom>
                <a:avLst/>
                <a:gdLst>
                  <a:gd name="T0" fmla="*/ 11 w 77"/>
                  <a:gd name="T1" fmla="*/ 48 h 62"/>
                  <a:gd name="T2" fmla="*/ 32 w 77"/>
                  <a:gd name="T3" fmla="*/ 37 h 62"/>
                  <a:gd name="T4" fmla="*/ 36 w 77"/>
                  <a:gd name="T5" fmla="*/ 37 h 62"/>
                  <a:gd name="T6" fmla="*/ 36 w 77"/>
                  <a:gd name="T7" fmla="*/ 41 h 62"/>
                  <a:gd name="T8" fmla="*/ 36 w 77"/>
                  <a:gd name="T9" fmla="*/ 50 h 62"/>
                  <a:gd name="T10" fmla="*/ 35 w 77"/>
                  <a:gd name="T11" fmla="*/ 62 h 62"/>
                  <a:gd name="T12" fmla="*/ 42 w 77"/>
                  <a:gd name="T13" fmla="*/ 62 h 62"/>
                  <a:gd name="T14" fmla="*/ 41 w 77"/>
                  <a:gd name="T15" fmla="*/ 50 h 62"/>
                  <a:gd name="T16" fmla="*/ 41 w 77"/>
                  <a:gd name="T17" fmla="*/ 41 h 62"/>
                  <a:gd name="T18" fmla="*/ 41 w 77"/>
                  <a:gd name="T19" fmla="*/ 37 h 62"/>
                  <a:gd name="T20" fmla="*/ 45 w 77"/>
                  <a:gd name="T21" fmla="*/ 37 h 62"/>
                  <a:gd name="T22" fmla="*/ 66 w 77"/>
                  <a:gd name="T23" fmla="*/ 48 h 62"/>
                  <a:gd name="T24" fmla="*/ 74 w 77"/>
                  <a:gd name="T25" fmla="*/ 40 h 62"/>
                  <a:gd name="T26" fmla="*/ 74 w 77"/>
                  <a:gd name="T27" fmla="*/ 20 h 62"/>
                  <a:gd name="T28" fmla="*/ 60 w 77"/>
                  <a:gd name="T29" fmla="*/ 14 h 62"/>
                  <a:gd name="T30" fmla="*/ 43 w 77"/>
                  <a:gd name="T31" fmla="*/ 30 h 62"/>
                  <a:gd name="T32" fmla="*/ 42 w 77"/>
                  <a:gd name="T33" fmla="*/ 28 h 62"/>
                  <a:gd name="T34" fmla="*/ 46 w 77"/>
                  <a:gd name="T35" fmla="*/ 19 h 62"/>
                  <a:gd name="T36" fmla="*/ 52 w 77"/>
                  <a:gd name="T37" fmla="*/ 11 h 62"/>
                  <a:gd name="T38" fmla="*/ 22 w 77"/>
                  <a:gd name="T39" fmla="*/ 0 h 62"/>
                  <a:gd name="T40" fmla="*/ 30 w 77"/>
                  <a:gd name="T41" fmla="*/ 19 h 62"/>
                  <a:gd name="T42" fmla="*/ 35 w 77"/>
                  <a:gd name="T43" fmla="*/ 28 h 62"/>
                  <a:gd name="T44" fmla="*/ 34 w 77"/>
                  <a:gd name="T45" fmla="*/ 30 h 62"/>
                  <a:gd name="T46" fmla="*/ 8 w 77"/>
                  <a:gd name="T47" fmla="*/ 13 h 62"/>
                  <a:gd name="T48" fmla="*/ 2 w 77"/>
                  <a:gd name="T49" fmla="*/ 40 h 62"/>
                  <a:gd name="T50" fmla="*/ 11 w 77"/>
                  <a:gd name="T51" fmla="*/ 4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7" h="62">
                    <a:moveTo>
                      <a:pt x="11" y="48"/>
                    </a:moveTo>
                    <a:cubicBezTo>
                      <a:pt x="19" y="49"/>
                      <a:pt x="25" y="41"/>
                      <a:pt x="32" y="37"/>
                    </a:cubicBezTo>
                    <a:cubicBezTo>
                      <a:pt x="33" y="37"/>
                      <a:pt x="35" y="35"/>
                      <a:pt x="36" y="37"/>
                    </a:cubicBezTo>
                    <a:cubicBezTo>
                      <a:pt x="36" y="38"/>
                      <a:pt x="36" y="40"/>
                      <a:pt x="36" y="41"/>
                    </a:cubicBezTo>
                    <a:cubicBezTo>
                      <a:pt x="36" y="44"/>
                      <a:pt x="36" y="47"/>
                      <a:pt x="36" y="50"/>
                    </a:cubicBezTo>
                    <a:cubicBezTo>
                      <a:pt x="36" y="53"/>
                      <a:pt x="35" y="59"/>
                      <a:pt x="35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1" y="59"/>
                      <a:pt x="41" y="53"/>
                      <a:pt x="41" y="50"/>
                    </a:cubicBezTo>
                    <a:cubicBezTo>
                      <a:pt x="41" y="47"/>
                      <a:pt x="41" y="44"/>
                      <a:pt x="41" y="41"/>
                    </a:cubicBezTo>
                    <a:cubicBezTo>
                      <a:pt x="41" y="40"/>
                      <a:pt x="40" y="38"/>
                      <a:pt x="41" y="37"/>
                    </a:cubicBezTo>
                    <a:cubicBezTo>
                      <a:pt x="42" y="35"/>
                      <a:pt x="44" y="37"/>
                      <a:pt x="45" y="37"/>
                    </a:cubicBezTo>
                    <a:cubicBezTo>
                      <a:pt x="51" y="41"/>
                      <a:pt x="58" y="49"/>
                      <a:pt x="66" y="48"/>
                    </a:cubicBezTo>
                    <a:cubicBezTo>
                      <a:pt x="70" y="48"/>
                      <a:pt x="73" y="44"/>
                      <a:pt x="74" y="40"/>
                    </a:cubicBezTo>
                    <a:cubicBezTo>
                      <a:pt x="76" y="35"/>
                      <a:pt x="77" y="26"/>
                      <a:pt x="74" y="20"/>
                    </a:cubicBezTo>
                    <a:cubicBezTo>
                      <a:pt x="70" y="18"/>
                      <a:pt x="65" y="16"/>
                      <a:pt x="60" y="14"/>
                    </a:cubicBezTo>
                    <a:cubicBezTo>
                      <a:pt x="54" y="18"/>
                      <a:pt x="50" y="29"/>
                      <a:pt x="43" y="30"/>
                    </a:cubicBezTo>
                    <a:cubicBezTo>
                      <a:pt x="41" y="30"/>
                      <a:pt x="41" y="29"/>
                      <a:pt x="42" y="28"/>
                    </a:cubicBezTo>
                    <a:cubicBezTo>
                      <a:pt x="43" y="24"/>
                      <a:pt x="44" y="21"/>
                      <a:pt x="46" y="19"/>
                    </a:cubicBezTo>
                    <a:cubicBezTo>
                      <a:pt x="48" y="16"/>
                      <a:pt x="50" y="14"/>
                      <a:pt x="52" y="11"/>
                    </a:cubicBezTo>
                    <a:cubicBezTo>
                      <a:pt x="42" y="7"/>
                      <a:pt x="32" y="3"/>
                      <a:pt x="22" y="0"/>
                    </a:cubicBezTo>
                    <a:cubicBezTo>
                      <a:pt x="21" y="7"/>
                      <a:pt x="27" y="14"/>
                      <a:pt x="30" y="19"/>
                    </a:cubicBezTo>
                    <a:cubicBezTo>
                      <a:pt x="32" y="21"/>
                      <a:pt x="34" y="24"/>
                      <a:pt x="35" y="28"/>
                    </a:cubicBezTo>
                    <a:cubicBezTo>
                      <a:pt x="36" y="29"/>
                      <a:pt x="36" y="30"/>
                      <a:pt x="34" y="30"/>
                    </a:cubicBezTo>
                    <a:cubicBezTo>
                      <a:pt x="24" y="29"/>
                      <a:pt x="20" y="6"/>
                      <a:pt x="8" y="13"/>
                    </a:cubicBezTo>
                    <a:cubicBezTo>
                      <a:pt x="0" y="18"/>
                      <a:pt x="0" y="32"/>
                      <a:pt x="2" y="40"/>
                    </a:cubicBezTo>
                    <a:cubicBezTo>
                      <a:pt x="4" y="44"/>
                      <a:pt x="6" y="48"/>
                      <a:pt x="11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59">
                <a:extLst>
                  <a:ext uri="{FF2B5EF4-FFF2-40B4-BE49-F238E27FC236}">
                    <a16:creationId xmlns="" xmlns:a16="http://schemas.microsoft.com/office/drawing/2014/main" id="{37528EAC-7EDB-4E87-83E3-E0D66A88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2464827"/>
                <a:ext cx="101709" cy="101709"/>
              </a:xfrm>
              <a:custGeom>
                <a:avLst/>
                <a:gdLst>
                  <a:gd name="T0" fmla="*/ 11 w 23"/>
                  <a:gd name="T1" fmla="*/ 23 h 23"/>
                  <a:gd name="T2" fmla="*/ 11 w 23"/>
                  <a:gd name="T3" fmla="*/ 23 h 23"/>
                  <a:gd name="T4" fmla="*/ 23 w 23"/>
                  <a:gd name="T5" fmla="*/ 11 h 23"/>
                  <a:gd name="T6" fmla="*/ 11 w 23"/>
                  <a:gd name="T7" fmla="*/ 0 h 23"/>
                  <a:gd name="T8" fmla="*/ 0 w 23"/>
                  <a:gd name="T9" fmla="*/ 11 h 23"/>
                  <a:gd name="T10" fmla="*/ 6 w 23"/>
                  <a:gd name="T11" fmla="*/ 15 h 23"/>
                  <a:gd name="T12" fmla="*/ 11 w 23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23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2" y="12"/>
                      <a:pt x="4" y="13"/>
                      <a:pt x="6" y="15"/>
                    </a:cubicBezTo>
                    <a:cubicBezTo>
                      <a:pt x="8" y="17"/>
                      <a:pt x="10" y="20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Freeform: Shape 60">
                <a:extLst>
                  <a:ext uri="{FF2B5EF4-FFF2-40B4-BE49-F238E27FC236}">
                    <a16:creationId xmlns="" xmlns:a16="http://schemas.microsoft.com/office/drawing/2014/main" id="{4297C235-A895-43DA-B1C9-2AAAEC919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8169" y="2434192"/>
                <a:ext cx="26959" cy="22057"/>
              </a:xfrm>
              <a:custGeom>
                <a:avLst/>
                <a:gdLst>
                  <a:gd name="T0" fmla="*/ 22 w 22"/>
                  <a:gd name="T1" fmla="*/ 18 h 18"/>
                  <a:gd name="T2" fmla="*/ 11 w 22"/>
                  <a:gd name="T3" fmla="*/ 0 h 18"/>
                  <a:gd name="T4" fmla="*/ 0 w 22"/>
                  <a:gd name="T5" fmla="*/ 18 h 18"/>
                  <a:gd name="T6" fmla="*/ 22 w 22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8">
                    <a:moveTo>
                      <a:pt x="22" y="18"/>
                    </a:moveTo>
                    <a:lnTo>
                      <a:pt x="11" y="0"/>
                    </a:lnTo>
                    <a:lnTo>
                      <a:pt x="0" y="18"/>
                    </a:lnTo>
                    <a:lnTo>
                      <a:pt x="22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Freeform: Shape 61">
                <a:extLst>
                  <a:ext uri="{FF2B5EF4-FFF2-40B4-BE49-F238E27FC236}">
                    <a16:creationId xmlns="" xmlns:a16="http://schemas.microsoft.com/office/drawing/2014/main" id="{4463A7B7-CC93-47C8-8E40-BE9FD568F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9243" y="2500364"/>
                <a:ext cx="3676" cy="25734"/>
              </a:xfrm>
              <a:custGeom>
                <a:avLst/>
                <a:gdLst>
                  <a:gd name="T0" fmla="*/ 0 w 1"/>
                  <a:gd name="T1" fmla="*/ 6 h 6"/>
                  <a:gd name="T2" fmla="*/ 1 w 1"/>
                  <a:gd name="T3" fmla="*/ 6 h 6"/>
                  <a:gd name="T4" fmla="*/ 0 w 1"/>
                  <a:gd name="T5" fmla="*/ 0 h 6"/>
                  <a:gd name="T6" fmla="*/ 0 w 1"/>
                  <a:gd name="T7" fmla="*/ 0 h 6"/>
                  <a:gd name="T8" fmla="*/ 0 w 1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Freeform: Shape 62">
                <a:extLst>
                  <a:ext uri="{FF2B5EF4-FFF2-40B4-BE49-F238E27FC236}">
                    <a16:creationId xmlns="" xmlns:a16="http://schemas.microsoft.com/office/drawing/2014/main" id="{30D1F797-B3C5-4F7F-87F8-2D5E491CF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574" y="2500364"/>
                <a:ext cx="13480" cy="8578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Freeform: Shape 63">
                <a:extLst>
                  <a:ext uri="{FF2B5EF4-FFF2-40B4-BE49-F238E27FC236}">
                    <a16:creationId xmlns="" xmlns:a16="http://schemas.microsoft.com/office/drawing/2014/main" id="{957E3D3D-2062-4BAD-897F-F7E67A361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456249"/>
                <a:ext cx="26959" cy="25734"/>
              </a:xfrm>
              <a:custGeom>
                <a:avLst/>
                <a:gdLst>
                  <a:gd name="T0" fmla="*/ 0 w 6"/>
                  <a:gd name="T1" fmla="*/ 2 h 6"/>
                  <a:gd name="T2" fmla="*/ 5 w 6"/>
                  <a:gd name="T3" fmla="*/ 6 h 6"/>
                  <a:gd name="T4" fmla="*/ 6 w 6"/>
                  <a:gd name="T5" fmla="*/ 2 h 6"/>
                  <a:gd name="T6" fmla="*/ 6 w 6"/>
                  <a:gd name="T7" fmla="*/ 0 h 6"/>
                  <a:gd name="T8" fmla="*/ 0 w 6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2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64">
                <a:extLst>
                  <a:ext uri="{FF2B5EF4-FFF2-40B4-BE49-F238E27FC236}">
                    <a16:creationId xmlns="" xmlns:a16="http://schemas.microsoft.com/office/drawing/2014/main" id="{4914D8D5-C22F-43DC-8A6B-F9B6620B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544479"/>
                <a:ext cx="26959" cy="25734"/>
              </a:xfrm>
              <a:custGeom>
                <a:avLst/>
                <a:gdLst>
                  <a:gd name="T0" fmla="*/ 18 w 22"/>
                  <a:gd name="T1" fmla="*/ 0 h 21"/>
                  <a:gd name="T2" fmla="*/ 0 w 22"/>
                  <a:gd name="T3" fmla="*/ 18 h 21"/>
                  <a:gd name="T4" fmla="*/ 22 w 22"/>
                  <a:gd name="T5" fmla="*/ 21 h 21"/>
                  <a:gd name="T6" fmla="*/ 18 w 22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18" y="0"/>
                    </a:moveTo>
                    <a:lnTo>
                      <a:pt x="0" y="18"/>
                    </a:lnTo>
                    <a:lnTo>
                      <a:pt x="22" y="21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65">
                <a:extLst>
                  <a:ext uri="{FF2B5EF4-FFF2-40B4-BE49-F238E27FC236}">
                    <a16:creationId xmlns="" xmlns:a16="http://schemas.microsoft.com/office/drawing/2014/main" id="{6A44B829-C7A9-4DAF-8ECF-F14D45A8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054" y="2456249"/>
                <a:ext cx="26959" cy="25734"/>
              </a:xfrm>
              <a:custGeom>
                <a:avLst/>
                <a:gdLst>
                  <a:gd name="T0" fmla="*/ 7 w 22"/>
                  <a:gd name="T1" fmla="*/ 21 h 21"/>
                  <a:gd name="T2" fmla="*/ 22 w 22"/>
                  <a:gd name="T3" fmla="*/ 7 h 21"/>
                  <a:gd name="T4" fmla="*/ 0 w 22"/>
                  <a:gd name="T5" fmla="*/ 0 h 21"/>
                  <a:gd name="T6" fmla="*/ 7 w 22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7" y="21"/>
                    </a:moveTo>
                    <a:lnTo>
                      <a:pt x="22" y="7"/>
                    </a:lnTo>
                    <a:lnTo>
                      <a:pt x="0" y="0"/>
                    </a:lnTo>
                    <a:lnTo>
                      <a:pt x="7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66">
                <a:extLst>
                  <a:ext uri="{FF2B5EF4-FFF2-40B4-BE49-F238E27FC236}">
                    <a16:creationId xmlns="" xmlns:a16="http://schemas.microsoft.com/office/drawing/2014/main" id="{D7EF4DE3-2656-40AD-8149-55B818C8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443" y="2513844"/>
                <a:ext cx="221800" cy="136021"/>
              </a:xfrm>
              <a:custGeom>
                <a:avLst/>
                <a:gdLst>
                  <a:gd name="T0" fmla="*/ 41 w 50"/>
                  <a:gd name="T1" fmla="*/ 13 h 31"/>
                  <a:gd name="T2" fmla="*/ 40 w 50"/>
                  <a:gd name="T3" fmla="*/ 14 h 31"/>
                  <a:gd name="T4" fmla="*/ 36 w 50"/>
                  <a:gd name="T5" fmla="*/ 16 h 31"/>
                  <a:gd name="T6" fmla="*/ 35 w 50"/>
                  <a:gd name="T7" fmla="*/ 13 h 31"/>
                  <a:gd name="T8" fmla="*/ 35 w 50"/>
                  <a:gd name="T9" fmla="*/ 11 h 31"/>
                  <a:gd name="T10" fmla="*/ 26 w 50"/>
                  <a:gd name="T11" fmla="*/ 1 h 31"/>
                  <a:gd name="T12" fmla="*/ 24 w 50"/>
                  <a:gd name="T13" fmla="*/ 1 h 31"/>
                  <a:gd name="T14" fmla="*/ 20 w 50"/>
                  <a:gd name="T15" fmla="*/ 0 h 31"/>
                  <a:gd name="T16" fmla="*/ 19 w 50"/>
                  <a:gd name="T17" fmla="*/ 0 h 31"/>
                  <a:gd name="T18" fmla="*/ 5 w 50"/>
                  <a:gd name="T19" fmla="*/ 16 h 31"/>
                  <a:gd name="T20" fmla="*/ 5 w 50"/>
                  <a:gd name="T21" fmla="*/ 20 h 31"/>
                  <a:gd name="T22" fmla="*/ 0 w 50"/>
                  <a:gd name="T23" fmla="*/ 26 h 31"/>
                  <a:gd name="T24" fmla="*/ 5 w 50"/>
                  <a:gd name="T25" fmla="*/ 31 h 31"/>
                  <a:gd name="T26" fmla="*/ 20 w 50"/>
                  <a:gd name="T27" fmla="*/ 31 h 31"/>
                  <a:gd name="T28" fmla="*/ 21 w 50"/>
                  <a:gd name="T29" fmla="*/ 31 h 31"/>
                  <a:gd name="T30" fmla="*/ 41 w 50"/>
                  <a:gd name="T31" fmla="*/ 31 h 31"/>
                  <a:gd name="T32" fmla="*/ 50 w 50"/>
                  <a:gd name="T33" fmla="*/ 22 h 31"/>
                  <a:gd name="T34" fmla="*/ 41 w 50"/>
                  <a:gd name="T35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31">
                    <a:moveTo>
                      <a:pt x="41" y="13"/>
                    </a:moveTo>
                    <a:cubicBezTo>
                      <a:pt x="41" y="13"/>
                      <a:pt x="41" y="14"/>
                      <a:pt x="40" y="14"/>
                    </a:cubicBezTo>
                    <a:cubicBezTo>
                      <a:pt x="38" y="14"/>
                      <a:pt x="37" y="15"/>
                      <a:pt x="36" y="16"/>
                    </a:cubicBezTo>
                    <a:cubicBezTo>
                      <a:pt x="36" y="15"/>
                      <a:pt x="36" y="14"/>
                      <a:pt x="35" y="13"/>
                    </a:cubicBezTo>
                    <a:cubicBezTo>
                      <a:pt x="35" y="13"/>
                      <a:pt x="35" y="12"/>
                      <a:pt x="35" y="11"/>
                    </a:cubicBezTo>
                    <a:cubicBezTo>
                      <a:pt x="34" y="7"/>
                      <a:pt x="30" y="3"/>
                      <a:pt x="26" y="1"/>
                    </a:cubicBezTo>
                    <a:cubicBezTo>
                      <a:pt x="25" y="1"/>
                      <a:pt x="25" y="1"/>
                      <a:pt x="24" y="1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1" y="1"/>
                      <a:pt x="5" y="8"/>
                      <a:pt x="5" y="16"/>
                    </a:cubicBezTo>
                    <a:cubicBezTo>
                      <a:pt x="5" y="17"/>
                      <a:pt x="5" y="19"/>
                      <a:pt x="5" y="20"/>
                    </a:cubicBezTo>
                    <a:cubicBezTo>
                      <a:pt x="2" y="21"/>
                      <a:pt x="0" y="23"/>
                      <a:pt x="0" y="26"/>
                    </a:cubicBezTo>
                    <a:cubicBezTo>
                      <a:pt x="0" y="29"/>
                      <a:pt x="2" y="31"/>
                      <a:pt x="5" y="31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6" y="31"/>
                      <a:pt x="50" y="27"/>
                      <a:pt x="50" y="22"/>
                    </a:cubicBezTo>
                    <a:cubicBezTo>
                      <a:pt x="50" y="18"/>
                      <a:pt x="46" y="13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67">
                <a:extLst>
                  <a:ext uri="{FF2B5EF4-FFF2-40B4-BE49-F238E27FC236}">
                    <a16:creationId xmlns="" xmlns:a16="http://schemas.microsoft.com/office/drawing/2014/main" id="{D2CE58D7-B3A5-468F-A13F-4174D979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557" y="3361830"/>
                <a:ext cx="150726" cy="215673"/>
              </a:xfrm>
              <a:custGeom>
                <a:avLst/>
                <a:gdLst>
                  <a:gd name="T0" fmla="*/ 34 w 34"/>
                  <a:gd name="T1" fmla="*/ 49 h 49"/>
                  <a:gd name="T2" fmla="*/ 34 w 34"/>
                  <a:gd name="T3" fmla="*/ 21 h 49"/>
                  <a:gd name="T4" fmla="*/ 33 w 34"/>
                  <a:gd name="T5" fmla="*/ 13 h 49"/>
                  <a:gd name="T6" fmla="*/ 28 w 34"/>
                  <a:gd name="T7" fmla="*/ 7 h 49"/>
                  <a:gd name="T8" fmla="*/ 28 w 34"/>
                  <a:gd name="T9" fmla="*/ 2 h 49"/>
                  <a:gd name="T10" fmla="*/ 28 w 34"/>
                  <a:gd name="T11" fmla="*/ 0 h 49"/>
                  <a:gd name="T12" fmla="*/ 26 w 34"/>
                  <a:gd name="T13" fmla="*/ 0 h 49"/>
                  <a:gd name="T14" fmla="*/ 5 w 34"/>
                  <a:gd name="T15" fmla="*/ 0 h 49"/>
                  <a:gd name="T16" fmla="*/ 3 w 34"/>
                  <a:gd name="T17" fmla="*/ 0 h 49"/>
                  <a:gd name="T18" fmla="*/ 3 w 34"/>
                  <a:gd name="T19" fmla="*/ 2 h 49"/>
                  <a:gd name="T20" fmla="*/ 3 w 34"/>
                  <a:gd name="T21" fmla="*/ 7 h 49"/>
                  <a:gd name="T22" fmla="*/ 0 w 34"/>
                  <a:gd name="T23" fmla="*/ 9 h 49"/>
                  <a:gd name="T24" fmla="*/ 5 w 34"/>
                  <a:gd name="T25" fmla="*/ 17 h 49"/>
                  <a:gd name="T26" fmla="*/ 5 w 34"/>
                  <a:gd name="T27" fmla="*/ 6 h 49"/>
                  <a:gd name="T28" fmla="*/ 5 w 34"/>
                  <a:gd name="T29" fmla="*/ 6 h 49"/>
                  <a:gd name="T30" fmla="*/ 5 w 34"/>
                  <a:gd name="T31" fmla="*/ 6 h 49"/>
                  <a:gd name="T32" fmla="*/ 5 w 34"/>
                  <a:gd name="T33" fmla="*/ 2 h 49"/>
                  <a:gd name="T34" fmla="*/ 26 w 34"/>
                  <a:gd name="T35" fmla="*/ 2 h 49"/>
                  <a:gd name="T36" fmla="*/ 26 w 34"/>
                  <a:gd name="T37" fmla="*/ 6 h 49"/>
                  <a:gd name="T38" fmla="*/ 26 w 34"/>
                  <a:gd name="T39" fmla="*/ 34 h 49"/>
                  <a:gd name="T40" fmla="*/ 16 w 34"/>
                  <a:gd name="T41" fmla="*/ 24 h 49"/>
                  <a:gd name="T42" fmla="*/ 13 w 34"/>
                  <a:gd name="T43" fmla="*/ 26 h 49"/>
                  <a:gd name="T44" fmla="*/ 34 w 34"/>
                  <a:gd name="T4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" h="49">
                    <a:moveTo>
                      <a:pt x="34" y="49"/>
                    </a:moveTo>
                    <a:cubicBezTo>
                      <a:pt x="34" y="38"/>
                      <a:pt x="34" y="27"/>
                      <a:pt x="34" y="21"/>
                    </a:cubicBezTo>
                    <a:cubicBezTo>
                      <a:pt x="34" y="19"/>
                      <a:pt x="34" y="15"/>
                      <a:pt x="33" y="13"/>
                    </a:cubicBezTo>
                    <a:cubicBezTo>
                      <a:pt x="32" y="10"/>
                      <a:pt x="30" y="8"/>
                      <a:pt x="28" y="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8"/>
                      <a:pt x="1" y="8"/>
                      <a:pt x="0" y="9"/>
                    </a:cubicBezTo>
                    <a:cubicBezTo>
                      <a:pt x="2" y="12"/>
                      <a:pt x="3" y="14"/>
                      <a:pt x="5" y="1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20" y="34"/>
                      <a:pt x="26" y="42"/>
                      <a:pt x="3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Freeform: Shape 68">
                <a:extLst>
                  <a:ext uri="{FF2B5EF4-FFF2-40B4-BE49-F238E27FC236}">
                    <a16:creationId xmlns="" xmlns:a16="http://schemas.microsoft.com/office/drawing/2014/main" id="{0C70B938-E491-4FFB-A7AA-83F5F156A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3383887"/>
                <a:ext cx="162980" cy="339439"/>
              </a:xfrm>
              <a:custGeom>
                <a:avLst/>
                <a:gdLst>
                  <a:gd name="T0" fmla="*/ 22 w 37"/>
                  <a:gd name="T1" fmla="*/ 66 h 77"/>
                  <a:gd name="T2" fmla="*/ 36 w 37"/>
                  <a:gd name="T3" fmla="*/ 74 h 77"/>
                  <a:gd name="T4" fmla="*/ 37 w 37"/>
                  <a:gd name="T5" fmla="*/ 74 h 77"/>
                  <a:gd name="T6" fmla="*/ 37 w 37"/>
                  <a:gd name="T7" fmla="*/ 16 h 77"/>
                  <a:gd name="T8" fmla="*/ 36 w 37"/>
                  <a:gd name="T9" fmla="*/ 8 h 77"/>
                  <a:gd name="T10" fmla="*/ 18 w 37"/>
                  <a:gd name="T11" fmla="*/ 0 h 77"/>
                  <a:gd name="T12" fmla="*/ 1 w 37"/>
                  <a:gd name="T13" fmla="*/ 8 h 77"/>
                  <a:gd name="T14" fmla="*/ 0 w 37"/>
                  <a:gd name="T15" fmla="*/ 16 h 77"/>
                  <a:gd name="T16" fmla="*/ 0 w 37"/>
                  <a:gd name="T17" fmla="*/ 46 h 77"/>
                  <a:gd name="T18" fmla="*/ 22 w 37"/>
                  <a:gd name="T19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77">
                    <a:moveTo>
                      <a:pt x="22" y="66"/>
                    </a:moveTo>
                    <a:cubicBezTo>
                      <a:pt x="29" y="66"/>
                      <a:pt x="34" y="69"/>
                      <a:pt x="36" y="74"/>
                    </a:cubicBezTo>
                    <a:cubicBezTo>
                      <a:pt x="37" y="77"/>
                      <a:pt x="37" y="77"/>
                      <a:pt x="37" y="74"/>
                    </a:cubicBezTo>
                    <a:cubicBezTo>
                      <a:pt x="37" y="62"/>
                      <a:pt x="37" y="28"/>
                      <a:pt x="37" y="16"/>
                    </a:cubicBezTo>
                    <a:cubicBezTo>
                      <a:pt x="37" y="14"/>
                      <a:pt x="37" y="10"/>
                      <a:pt x="36" y="8"/>
                    </a:cubicBezTo>
                    <a:cubicBezTo>
                      <a:pt x="34" y="1"/>
                      <a:pt x="27" y="0"/>
                      <a:pt x="18" y="0"/>
                    </a:cubicBezTo>
                    <a:cubicBezTo>
                      <a:pt x="10" y="0"/>
                      <a:pt x="3" y="1"/>
                      <a:pt x="1" y="8"/>
                    </a:cubicBezTo>
                    <a:cubicBezTo>
                      <a:pt x="0" y="10"/>
                      <a:pt x="0" y="14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7" y="53"/>
                      <a:pt x="15" y="60"/>
                      <a:pt x="2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Freeform: Shape 69">
                <a:extLst>
                  <a:ext uri="{FF2B5EF4-FFF2-40B4-BE49-F238E27FC236}">
                    <a16:creationId xmlns="" xmlns:a16="http://schemas.microsoft.com/office/drawing/2014/main" id="{497CA26A-9BC0-479A-8B06-96F4CA0B2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472117"/>
                <a:ext cx="25734" cy="91906"/>
              </a:xfrm>
              <a:custGeom>
                <a:avLst/>
                <a:gdLst>
                  <a:gd name="T0" fmla="*/ 6 w 6"/>
                  <a:gd name="T1" fmla="*/ 1 h 21"/>
                  <a:gd name="T2" fmla="*/ 3 w 6"/>
                  <a:gd name="T3" fmla="*/ 0 h 21"/>
                  <a:gd name="T4" fmla="*/ 3 w 6"/>
                  <a:gd name="T5" fmla="*/ 0 h 21"/>
                  <a:gd name="T6" fmla="*/ 0 w 6"/>
                  <a:gd name="T7" fmla="*/ 1 h 21"/>
                  <a:gd name="T8" fmla="*/ 0 w 6"/>
                  <a:gd name="T9" fmla="*/ 21 h 21"/>
                  <a:gd name="T10" fmla="*/ 6 w 6"/>
                  <a:gd name="T11" fmla="*/ 15 h 21"/>
                  <a:gd name="T12" fmla="*/ 6 w 6"/>
                  <a:gd name="T1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1">
                    <a:moveTo>
                      <a:pt x="6" y="1"/>
                    </a:moveTo>
                    <a:cubicBezTo>
                      <a:pt x="5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19"/>
                      <a:pt x="4" y="17"/>
                      <a:pt x="6" y="15"/>
                    </a:cubicBezTo>
                    <a:lnTo>
                      <a:pt x="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Freeform: Shape 70">
                <a:extLst>
                  <a:ext uri="{FF2B5EF4-FFF2-40B4-BE49-F238E27FC236}">
                    <a16:creationId xmlns="" xmlns:a16="http://schemas.microsoft.com/office/drawing/2014/main" id="{A9685E4F-950A-4DE7-BEB2-1162317DC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290756"/>
                <a:ext cx="25734" cy="17156"/>
              </a:xfrm>
              <a:custGeom>
                <a:avLst/>
                <a:gdLst>
                  <a:gd name="T0" fmla="*/ 4 w 6"/>
                  <a:gd name="T1" fmla="*/ 4 h 4"/>
                  <a:gd name="T2" fmla="*/ 4 w 6"/>
                  <a:gd name="T3" fmla="*/ 4 h 4"/>
                  <a:gd name="T4" fmla="*/ 6 w 6"/>
                  <a:gd name="T5" fmla="*/ 4 h 4"/>
                  <a:gd name="T6" fmla="*/ 6 w 6"/>
                  <a:gd name="T7" fmla="*/ 0 h 4"/>
                  <a:gd name="T8" fmla="*/ 0 w 6"/>
                  <a:gd name="T9" fmla="*/ 0 h 4"/>
                  <a:gd name="T10" fmla="*/ 0 w 6"/>
                  <a:gd name="T11" fmla="*/ 4 h 4"/>
                  <a:gd name="T12" fmla="*/ 4 w 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2" y="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Freeform: Shape 71">
                <a:extLst>
                  <a:ext uri="{FF2B5EF4-FFF2-40B4-BE49-F238E27FC236}">
                    <a16:creationId xmlns="" xmlns:a16="http://schemas.microsoft.com/office/drawing/2014/main" id="{17A15681-C7E5-44CE-9B58-5F155D031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274" y="3316489"/>
                <a:ext cx="243857" cy="177685"/>
              </a:xfrm>
              <a:custGeom>
                <a:avLst/>
                <a:gdLst>
                  <a:gd name="T0" fmla="*/ 31 w 55"/>
                  <a:gd name="T1" fmla="*/ 0 h 40"/>
                  <a:gd name="T2" fmla="*/ 29 w 55"/>
                  <a:gd name="T3" fmla="*/ 0 h 40"/>
                  <a:gd name="T4" fmla="*/ 29 w 55"/>
                  <a:gd name="T5" fmla="*/ 0 h 40"/>
                  <a:gd name="T6" fmla="*/ 25 w 55"/>
                  <a:gd name="T7" fmla="*/ 0 h 40"/>
                  <a:gd name="T8" fmla="*/ 0 w 55"/>
                  <a:gd name="T9" fmla="*/ 27 h 40"/>
                  <a:gd name="T10" fmla="*/ 2 w 55"/>
                  <a:gd name="T11" fmla="*/ 38 h 40"/>
                  <a:gd name="T12" fmla="*/ 3 w 55"/>
                  <a:gd name="T13" fmla="*/ 39 h 40"/>
                  <a:gd name="T14" fmla="*/ 5 w 55"/>
                  <a:gd name="T15" fmla="*/ 37 h 40"/>
                  <a:gd name="T16" fmla="*/ 12 w 55"/>
                  <a:gd name="T17" fmla="*/ 33 h 40"/>
                  <a:gd name="T18" fmla="*/ 12 w 55"/>
                  <a:gd name="T19" fmla="*/ 33 h 40"/>
                  <a:gd name="T20" fmla="*/ 19 w 55"/>
                  <a:gd name="T21" fmla="*/ 38 h 40"/>
                  <a:gd name="T22" fmla="*/ 20 w 55"/>
                  <a:gd name="T23" fmla="*/ 39 h 40"/>
                  <a:gd name="T24" fmla="*/ 21 w 55"/>
                  <a:gd name="T25" fmla="*/ 38 h 40"/>
                  <a:gd name="T26" fmla="*/ 25 w 55"/>
                  <a:gd name="T27" fmla="*/ 34 h 40"/>
                  <a:gd name="T28" fmla="*/ 28 w 55"/>
                  <a:gd name="T29" fmla="*/ 33 h 40"/>
                  <a:gd name="T30" fmla="*/ 28 w 55"/>
                  <a:gd name="T31" fmla="*/ 33 h 40"/>
                  <a:gd name="T32" fmla="*/ 31 w 55"/>
                  <a:gd name="T33" fmla="*/ 34 h 40"/>
                  <a:gd name="T34" fmla="*/ 36 w 55"/>
                  <a:gd name="T35" fmla="*/ 38 h 40"/>
                  <a:gd name="T36" fmla="*/ 36 w 55"/>
                  <a:gd name="T37" fmla="*/ 40 h 40"/>
                  <a:gd name="T38" fmla="*/ 37 w 55"/>
                  <a:gd name="T39" fmla="*/ 38 h 40"/>
                  <a:gd name="T40" fmla="*/ 44 w 55"/>
                  <a:gd name="T41" fmla="*/ 34 h 40"/>
                  <a:gd name="T42" fmla="*/ 44 w 55"/>
                  <a:gd name="T43" fmla="*/ 34 h 40"/>
                  <a:gd name="T44" fmla="*/ 45 w 55"/>
                  <a:gd name="T45" fmla="*/ 34 h 40"/>
                  <a:gd name="T46" fmla="*/ 55 w 55"/>
                  <a:gd name="T47" fmla="*/ 20 h 40"/>
                  <a:gd name="T48" fmla="*/ 31 w 55"/>
                  <a:gd name="T4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40">
                    <a:moveTo>
                      <a:pt x="31" y="0"/>
                    </a:moveTo>
                    <a:cubicBezTo>
                      <a:pt x="30" y="0"/>
                      <a:pt x="30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7" y="0"/>
                      <a:pt x="26" y="0"/>
                      <a:pt x="25" y="0"/>
                    </a:cubicBezTo>
                    <a:cubicBezTo>
                      <a:pt x="11" y="2"/>
                      <a:pt x="1" y="13"/>
                      <a:pt x="0" y="27"/>
                    </a:cubicBezTo>
                    <a:cubicBezTo>
                      <a:pt x="0" y="31"/>
                      <a:pt x="1" y="34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9"/>
                      <a:pt x="4" y="38"/>
                      <a:pt x="5" y="37"/>
                    </a:cubicBezTo>
                    <a:cubicBezTo>
                      <a:pt x="6" y="35"/>
                      <a:pt x="9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3"/>
                      <a:pt x="18" y="35"/>
                      <a:pt x="19" y="38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38"/>
                    </a:cubicBezTo>
                    <a:cubicBezTo>
                      <a:pt x="22" y="36"/>
                      <a:pt x="23" y="35"/>
                      <a:pt x="25" y="34"/>
                    </a:cubicBezTo>
                    <a:cubicBezTo>
                      <a:pt x="26" y="34"/>
                      <a:pt x="27" y="33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9" y="33"/>
                      <a:pt x="30" y="34"/>
                      <a:pt x="31" y="34"/>
                    </a:cubicBezTo>
                    <a:cubicBezTo>
                      <a:pt x="33" y="35"/>
                      <a:pt x="35" y="36"/>
                      <a:pt x="36" y="38"/>
                    </a:cubicBezTo>
                    <a:cubicBezTo>
                      <a:pt x="36" y="39"/>
                      <a:pt x="36" y="40"/>
                      <a:pt x="36" y="40"/>
                    </a:cubicBezTo>
                    <a:cubicBezTo>
                      <a:pt x="37" y="40"/>
                      <a:pt x="37" y="39"/>
                      <a:pt x="37" y="38"/>
                    </a:cubicBezTo>
                    <a:cubicBezTo>
                      <a:pt x="39" y="36"/>
                      <a:pt x="41" y="34"/>
                      <a:pt x="44" y="34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8" y="29"/>
                      <a:pt x="52" y="25"/>
                      <a:pt x="55" y="20"/>
                    </a:cubicBezTo>
                    <a:cubicBezTo>
                      <a:pt x="52" y="9"/>
                      <a:pt x="43" y="1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Freeform: Shape 72">
                <a:extLst>
                  <a:ext uri="{FF2B5EF4-FFF2-40B4-BE49-F238E27FC236}">
                    <a16:creationId xmlns="" xmlns:a16="http://schemas.microsoft.com/office/drawing/2014/main" id="{748F8B28-CDC8-4DD5-8FBC-BD95B72AD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964" y="1228386"/>
                <a:ext cx="322284" cy="256111"/>
              </a:xfrm>
              <a:custGeom>
                <a:avLst/>
                <a:gdLst>
                  <a:gd name="T0" fmla="*/ 71 w 73"/>
                  <a:gd name="T1" fmla="*/ 14 h 58"/>
                  <a:gd name="T2" fmla="*/ 57 w 73"/>
                  <a:gd name="T3" fmla="*/ 20 h 58"/>
                  <a:gd name="T4" fmla="*/ 51 w 73"/>
                  <a:gd name="T5" fmla="*/ 20 h 58"/>
                  <a:gd name="T6" fmla="*/ 48 w 73"/>
                  <a:gd name="T7" fmla="*/ 13 h 58"/>
                  <a:gd name="T8" fmla="*/ 52 w 73"/>
                  <a:gd name="T9" fmla="*/ 9 h 58"/>
                  <a:gd name="T10" fmla="*/ 67 w 73"/>
                  <a:gd name="T11" fmla="*/ 3 h 58"/>
                  <a:gd name="T12" fmla="*/ 51 w 73"/>
                  <a:gd name="T13" fmla="*/ 1 h 58"/>
                  <a:gd name="T14" fmla="*/ 50 w 73"/>
                  <a:gd name="T15" fmla="*/ 3 h 58"/>
                  <a:gd name="T16" fmla="*/ 43 w 73"/>
                  <a:gd name="T17" fmla="*/ 13 h 58"/>
                  <a:gd name="T18" fmla="*/ 44 w 73"/>
                  <a:gd name="T19" fmla="*/ 2 h 58"/>
                  <a:gd name="T20" fmla="*/ 38 w 73"/>
                  <a:gd name="T21" fmla="*/ 1 h 58"/>
                  <a:gd name="T22" fmla="*/ 34 w 73"/>
                  <a:gd name="T23" fmla="*/ 7 h 58"/>
                  <a:gd name="T24" fmla="*/ 27 w 73"/>
                  <a:gd name="T25" fmla="*/ 10 h 58"/>
                  <a:gd name="T26" fmla="*/ 23 w 73"/>
                  <a:gd name="T27" fmla="*/ 3 h 58"/>
                  <a:gd name="T28" fmla="*/ 22 w 73"/>
                  <a:gd name="T29" fmla="*/ 3 h 58"/>
                  <a:gd name="T30" fmla="*/ 19 w 73"/>
                  <a:gd name="T31" fmla="*/ 7 h 58"/>
                  <a:gd name="T32" fmla="*/ 17 w 73"/>
                  <a:gd name="T33" fmla="*/ 13 h 58"/>
                  <a:gd name="T34" fmla="*/ 25 w 73"/>
                  <a:gd name="T35" fmla="*/ 20 h 58"/>
                  <a:gd name="T36" fmla="*/ 14 w 73"/>
                  <a:gd name="T37" fmla="*/ 18 h 58"/>
                  <a:gd name="T38" fmla="*/ 4 w 73"/>
                  <a:gd name="T39" fmla="*/ 11 h 58"/>
                  <a:gd name="T40" fmla="*/ 0 w 73"/>
                  <a:gd name="T41" fmla="*/ 20 h 58"/>
                  <a:gd name="T42" fmla="*/ 1 w 73"/>
                  <a:gd name="T43" fmla="*/ 30 h 58"/>
                  <a:gd name="T44" fmla="*/ 16 w 73"/>
                  <a:gd name="T45" fmla="*/ 24 h 58"/>
                  <a:gd name="T46" fmla="*/ 22 w 73"/>
                  <a:gd name="T47" fmla="*/ 24 h 58"/>
                  <a:gd name="T48" fmla="*/ 24 w 73"/>
                  <a:gd name="T49" fmla="*/ 31 h 58"/>
                  <a:gd name="T50" fmla="*/ 20 w 73"/>
                  <a:gd name="T51" fmla="*/ 35 h 58"/>
                  <a:gd name="T52" fmla="*/ 6 w 73"/>
                  <a:gd name="T53" fmla="*/ 41 h 58"/>
                  <a:gd name="T54" fmla="*/ 12 w 73"/>
                  <a:gd name="T55" fmla="*/ 49 h 58"/>
                  <a:gd name="T56" fmla="*/ 22 w 73"/>
                  <a:gd name="T57" fmla="*/ 53 h 58"/>
                  <a:gd name="T58" fmla="*/ 23 w 73"/>
                  <a:gd name="T59" fmla="*/ 41 h 58"/>
                  <a:gd name="T60" fmla="*/ 30 w 73"/>
                  <a:gd name="T61" fmla="*/ 31 h 58"/>
                  <a:gd name="T62" fmla="*/ 29 w 73"/>
                  <a:gd name="T63" fmla="*/ 42 h 58"/>
                  <a:gd name="T64" fmla="*/ 34 w 73"/>
                  <a:gd name="T65" fmla="*/ 45 h 58"/>
                  <a:gd name="T66" fmla="*/ 34 w 73"/>
                  <a:gd name="T67" fmla="*/ 51 h 58"/>
                  <a:gd name="T68" fmla="*/ 38 w 73"/>
                  <a:gd name="T69" fmla="*/ 51 h 58"/>
                  <a:gd name="T70" fmla="*/ 38 w 73"/>
                  <a:gd name="T71" fmla="*/ 45 h 58"/>
                  <a:gd name="T72" fmla="*/ 44 w 73"/>
                  <a:gd name="T73" fmla="*/ 42 h 58"/>
                  <a:gd name="T74" fmla="*/ 43 w 73"/>
                  <a:gd name="T75" fmla="*/ 31 h 58"/>
                  <a:gd name="T76" fmla="*/ 50 w 73"/>
                  <a:gd name="T77" fmla="*/ 41 h 58"/>
                  <a:gd name="T78" fmla="*/ 51 w 73"/>
                  <a:gd name="T79" fmla="*/ 53 h 58"/>
                  <a:gd name="T80" fmla="*/ 61 w 73"/>
                  <a:gd name="T81" fmla="*/ 49 h 58"/>
                  <a:gd name="T82" fmla="*/ 67 w 73"/>
                  <a:gd name="T83" fmla="*/ 41 h 58"/>
                  <a:gd name="T84" fmla="*/ 52 w 73"/>
                  <a:gd name="T85" fmla="*/ 35 h 58"/>
                  <a:gd name="T86" fmla="*/ 48 w 73"/>
                  <a:gd name="T87" fmla="*/ 31 h 58"/>
                  <a:gd name="T88" fmla="*/ 51 w 73"/>
                  <a:gd name="T89" fmla="*/ 24 h 58"/>
                  <a:gd name="T90" fmla="*/ 57 w 73"/>
                  <a:gd name="T91" fmla="*/ 24 h 58"/>
                  <a:gd name="T92" fmla="*/ 71 w 73"/>
                  <a:gd name="T93" fmla="*/ 30 h 58"/>
                  <a:gd name="T94" fmla="*/ 73 w 73"/>
                  <a:gd name="T95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3" h="58">
                    <a:moveTo>
                      <a:pt x="73" y="20"/>
                    </a:moveTo>
                    <a:cubicBezTo>
                      <a:pt x="65" y="20"/>
                      <a:pt x="65" y="20"/>
                      <a:pt x="65" y="20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8" y="0"/>
                      <a:pt x="54" y="0"/>
                      <a:pt x="51" y="1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2"/>
                      <a:pt x="40" y="11"/>
                      <a:pt x="38" y="1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2"/>
                      <a:pt x="32" y="2"/>
                      <a:pt x="29" y="2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11"/>
                      <a:pt x="31" y="12"/>
                      <a:pt x="30" y="13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3" y="3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6" y="4"/>
                      <a:pt x="11" y="5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7"/>
                      <a:pt x="26" y="18"/>
                      <a:pt x="25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6"/>
                      <a:pt x="26" y="27"/>
                      <a:pt x="27" y="28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2"/>
                      <a:pt x="33" y="33"/>
                      <a:pt x="34" y="33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5" y="54"/>
                      <a:pt x="25" y="54"/>
                      <a:pt x="25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8"/>
                      <a:pt x="34" y="58"/>
                      <a:pt x="34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40" y="33"/>
                      <a:pt x="41" y="32"/>
                      <a:pt x="43" y="3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61" y="49"/>
                      <a:pt x="61" y="49"/>
                      <a:pt x="61" y="49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58" y="41"/>
                      <a:pt x="58" y="41"/>
                      <a:pt x="5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7" y="26"/>
                      <a:pt x="47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73" y="24"/>
                      <a:pt x="73" y="24"/>
                      <a:pt x="73" y="24"/>
                    </a:cubicBezTo>
                    <a:lnTo>
                      <a:pt x="7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Freeform: Shape 73">
                <a:extLst>
                  <a:ext uri="{FF2B5EF4-FFF2-40B4-BE49-F238E27FC236}">
                    <a16:creationId xmlns="" xmlns:a16="http://schemas.microsoft.com/office/drawing/2014/main" id="{D57D5C60-9A15-420F-AB61-E2744547C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536" y="2283466"/>
                <a:ext cx="259787" cy="256111"/>
              </a:xfrm>
              <a:custGeom>
                <a:avLst/>
                <a:gdLst>
                  <a:gd name="T0" fmla="*/ 52 w 59"/>
                  <a:gd name="T1" fmla="*/ 41 h 58"/>
                  <a:gd name="T2" fmla="*/ 55 w 59"/>
                  <a:gd name="T3" fmla="*/ 44 h 58"/>
                  <a:gd name="T4" fmla="*/ 48 w 59"/>
                  <a:gd name="T5" fmla="*/ 52 h 58"/>
                  <a:gd name="T6" fmla="*/ 45 w 59"/>
                  <a:gd name="T7" fmla="*/ 49 h 58"/>
                  <a:gd name="T8" fmla="*/ 37 w 59"/>
                  <a:gd name="T9" fmla="*/ 53 h 58"/>
                  <a:gd name="T10" fmla="*/ 37 w 59"/>
                  <a:gd name="T11" fmla="*/ 58 h 58"/>
                  <a:gd name="T12" fmla="*/ 29 w 59"/>
                  <a:gd name="T13" fmla="*/ 58 h 58"/>
                  <a:gd name="T14" fmla="*/ 29 w 59"/>
                  <a:gd name="T15" fmla="*/ 46 h 58"/>
                  <a:gd name="T16" fmla="*/ 42 w 59"/>
                  <a:gd name="T17" fmla="*/ 40 h 58"/>
                  <a:gd name="T18" fmla="*/ 40 w 59"/>
                  <a:gd name="T19" fmla="*/ 16 h 58"/>
                  <a:gd name="T20" fmla="*/ 40 w 59"/>
                  <a:gd name="T21" fmla="*/ 16 h 58"/>
                  <a:gd name="T22" fmla="*/ 34 w 59"/>
                  <a:gd name="T23" fmla="*/ 13 h 58"/>
                  <a:gd name="T24" fmla="*/ 29 w 59"/>
                  <a:gd name="T25" fmla="*/ 12 h 58"/>
                  <a:gd name="T26" fmla="*/ 29 w 59"/>
                  <a:gd name="T27" fmla="*/ 0 h 58"/>
                  <a:gd name="T28" fmla="*/ 32 w 59"/>
                  <a:gd name="T29" fmla="*/ 0 h 58"/>
                  <a:gd name="T30" fmla="*/ 33 w 59"/>
                  <a:gd name="T31" fmla="*/ 4 h 58"/>
                  <a:gd name="T32" fmla="*/ 41 w 59"/>
                  <a:gd name="T33" fmla="*/ 7 h 58"/>
                  <a:gd name="T34" fmla="*/ 44 w 59"/>
                  <a:gd name="T35" fmla="*/ 3 h 58"/>
                  <a:gd name="T36" fmla="*/ 52 w 59"/>
                  <a:gd name="T37" fmla="*/ 10 h 58"/>
                  <a:gd name="T38" fmla="*/ 49 w 59"/>
                  <a:gd name="T39" fmla="*/ 14 h 58"/>
                  <a:gd name="T40" fmla="*/ 53 w 59"/>
                  <a:gd name="T41" fmla="*/ 22 h 58"/>
                  <a:gd name="T42" fmla="*/ 58 w 59"/>
                  <a:gd name="T43" fmla="*/ 21 h 58"/>
                  <a:gd name="T44" fmla="*/ 59 w 59"/>
                  <a:gd name="T45" fmla="*/ 32 h 58"/>
                  <a:gd name="T46" fmla="*/ 54 w 59"/>
                  <a:gd name="T47" fmla="*/ 32 h 58"/>
                  <a:gd name="T48" fmla="*/ 52 w 59"/>
                  <a:gd name="T49" fmla="*/ 41 h 58"/>
                  <a:gd name="T50" fmla="*/ 29 w 59"/>
                  <a:gd name="T51" fmla="*/ 58 h 58"/>
                  <a:gd name="T52" fmla="*/ 26 w 59"/>
                  <a:gd name="T53" fmla="*/ 58 h 58"/>
                  <a:gd name="T54" fmla="*/ 26 w 59"/>
                  <a:gd name="T55" fmla="*/ 54 h 58"/>
                  <a:gd name="T56" fmla="*/ 18 w 59"/>
                  <a:gd name="T57" fmla="*/ 51 h 58"/>
                  <a:gd name="T58" fmla="*/ 15 w 59"/>
                  <a:gd name="T59" fmla="*/ 55 h 58"/>
                  <a:gd name="T60" fmla="*/ 7 w 59"/>
                  <a:gd name="T61" fmla="*/ 48 h 58"/>
                  <a:gd name="T62" fmla="*/ 9 w 59"/>
                  <a:gd name="T63" fmla="*/ 45 h 58"/>
                  <a:gd name="T64" fmla="*/ 5 w 59"/>
                  <a:gd name="T65" fmla="*/ 37 h 58"/>
                  <a:gd name="T66" fmla="*/ 1 w 59"/>
                  <a:gd name="T67" fmla="*/ 37 h 58"/>
                  <a:gd name="T68" fmla="*/ 0 w 59"/>
                  <a:gd name="T69" fmla="*/ 26 h 58"/>
                  <a:gd name="T70" fmla="*/ 4 w 59"/>
                  <a:gd name="T71" fmla="*/ 26 h 58"/>
                  <a:gd name="T72" fmla="*/ 7 w 59"/>
                  <a:gd name="T73" fmla="*/ 17 h 58"/>
                  <a:gd name="T74" fmla="*/ 4 w 59"/>
                  <a:gd name="T75" fmla="*/ 15 h 58"/>
                  <a:gd name="T76" fmla="*/ 11 w 59"/>
                  <a:gd name="T77" fmla="*/ 6 h 58"/>
                  <a:gd name="T78" fmla="*/ 14 w 59"/>
                  <a:gd name="T79" fmla="*/ 9 h 58"/>
                  <a:gd name="T80" fmla="*/ 22 w 59"/>
                  <a:gd name="T81" fmla="*/ 5 h 58"/>
                  <a:gd name="T82" fmla="*/ 21 w 59"/>
                  <a:gd name="T83" fmla="*/ 1 h 58"/>
                  <a:gd name="T84" fmla="*/ 29 w 59"/>
                  <a:gd name="T85" fmla="*/ 0 h 58"/>
                  <a:gd name="T86" fmla="*/ 29 w 59"/>
                  <a:gd name="T87" fmla="*/ 12 h 58"/>
                  <a:gd name="T88" fmla="*/ 16 w 59"/>
                  <a:gd name="T89" fmla="*/ 18 h 58"/>
                  <a:gd name="T90" fmla="*/ 18 w 59"/>
                  <a:gd name="T91" fmla="*/ 42 h 58"/>
                  <a:gd name="T92" fmla="*/ 24 w 59"/>
                  <a:gd name="T93" fmla="*/ 45 h 58"/>
                  <a:gd name="T94" fmla="*/ 29 w 59"/>
                  <a:gd name="T95" fmla="*/ 46 h 58"/>
                  <a:gd name="T96" fmla="*/ 29 w 59"/>
                  <a:gd name="T9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" h="58">
                    <a:moveTo>
                      <a:pt x="52" y="41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2" y="51"/>
                      <a:pt x="40" y="52"/>
                      <a:pt x="37" y="53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34" y="46"/>
                      <a:pt x="39" y="44"/>
                      <a:pt x="42" y="40"/>
                    </a:cubicBezTo>
                    <a:cubicBezTo>
                      <a:pt x="48" y="33"/>
                      <a:pt x="47" y="22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8" y="15"/>
                      <a:pt x="36" y="14"/>
                      <a:pt x="34" y="13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6" y="4"/>
                      <a:pt x="38" y="5"/>
                      <a:pt x="41" y="7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6"/>
                      <a:pt x="53" y="19"/>
                      <a:pt x="53" y="22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4" y="35"/>
                      <a:pt x="53" y="38"/>
                      <a:pt x="52" y="41"/>
                    </a:cubicBezTo>
                    <a:close/>
                    <a:moveTo>
                      <a:pt x="29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3" y="54"/>
                      <a:pt x="20" y="53"/>
                      <a:pt x="18" y="5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2"/>
                      <a:pt x="6" y="40"/>
                      <a:pt x="5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5" y="23"/>
                      <a:pt x="6" y="20"/>
                      <a:pt x="7" y="17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6" y="7"/>
                      <a:pt x="19" y="6"/>
                      <a:pt x="22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4" y="12"/>
                      <a:pt x="20" y="14"/>
                      <a:pt x="16" y="18"/>
                    </a:cubicBezTo>
                    <a:cubicBezTo>
                      <a:pt x="10" y="25"/>
                      <a:pt x="11" y="36"/>
                      <a:pt x="18" y="42"/>
                    </a:cubicBezTo>
                    <a:cubicBezTo>
                      <a:pt x="20" y="44"/>
                      <a:pt x="22" y="45"/>
                      <a:pt x="24" y="45"/>
                    </a:cubicBezTo>
                    <a:cubicBezTo>
                      <a:pt x="26" y="46"/>
                      <a:pt x="28" y="46"/>
                      <a:pt x="29" y="46"/>
                    </a:cubicBezTo>
                    <a:lnTo>
                      <a:pt x="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Freeform: Shape 74">
                <a:extLst>
                  <a:ext uri="{FF2B5EF4-FFF2-40B4-BE49-F238E27FC236}">
                    <a16:creationId xmlns="" xmlns:a16="http://schemas.microsoft.com/office/drawing/2014/main" id="{977CE6D3-18EC-44E2-B30A-1C3026C5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347" y="2729517"/>
                <a:ext cx="13480" cy="22057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1 h 5"/>
                  <a:gd name="T4" fmla="*/ 0 w 3"/>
                  <a:gd name="T5" fmla="*/ 0 h 5"/>
                  <a:gd name="T6" fmla="*/ 0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Freeform: Shape 75">
                <a:extLst>
                  <a:ext uri="{FF2B5EF4-FFF2-40B4-BE49-F238E27FC236}">
                    <a16:creationId xmlns="" xmlns:a16="http://schemas.microsoft.com/office/drawing/2014/main" id="{57C0C405-D222-49C8-ABDD-5BBFF612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445" y="2671922"/>
                <a:ext cx="49017" cy="53918"/>
              </a:xfrm>
              <a:custGeom>
                <a:avLst/>
                <a:gdLst>
                  <a:gd name="T0" fmla="*/ 5 w 11"/>
                  <a:gd name="T1" fmla="*/ 12 h 12"/>
                  <a:gd name="T2" fmla="*/ 6 w 11"/>
                  <a:gd name="T3" fmla="*/ 12 h 12"/>
                  <a:gd name="T4" fmla="*/ 6 w 11"/>
                  <a:gd name="T5" fmla="*/ 12 h 12"/>
                  <a:gd name="T6" fmla="*/ 11 w 11"/>
                  <a:gd name="T7" fmla="*/ 6 h 12"/>
                  <a:gd name="T8" fmla="*/ 11 w 11"/>
                  <a:gd name="T9" fmla="*/ 6 h 12"/>
                  <a:gd name="T10" fmla="*/ 11 w 11"/>
                  <a:gd name="T11" fmla="*/ 5 h 12"/>
                  <a:gd name="T12" fmla="*/ 5 w 11"/>
                  <a:gd name="T13" fmla="*/ 0 h 12"/>
                  <a:gd name="T14" fmla="*/ 4 w 11"/>
                  <a:gd name="T15" fmla="*/ 0 h 12"/>
                  <a:gd name="T16" fmla="*/ 0 w 11"/>
                  <a:gd name="T17" fmla="*/ 3 h 12"/>
                  <a:gd name="T18" fmla="*/ 1 w 11"/>
                  <a:gd name="T19" fmla="*/ 9 h 12"/>
                  <a:gd name="T20" fmla="*/ 5 w 11"/>
                  <a:gd name="T2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2">
                    <a:moveTo>
                      <a:pt x="5" y="12"/>
                    </a:moveTo>
                    <a:cubicBezTo>
                      <a:pt x="5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1"/>
                      <a:pt x="11" y="8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3" y="12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Freeform: Shape 76">
                <a:extLst>
                  <a:ext uri="{FF2B5EF4-FFF2-40B4-BE49-F238E27FC236}">
                    <a16:creationId xmlns="" xmlns:a16="http://schemas.microsoft.com/office/drawing/2014/main" id="{BFEAD2E7-94E3-443A-B146-5A4CF9F46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577" y="2712361"/>
                <a:ext cx="96808" cy="91906"/>
              </a:xfrm>
              <a:custGeom>
                <a:avLst/>
                <a:gdLst>
                  <a:gd name="T0" fmla="*/ 12 w 22"/>
                  <a:gd name="T1" fmla="*/ 21 h 21"/>
                  <a:gd name="T2" fmla="*/ 22 w 22"/>
                  <a:gd name="T3" fmla="*/ 21 h 21"/>
                  <a:gd name="T4" fmla="*/ 6 w 22"/>
                  <a:gd name="T5" fmla="*/ 0 h 21"/>
                  <a:gd name="T6" fmla="*/ 0 w 22"/>
                  <a:gd name="T7" fmla="*/ 5 h 21"/>
                  <a:gd name="T8" fmla="*/ 1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3"/>
                      <a:pt x="2" y="5"/>
                      <a:pt x="0" y="5"/>
                    </a:cubicBezTo>
                    <a:lnTo>
                      <a:pt x="12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Freeform: Shape 77">
                <a:extLst>
                  <a:ext uri="{FF2B5EF4-FFF2-40B4-BE49-F238E27FC236}">
                    <a16:creationId xmlns="" xmlns:a16="http://schemas.microsoft.com/office/drawing/2014/main" id="{C62C7AD7-7F98-422F-BD8B-FA25F8D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040" y="2671922"/>
                <a:ext cx="52693" cy="53918"/>
              </a:xfrm>
              <a:custGeom>
                <a:avLst/>
                <a:gdLst>
                  <a:gd name="T0" fmla="*/ 8 w 12"/>
                  <a:gd name="T1" fmla="*/ 0 h 12"/>
                  <a:gd name="T2" fmla="*/ 6 w 12"/>
                  <a:gd name="T3" fmla="*/ 0 h 12"/>
                  <a:gd name="T4" fmla="*/ 1 w 12"/>
                  <a:gd name="T5" fmla="*/ 5 h 12"/>
                  <a:gd name="T6" fmla="*/ 1 w 12"/>
                  <a:gd name="T7" fmla="*/ 6 h 12"/>
                  <a:gd name="T8" fmla="*/ 1 w 12"/>
                  <a:gd name="T9" fmla="*/ 6 h 12"/>
                  <a:gd name="T10" fmla="*/ 5 w 12"/>
                  <a:gd name="T11" fmla="*/ 12 h 12"/>
                  <a:gd name="T12" fmla="*/ 6 w 12"/>
                  <a:gd name="T13" fmla="*/ 12 h 12"/>
                  <a:gd name="T14" fmla="*/ 6 w 12"/>
                  <a:gd name="T15" fmla="*/ 12 h 12"/>
                  <a:gd name="T16" fmla="*/ 12 w 12"/>
                  <a:gd name="T17" fmla="*/ 7 h 12"/>
                  <a:gd name="T18" fmla="*/ 12 w 12"/>
                  <a:gd name="T19" fmla="*/ 7 h 12"/>
                  <a:gd name="T20" fmla="*/ 8 w 12"/>
                  <a:gd name="T2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4" y="0"/>
                      <a:pt x="1" y="2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2" y="11"/>
                      <a:pt x="5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2"/>
                      <a:pt x="11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4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Freeform: Shape 78">
                <a:extLst>
                  <a:ext uri="{FF2B5EF4-FFF2-40B4-BE49-F238E27FC236}">
                    <a16:creationId xmlns="" xmlns:a16="http://schemas.microsoft.com/office/drawing/2014/main" id="{81B00F50-3498-42E8-87F3-C993E459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925" y="2814070"/>
                <a:ext cx="220574" cy="180136"/>
              </a:xfrm>
              <a:custGeom>
                <a:avLst/>
                <a:gdLst>
                  <a:gd name="T0" fmla="*/ 9 w 50"/>
                  <a:gd name="T1" fmla="*/ 41 h 41"/>
                  <a:gd name="T2" fmla="*/ 39 w 50"/>
                  <a:gd name="T3" fmla="*/ 41 h 41"/>
                  <a:gd name="T4" fmla="*/ 50 w 50"/>
                  <a:gd name="T5" fmla="*/ 0 h 41"/>
                  <a:gd name="T6" fmla="*/ 41 w 50"/>
                  <a:gd name="T7" fmla="*/ 0 h 41"/>
                  <a:gd name="T8" fmla="*/ 31 w 50"/>
                  <a:gd name="T9" fmla="*/ 0 h 41"/>
                  <a:gd name="T10" fmla="*/ 0 w 50"/>
                  <a:gd name="T11" fmla="*/ 0 h 41"/>
                  <a:gd name="T12" fmla="*/ 9 w 50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1">
                    <a:moveTo>
                      <a:pt x="9" y="41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4"/>
                      <a:pt x="5" y="28"/>
                      <a:pt x="9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Freeform: Shape 79">
                <a:extLst>
                  <a:ext uri="{FF2B5EF4-FFF2-40B4-BE49-F238E27FC236}">
                    <a16:creationId xmlns="" xmlns:a16="http://schemas.microsoft.com/office/drawing/2014/main" id="{DA64A84F-9F04-4FB9-9432-46D8B6F1A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5824" y="2010199"/>
                <a:ext cx="88230" cy="88230"/>
              </a:xfrm>
              <a:custGeom>
                <a:avLst/>
                <a:gdLst>
                  <a:gd name="T0" fmla="*/ 17 w 20"/>
                  <a:gd name="T1" fmla="*/ 0 h 20"/>
                  <a:gd name="T2" fmla="*/ 9 w 20"/>
                  <a:gd name="T3" fmla="*/ 0 h 20"/>
                  <a:gd name="T4" fmla="*/ 0 w 20"/>
                  <a:gd name="T5" fmla="*/ 9 h 20"/>
                  <a:gd name="T6" fmla="*/ 0 w 20"/>
                  <a:gd name="T7" fmla="*/ 20 h 20"/>
                  <a:gd name="T8" fmla="*/ 7 w 20"/>
                  <a:gd name="T9" fmla="*/ 20 h 20"/>
                  <a:gd name="T10" fmla="*/ 7 w 20"/>
                  <a:gd name="T11" fmla="*/ 9 h 20"/>
                  <a:gd name="T12" fmla="*/ 9 w 20"/>
                  <a:gd name="T13" fmla="*/ 7 h 20"/>
                  <a:gd name="T14" fmla="*/ 20 w 20"/>
                  <a:gd name="T15" fmla="*/ 7 h 20"/>
                  <a:gd name="T16" fmla="*/ 17 w 20"/>
                  <a:gd name="T1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8" y="7"/>
                      <a:pt x="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4"/>
                      <a:pt x="18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Freeform: Shape 80">
                <a:extLst>
                  <a:ext uri="{FF2B5EF4-FFF2-40B4-BE49-F238E27FC236}">
                    <a16:creationId xmlns="" xmlns:a16="http://schemas.microsoft.com/office/drawing/2014/main" id="{1D43FD6E-0E8A-402D-9A65-67D09D8F1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2142544"/>
                <a:ext cx="198517" cy="149500"/>
              </a:xfrm>
              <a:custGeom>
                <a:avLst/>
                <a:gdLst>
                  <a:gd name="T0" fmla="*/ 35 w 45"/>
                  <a:gd name="T1" fmla="*/ 0 h 34"/>
                  <a:gd name="T2" fmla="*/ 29 w 45"/>
                  <a:gd name="T3" fmla="*/ 0 h 34"/>
                  <a:gd name="T4" fmla="*/ 29 w 45"/>
                  <a:gd name="T5" fmla="*/ 9 h 34"/>
                  <a:gd name="T6" fmla="*/ 34 w 45"/>
                  <a:gd name="T7" fmla="*/ 15 h 34"/>
                  <a:gd name="T8" fmla="*/ 31 w 45"/>
                  <a:gd name="T9" fmla="*/ 19 h 34"/>
                  <a:gd name="T10" fmla="*/ 31 w 45"/>
                  <a:gd name="T11" fmla="*/ 19 h 34"/>
                  <a:gd name="T12" fmla="*/ 31 w 45"/>
                  <a:gd name="T13" fmla="*/ 27 h 34"/>
                  <a:gd name="T14" fmla="*/ 29 w 45"/>
                  <a:gd name="T15" fmla="*/ 27 h 34"/>
                  <a:gd name="T16" fmla="*/ 29 w 45"/>
                  <a:gd name="T17" fmla="*/ 34 h 34"/>
                  <a:gd name="T18" fmla="*/ 45 w 45"/>
                  <a:gd name="T19" fmla="*/ 34 h 34"/>
                  <a:gd name="T20" fmla="*/ 35 w 45"/>
                  <a:gd name="T21" fmla="*/ 0 h 34"/>
                  <a:gd name="T22" fmla="*/ 29 w 45"/>
                  <a:gd name="T23" fmla="*/ 0 h 34"/>
                  <a:gd name="T24" fmla="*/ 0 w 45"/>
                  <a:gd name="T25" fmla="*/ 0 h 34"/>
                  <a:gd name="T26" fmla="*/ 0 w 45"/>
                  <a:gd name="T27" fmla="*/ 34 h 34"/>
                  <a:gd name="T28" fmla="*/ 29 w 45"/>
                  <a:gd name="T29" fmla="*/ 34 h 34"/>
                  <a:gd name="T30" fmla="*/ 29 w 45"/>
                  <a:gd name="T31" fmla="*/ 27 h 34"/>
                  <a:gd name="T32" fmla="*/ 27 w 45"/>
                  <a:gd name="T33" fmla="*/ 27 h 34"/>
                  <a:gd name="T34" fmla="*/ 27 w 45"/>
                  <a:gd name="T35" fmla="*/ 19 h 34"/>
                  <a:gd name="T36" fmla="*/ 24 w 45"/>
                  <a:gd name="T37" fmla="*/ 15 h 34"/>
                  <a:gd name="T38" fmla="*/ 29 w 45"/>
                  <a:gd name="T39" fmla="*/ 9 h 34"/>
                  <a:gd name="T40" fmla="*/ 29 w 45"/>
                  <a:gd name="T41" fmla="*/ 9 h 34"/>
                  <a:gd name="T42" fmla="*/ 29 w 45"/>
                  <a:gd name="T4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34">
                    <a:moveTo>
                      <a:pt x="3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9"/>
                      <a:pt x="34" y="12"/>
                      <a:pt x="34" y="15"/>
                    </a:cubicBezTo>
                    <a:cubicBezTo>
                      <a:pt x="34" y="17"/>
                      <a:pt x="33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2" y="22"/>
                      <a:pt x="39" y="11"/>
                      <a:pt x="35" y="0"/>
                    </a:cubicBezTo>
                    <a:close/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5" y="19"/>
                      <a:pt x="24" y="17"/>
                      <a:pt x="24" y="15"/>
                    </a:cubicBezTo>
                    <a:cubicBezTo>
                      <a:pt x="24" y="12"/>
                      <a:pt x="26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Freeform: Shape 81">
                <a:extLst>
                  <a:ext uri="{FF2B5EF4-FFF2-40B4-BE49-F238E27FC236}">
                    <a16:creationId xmlns="" xmlns:a16="http://schemas.microsoft.com/office/drawing/2014/main" id="{F6BA0757-DF9C-4078-86AE-440A21179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537190"/>
                <a:ext cx="155627" cy="66172"/>
              </a:xfrm>
              <a:custGeom>
                <a:avLst/>
                <a:gdLst>
                  <a:gd name="T0" fmla="*/ 0 w 127"/>
                  <a:gd name="T1" fmla="*/ 29 h 54"/>
                  <a:gd name="T2" fmla="*/ 51 w 127"/>
                  <a:gd name="T3" fmla="*/ 54 h 54"/>
                  <a:gd name="T4" fmla="*/ 127 w 127"/>
                  <a:gd name="T5" fmla="*/ 54 h 54"/>
                  <a:gd name="T6" fmla="*/ 15 w 127"/>
                  <a:gd name="T7" fmla="*/ 0 h 54"/>
                  <a:gd name="T8" fmla="*/ 0 w 127"/>
                  <a:gd name="T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4">
                    <a:moveTo>
                      <a:pt x="0" y="29"/>
                    </a:moveTo>
                    <a:lnTo>
                      <a:pt x="51" y="54"/>
                    </a:lnTo>
                    <a:lnTo>
                      <a:pt x="127" y="54"/>
                    </a:lnTo>
                    <a:lnTo>
                      <a:pt x="15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Freeform: Shape 82">
                <a:extLst>
                  <a:ext uri="{FF2B5EF4-FFF2-40B4-BE49-F238E27FC236}">
                    <a16:creationId xmlns="" xmlns:a16="http://schemas.microsoft.com/office/drawing/2014/main" id="{71E533D9-E1AD-4B92-9374-25BB73B1A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611940"/>
                <a:ext cx="376202" cy="189939"/>
              </a:xfrm>
              <a:custGeom>
                <a:avLst/>
                <a:gdLst>
                  <a:gd name="T0" fmla="*/ 123 w 307"/>
                  <a:gd name="T1" fmla="*/ 155 h 155"/>
                  <a:gd name="T2" fmla="*/ 245 w 307"/>
                  <a:gd name="T3" fmla="*/ 155 h 155"/>
                  <a:gd name="T4" fmla="*/ 245 w 307"/>
                  <a:gd name="T5" fmla="*/ 123 h 155"/>
                  <a:gd name="T6" fmla="*/ 307 w 307"/>
                  <a:gd name="T7" fmla="*/ 123 h 155"/>
                  <a:gd name="T8" fmla="*/ 307 w 307"/>
                  <a:gd name="T9" fmla="*/ 33 h 155"/>
                  <a:gd name="T10" fmla="*/ 245 w 307"/>
                  <a:gd name="T11" fmla="*/ 33 h 155"/>
                  <a:gd name="T12" fmla="*/ 245 w 307"/>
                  <a:gd name="T13" fmla="*/ 0 h 155"/>
                  <a:gd name="T14" fmla="*/ 145 w 307"/>
                  <a:gd name="T15" fmla="*/ 0 h 155"/>
                  <a:gd name="T16" fmla="*/ 123 w 307"/>
                  <a:gd name="T17" fmla="*/ 0 h 155"/>
                  <a:gd name="T18" fmla="*/ 123 w 307"/>
                  <a:gd name="T19" fmla="*/ 62 h 155"/>
                  <a:gd name="T20" fmla="*/ 184 w 307"/>
                  <a:gd name="T21" fmla="*/ 62 h 155"/>
                  <a:gd name="T22" fmla="*/ 184 w 307"/>
                  <a:gd name="T23" fmla="*/ 94 h 155"/>
                  <a:gd name="T24" fmla="*/ 123 w 307"/>
                  <a:gd name="T25" fmla="*/ 94 h 155"/>
                  <a:gd name="T26" fmla="*/ 123 w 307"/>
                  <a:gd name="T27" fmla="*/ 155 h 155"/>
                  <a:gd name="T28" fmla="*/ 0 w 307"/>
                  <a:gd name="T29" fmla="*/ 155 h 155"/>
                  <a:gd name="T30" fmla="*/ 123 w 307"/>
                  <a:gd name="T31" fmla="*/ 155 h 155"/>
                  <a:gd name="T32" fmla="*/ 123 w 307"/>
                  <a:gd name="T33" fmla="*/ 94 h 155"/>
                  <a:gd name="T34" fmla="*/ 62 w 307"/>
                  <a:gd name="T35" fmla="*/ 94 h 155"/>
                  <a:gd name="T36" fmla="*/ 62 w 307"/>
                  <a:gd name="T37" fmla="*/ 62 h 155"/>
                  <a:gd name="T38" fmla="*/ 62 w 307"/>
                  <a:gd name="T39" fmla="*/ 62 h 155"/>
                  <a:gd name="T40" fmla="*/ 123 w 307"/>
                  <a:gd name="T41" fmla="*/ 62 h 155"/>
                  <a:gd name="T42" fmla="*/ 123 w 307"/>
                  <a:gd name="T43" fmla="*/ 0 h 155"/>
                  <a:gd name="T44" fmla="*/ 65 w 307"/>
                  <a:gd name="T45" fmla="*/ 0 h 155"/>
                  <a:gd name="T46" fmla="*/ 0 w 307"/>
                  <a:gd name="T47" fmla="*/ 0 h 155"/>
                  <a:gd name="T48" fmla="*/ 0 w 307"/>
                  <a:gd name="T4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7" h="155">
                    <a:moveTo>
                      <a:pt x="123" y="155"/>
                    </a:moveTo>
                    <a:lnTo>
                      <a:pt x="245" y="155"/>
                    </a:lnTo>
                    <a:lnTo>
                      <a:pt x="245" y="123"/>
                    </a:lnTo>
                    <a:lnTo>
                      <a:pt x="307" y="123"/>
                    </a:lnTo>
                    <a:lnTo>
                      <a:pt x="307" y="33"/>
                    </a:lnTo>
                    <a:lnTo>
                      <a:pt x="245" y="33"/>
                    </a:lnTo>
                    <a:lnTo>
                      <a:pt x="245" y="0"/>
                    </a:lnTo>
                    <a:lnTo>
                      <a:pt x="145" y="0"/>
                    </a:lnTo>
                    <a:lnTo>
                      <a:pt x="123" y="0"/>
                    </a:lnTo>
                    <a:lnTo>
                      <a:pt x="123" y="62"/>
                    </a:lnTo>
                    <a:lnTo>
                      <a:pt x="184" y="62"/>
                    </a:lnTo>
                    <a:lnTo>
                      <a:pt x="184" y="94"/>
                    </a:lnTo>
                    <a:lnTo>
                      <a:pt x="123" y="94"/>
                    </a:lnTo>
                    <a:lnTo>
                      <a:pt x="123" y="155"/>
                    </a:lnTo>
                    <a:close/>
                    <a:moveTo>
                      <a:pt x="0" y="155"/>
                    </a:moveTo>
                    <a:lnTo>
                      <a:pt x="123" y="155"/>
                    </a:lnTo>
                    <a:lnTo>
                      <a:pt x="123" y="94"/>
                    </a:lnTo>
                    <a:lnTo>
                      <a:pt x="62" y="94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123" y="62"/>
                    </a:lnTo>
                    <a:lnTo>
                      <a:pt x="123" y="0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Freeform: Shape 83">
                <a:extLst>
                  <a:ext uri="{FF2B5EF4-FFF2-40B4-BE49-F238E27FC236}">
                    <a16:creationId xmlns="" xmlns:a16="http://schemas.microsoft.com/office/drawing/2014/main" id="{44CC8EE6-802A-43A0-8F5D-C7B9E8D18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918" y="1788400"/>
                <a:ext cx="84553" cy="142148"/>
              </a:xfrm>
              <a:custGeom>
                <a:avLst/>
                <a:gdLst>
                  <a:gd name="T0" fmla="*/ 0 w 19"/>
                  <a:gd name="T1" fmla="*/ 22 h 32"/>
                  <a:gd name="T2" fmla="*/ 0 w 19"/>
                  <a:gd name="T3" fmla="*/ 27 h 32"/>
                  <a:gd name="T4" fmla="*/ 6 w 19"/>
                  <a:gd name="T5" fmla="*/ 32 h 32"/>
                  <a:gd name="T6" fmla="*/ 14 w 19"/>
                  <a:gd name="T7" fmla="*/ 32 h 32"/>
                  <a:gd name="T8" fmla="*/ 19 w 19"/>
                  <a:gd name="T9" fmla="*/ 27 h 32"/>
                  <a:gd name="T10" fmla="*/ 19 w 19"/>
                  <a:gd name="T11" fmla="*/ 22 h 32"/>
                  <a:gd name="T12" fmla="*/ 12 w 19"/>
                  <a:gd name="T13" fmla="*/ 22 h 32"/>
                  <a:gd name="T14" fmla="*/ 12 w 19"/>
                  <a:gd name="T15" fmla="*/ 18 h 32"/>
                  <a:gd name="T16" fmla="*/ 19 w 19"/>
                  <a:gd name="T17" fmla="*/ 18 h 32"/>
                  <a:gd name="T18" fmla="*/ 19 w 19"/>
                  <a:gd name="T19" fmla="*/ 12 h 32"/>
                  <a:gd name="T20" fmla="*/ 12 w 19"/>
                  <a:gd name="T21" fmla="*/ 12 h 32"/>
                  <a:gd name="T22" fmla="*/ 12 w 19"/>
                  <a:gd name="T23" fmla="*/ 8 h 32"/>
                  <a:gd name="T24" fmla="*/ 19 w 19"/>
                  <a:gd name="T25" fmla="*/ 8 h 32"/>
                  <a:gd name="T26" fmla="*/ 19 w 19"/>
                  <a:gd name="T27" fmla="*/ 6 h 32"/>
                  <a:gd name="T28" fmla="*/ 14 w 19"/>
                  <a:gd name="T29" fmla="*/ 0 h 32"/>
                  <a:gd name="T30" fmla="*/ 6 w 19"/>
                  <a:gd name="T31" fmla="*/ 0 h 32"/>
                  <a:gd name="T32" fmla="*/ 0 w 19"/>
                  <a:gd name="T33" fmla="*/ 6 h 32"/>
                  <a:gd name="T34" fmla="*/ 0 w 19"/>
                  <a:gd name="T35" fmla="*/ 8 h 32"/>
                  <a:gd name="T36" fmla="*/ 7 w 19"/>
                  <a:gd name="T37" fmla="*/ 8 h 32"/>
                  <a:gd name="T38" fmla="*/ 7 w 19"/>
                  <a:gd name="T39" fmla="*/ 12 h 32"/>
                  <a:gd name="T40" fmla="*/ 0 w 19"/>
                  <a:gd name="T41" fmla="*/ 12 h 32"/>
                  <a:gd name="T42" fmla="*/ 0 w 19"/>
                  <a:gd name="T43" fmla="*/ 18 h 32"/>
                  <a:gd name="T44" fmla="*/ 7 w 19"/>
                  <a:gd name="T45" fmla="*/ 18 h 32"/>
                  <a:gd name="T46" fmla="*/ 7 w 19"/>
                  <a:gd name="T47" fmla="*/ 22 h 32"/>
                  <a:gd name="T48" fmla="*/ 0 w 19"/>
                  <a:gd name="T4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" h="32">
                    <a:moveTo>
                      <a:pt x="0" y="2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30"/>
                      <a:pt x="3" y="32"/>
                      <a:pt x="6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7" y="32"/>
                      <a:pt x="19" y="30"/>
                      <a:pt x="19" y="27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3"/>
                      <a:pt x="17" y="0"/>
                      <a:pt x="1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22"/>
                      <a:pt x="7" y="22"/>
                      <a:pt x="7" y="22"/>
                    </a:cubicBez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Freeform: Shape 84">
                <a:extLst>
                  <a:ext uri="{FF2B5EF4-FFF2-40B4-BE49-F238E27FC236}">
                    <a16:creationId xmlns="" xmlns:a16="http://schemas.microsoft.com/office/drawing/2014/main" id="{850BC645-11C2-441B-8298-F31420DA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1917068"/>
                <a:ext cx="132345" cy="83328"/>
              </a:xfrm>
              <a:custGeom>
                <a:avLst/>
                <a:gdLst>
                  <a:gd name="T0" fmla="*/ 0 w 30"/>
                  <a:gd name="T1" fmla="*/ 0 h 19"/>
                  <a:gd name="T2" fmla="*/ 10 w 30"/>
                  <a:gd name="T3" fmla="*/ 9 h 19"/>
                  <a:gd name="T4" fmla="*/ 13 w 30"/>
                  <a:gd name="T5" fmla="*/ 9 h 19"/>
                  <a:gd name="T6" fmla="*/ 13 w 30"/>
                  <a:gd name="T7" fmla="*/ 15 h 19"/>
                  <a:gd name="T8" fmla="*/ 9 w 30"/>
                  <a:gd name="T9" fmla="*/ 15 h 19"/>
                  <a:gd name="T10" fmla="*/ 9 w 30"/>
                  <a:gd name="T11" fmla="*/ 19 h 19"/>
                  <a:gd name="T12" fmla="*/ 21 w 30"/>
                  <a:gd name="T13" fmla="*/ 19 h 19"/>
                  <a:gd name="T14" fmla="*/ 21 w 30"/>
                  <a:gd name="T15" fmla="*/ 15 h 19"/>
                  <a:gd name="T16" fmla="*/ 17 w 30"/>
                  <a:gd name="T17" fmla="*/ 15 h 19"/>
                  <a:gd name="T18" fmla="*/ 17 w 30"/>
                  <a:gd name="T19" fmla="*/ 9 h 19"/>
                  <a:gd name="T20" fmla="*/ 20 w 30"/>
                  <a:gd name="T21" fmla="*/ 9 h 19"/>
                  <a:gd name="T22" fmla="*/ 30 w 30"/>
                  <a:gd name="T23" fmla="*/ 0 h 19"/>
                  <a:gd name="T24" fmla="*/ 26 w 30"/>
                  <a:gd name="T25" fmla="*/ 0 h 19"/>
                  <a:gd name="T26" fmla="*/ 20 w 30"/>
                  <a:gd name="T27" fmla="*/ 5 h 19"/>
                  <a:gd name="T28" fmla="*/ 10 w 30"/>
                  <a:gd name="T29" fmla="*/ 5 h 19"/>
                  <a:gd name="T30" fmla="*/ 4 w 30"/>
                  <a:gd name="T31" fmla="*/ 0 h 19"/>
                  <a:gd name="T32" fmla="*/ 0 w 30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" h="19">
                    <a:moveTo>
                      <a:pt x="0" y="0"/>
                    </a:moveTo>
                    <a:cubicBezTo>
                      <a:pt x="1" y="5"/>
                      <a:pt x="5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5" y="9"/>
                      <a:pt x="29" y="5"/>
                      <a:pt x="3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2"/>
                      <a:pt x="23" y="5"/>
                      <a:pt x="2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4" y="2"/>
                      <a:pt x="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Freeform: Shape 85">
                <a:extLst>
                  <a:ext uri="{FF2B5EF4-FFF2-40B4-BE49-F238E27FC236}">
                    <a16:creationId xmlns="" xmlns:a16="http://schemas.microsoft.com/office/drawing/2014/main" id="{CF1FB12C-E5EF-4472-8304-361A1C5D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200138"/>
                <a:ext cx="269591" cy="136021"/>
              </a:xfrm>
              <a:custGeom>
                <a:avLst/>
                <a:gdLst>
                  <a:gd name="T0" fmla="*/ 53 w 61"/>
                  <a:gd name="T1" fmla="*/ 22 h 31"/>
                  <a:gd name="T2" fmla="*/ 61 w 61"/>
                  <a:gd name="T3" fmla="*/ 11 h 31"/>
                  <a:gd name="T4" fmla="*/ 53 w 61"/>
                  <a:gd name="T5" fmla="*/ 1 h 31"/>
                  <a:gd name="T6" fmla="*/ 53 w 61"/>
                  <a:gd name="T7" fmla="*/ 5 h 31"/>
                  <a:gd name="T8" fmla="*/ 57 w 61"/>
                  <a:gd name="T9" fmla="*/ 11 h 31"/>
                  <a:gd name="T10" fmla="*/ 53 w 61"/>
                  <a:gd name="T11" fmla="*/ 17 h 31"/>
                  <a:gd name="T12" fmla="*/ 53 w 61"/>
                  <a:gd name="T13" fmla="*/ 22 h 31"/>
                  <a:gd name="T14" fmla="*/ 26 w 61"/>
                  <a:gd name="T15" fmla="*/ 31 h 31"/>
                  <a:gd name="T16" fmla="*/ 46 w 61"/>
                  <a:gd name="T17" fmla="*/ 21 h 31"/>
                  <a:gd name="T18" fmla="*/ 51 w 61"/>
                  <a:gd name="T19" fmla="*/ 22 h 31"/>
                  <a:gd name="T20" fmla="*/ 53 w 61"/>
                  <a:gd name="T21" fmla="*/ 22 h 31"/>
                  <a:gd name="T22" fmla="*/ 53 w 61"/>
                  <a:gd name="T23" fmla="*/ 17 h 31"/>
                  <a:gd name="T24" fmla="*/ 51 w 61"/>
                  <a:gd name="T25" fmla="*/ 17 h 31"/>
                  <a:gd name="T26" fmla="*/ 49 w 61"/>
                  <a:gd name="T27" fmla="*/ 17 h 31"/>
                  <a:gd name="T28" fmla="*/ 52 w 61"/>
                  <a:gd name="T29" fmla="*/ 5 h 31"/>
                  <a:gd name="T30" fmla="*/ 52 w 61"/>
                  <a:gd name="T31" fmla="*/ 5 h 31"/>
                  <a:gd name="T32" fmla="*/ 52 w 61"/>
                  <a:gd name="T33" fmla="*/ 5 h 31"/>
                  <a:gd name="T34" fmla="*/ 53 w 61"/>
                  <a:gd name="T35" fmla="*/ 5 h 31"/>
                  <a:gd name="T36" fmla="*/ 53 w 61"/>
                  <a:gd name="T37" fmla="*/ 1 h 31"/>
                  <a:gd name="T38" fmla="*/ 51 w 61"/>
                  <a:gd name="T39" fmla="*/ 0 h 31"/>
                  <a:gd name="T40" fmla="*/ 51 w 61"/>
                  <a:gd name="T41" fmla="*/ 0 h 31"/>
                  <a:gd name="T42" fmla="*/ 1 w 61"/>
                  <a:gd name="T43" fmla="*/ 0 h 31"/>
                  <a:gd name="T44" fmla="*/ 0 w 61"/>
                  <a:gd name="T45" fmla="*/ 5 h 31"/>
                  <a:gd name="T46" fmla="*/ 26 w 61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" h="31">
                    <a:moveTo>
                      <a:pt x="53" y="22"/>
                    </a:moveTo>
                    <a:cubicBezTo>
                      <a:pt x="58" y="21"/>
                      <a:pt x="61" y="16"/>
                      <a:pt x="61" y="11"/>
                    </a:cubicBezTo>
                    <a:cubicBezTo>
                      <a:pt x="61" y="6"/>
                      <a:pt x="58" y="1"/>
                      <a:pt x="53" y="1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5" y="6"/>
                      <a:pt x="57" y="8"/>
                      <a:pt x="57" y="11"/>
                    </a:cubicBezTo>
                    <a:cubicBezTo>
                      <a:pt x="57" y="14"/>
                      <a:pt x="55" y="16"/>
                      <a:pt x="53" y="17"/>
                    </a:cubicBezTo>
                    <a:lnTo>
                      <a:pt x="53" y="22"/>
                    </a:lnTo>
                    <a:close/>
                    <a:moveTo>
                      <a:pt x="26" y="31"/>
                    </a:moveTo>
                    <a:cubicBezTo>
                      <a:pt x="34" y="31"/>
                      <a:pt x="41" y="27"/>
                      <a:pt x="46" y="21"/>
                    </a:cubicBezTo>
                    <a:cubicBezTo>
                      <a:pt x="47" y="22"/>
                      <a:pt x="49" y="22"/>
                      <a:pt x="51" y="22"/>
                    </a:cubicBezTo>
                    <a:cubicBezTo>
                      <a:pt x="51" y="22"/>
                      <a:pt x="52" y="22"/>
                      <a:pt x="53" y="22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9" y="17"/>
                    </a:cubicBezTo>
                    <a:cubicBezTo>
                      <a:pt x="51" y="13"/>
                      <a:pt x="52" y="9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3" y="5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Rectangle 86">
                <a:extLst>
                  <a:ext uri="{FF2B5EF4-FFF2-40B4-BE49-F238E27FC236}">
                    <a16:creationId xmlns="" xmlns:a16="http://schemas.microsoft.com/office/drawing/2014/main" id="{E693D414-9C9F-411E-B372-8ABA7F76A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345962"/>
                <a:ext cx="247533" cy="220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Freeform: Shape 87">
                <a:extLst>
                  <a:ext uri="{FF2B5EF4-FFF2-40B4-BE49-F238E27FC236}">
                    <a16:creationId xmlns="" xmlns:a16="http://schemas.microsoft.com/office/drawing/2014/main" id="{EAC01C04-C78B-4395-81D4-CB28E4A7D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020" y="2080048"/>
                <a:ext cx="44115" cy="115189"/>
              </a:xfrm>
              <a:custGeom>
                <a:avLst/>
                <a:gdLst>
                  <a:gd name="T0" fmla="*/ 3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6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3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3" y="19"/>
                    </a:moveTo>
                    <a:cubicBezTo>
                      <a:pt x="0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7" y="12"/>
                      <a:pt x="7" y="11"/>
                    </a:cubicBezTo>
                    <a:cubicBezTo>
                      <a:pt x="6" y="10"/>
                      <a:pt x="5" y="7"/>
                      <a:pt x="6" y="7"/>
                    </a:cubicBezTo>
                    <a:cubicBezTo>
                      <a:pt x="9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1" y="12"/>
                      <a:pt x="6" y="19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Freeform: Shape 88">
                <a:extLst>
                  <a:ext uri="{FF2B5EF4-FFF2-40B4-BE49-F238E27FC236}">
                    <a16:creationId xmlns="" xmlns:a16="http://schemas.microsoft.com/office/drawing/2014/main" id="{41E6ACA6-4388-483F-BB9F-4FCEFEC51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291" y="2080048"/>
                <a:ext cx="44115" cy="115189"/>
              </a:xfrm>
              <a:custGeom>
                <a:avLst/>
                <a:gdLst>
                  <a:gd name="T0" fmla="*/ 4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7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4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4" y="19"/>
                    </a:moveTo>
                    <a:cubicBezTo>
                      <a:pt x="1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8" y="12"/>
                      <a:pt x="7" y="11"/>
                    </a:cubicBezTo>
                    <a:cubicBezTo>
                      <a:pt x="6" y="10"/>
                      <a:pt x="5" y="7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2" y="12"/>
                      <a:pt x="6" y="19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Freeform: Shape 89">
                <a:extLst>
                  <a:ext uri="{FF2B5EF4-FFF2-40B4-BE49-F238E27FC236}">
                    <a16:creationId xmlns="" xmlns:a16="http://schemas.microsoft.com/office/drawing/2014/main" id="{C7CEE352-EDFA-4C8C-A875-690411489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707" y="1638899"/>
                <a:ext cx="220574" cy="220574"/>
              </a:xfrm>
              <a:custGeom>
                <a:avLst/>
                <a:gdLst>
                  <a:gd name="T0" fmla="*/ 25 w 50"/>
                  <a:gd name="T1" fmla="*/ 47 h 50"/>
                  <a:gd name="T2" fmla="*/ 29 w 50"/>
                  <a:gd name="T3" fmla="*/ 46 h 50"/>
                  <a:gd name="T4" fmla="*/ 30 w 50"/>
                  <a:gd name="T5" fmla="*/ 50 h 50"/>
                  <a:gd name="T6" fmla="*/ 39 w 50"/>
                  <a:gd name="T7" fmla="*/ 46 h 50"/>
                  <a:gd name="T8" fmla="*/ 38 w 50"/>
                  <a:gd name="T9" fmla="*/ 43 h 50"/>
                  <a:gd name="T10" fmla="*/ 43 w 50"/>
                  <a:gd name="T11" fmla="*/ 37 h 50"/>
                  <a:gd name="T12" fmla="*/ 46 w 50"/>
                  <a:gd name="T13" fmla="*/ 39 h 50"/>
                  <a:gd name="T14" fmla="*/ 50 w 50"/>
                  <a:gd name="T15" fmla="*/ 30 h 50"/>
                  <a:gd name="T16" fmla="*/ 46 w 50"/>
                  <a:gd name="T17" fmla="*/ 29 h 50"/>
                  <a:gd name="T18" fmla="*/ 46 w 50"/>
                  <a:gd name="T19" fmla="*/ 21 h 50"/>
                  <a:gd name="T20" fmla="*/ 50 w 50"/>
                  <a:gd name="T21" fmla="*/ 20 h 50"/>
                  <a:gd name="T22" fmla="*/ 46 w 50"/>
                  <a:gd name="T23" fmla="*/ 11 h 50"/>
                  <a:gd name="T24" fmla="*/ 43 w 50"/>
                  <a:gd name="T25" fmla="*/ 12 h 50"/>
                  <a:gd name="T26" fmla="*/ 37 w 50"/>
                  <a:gd name="T27" fmla="*/ 7 h 50"/>
                  <a:gd name="T28" fmla="*/ 39 w 50"/>
                  <a:gd name="T29" fmla="*/ 4 h 50"/>
                  <a:gd name="T30" fmla="*/ 30 w 50"/>
                  <a:gd name="T31" fmla="*/ 0 h 50"/>
                  <a:gd name="T32" fmla="*/ 29 w 50"/>
                  <a:gd name="T33" fmla="*/ 4 h 50"/>
                  <a:gd name="T34" fmla="*/ 25 w 50"/>
                  <a:gd name="T35" fmla="*/ 3 h 50"/>
                  <a:gd name="T36" fmla="*/ 25 w 50"/>
                  <a:gd name="T37" fmla="*/ 10 h 50"/>
                  <a:gd name="T38" fmla="*/ 38 w 50"/>
                  <a:gd name="T39" fmla="*/ 19 h 50"/>
                  <a:gd name="T40" fmla="*/ 31 w 50"/>
                  <a:gd name="T41" fmla="*/ 38 h 50"/>
                  <a:gd name="T42" fmla="*/ 25 w 50"/>
                  <a:gd name="T43" fmla="*/ 40 h 50"/>
                  <a:gd name="T44" fmla="*/ 25 w 50"/>
                  <a:gd name="T45" fmla="*/ 40 h 50"/>
                  <a:gd name="T46" fmla="*/ 25 w 50"/>
                  <a:gd name="T47" fmla="*/ 47 h 50"/>
                  <a:gd name="T48" fmla="*/ 4 w 50"/>
                  <a:gd name="T49" fmla="*/ 29 h 50"/>
                  <a:gd name="T50" fmla="*/ 0 w 50"/>
                  <a:gd name="T51" fmla="*/ 31 h 50"/>
                  <a:gd name="T52" fmla="*/ 4 w 50"/>
                  <a:gd name="T53" fmla="*/ 39 h 50"/>
                  <a:gd name="T54" fmla="*/ 7 w 50"/>
                  <a:gd name="T55" fmla="*/ 38 h 50"/>
                  <a:gd name="T56" fmla="*/ 13 w 50"/>
                  <a:gd name="T57" fmla="*/ 43 h 50"/>
                  <a:gd name="T58" fmla="*/ 11 w 50"/>
                  <a:gd name="T59" fmla="*/ 46 h 50"/>
                  <a:gd name="T60" fmla="*/ 20 w 50"/>
                  <a:gd name="T61" fmla="*/ 50 h 50"/>
                  <a:gd name="T62" fmla="*/ 21 w 50"/>
                  <a:gd name="T63" fmla="*/ 46 h 50"/>
                  <a:gd name="T64" fmla="*/ 25 w 50"/>
                  <a:gd name="T65" fmla="*/ 47 h 50"/>
                  <a:gd name="T66" fmla="*/ 25 w 50"/>
                  <a:gd name="T67" fmla="*/ 40 h 50"/>
                  <a:gd name="T68" fmla="*/ 12 w 50"/>
                  <a:gd name="T69" fmla="*/ 31 h 50"/>
                  <a:gd name="T70" fmla="*/ 19 w 50"/>
                  <a:gd name="T71" fmla="*/ 12 h 50"/>
                  <a:gd name="T72" fmla="*/ 19 w 50"/>
                  <a:gd name="T73" fmla="*/ 12 h 50"/>
                  <a:gd name="T74" fmla="*/ 25 w 50"/>
                  <a:gd name="T75" fmla="*/ 10 h 50"/>
                  <a:gd name="T76" fmla="*/ 25 w 50"/>
                  <a:gd name="T77" fmla="*/ 10 h 50"/>
                  <a:gd name="T78" fmla="*/ 25 w 50"/>
                  <a:gd name="T79" fmla="*/ 3 h 50"/>
                  <a:gd name="T80" fmla="*/ 21 w 50"/>
                  <a:gd name="T81" fmla="*/ 4 h 50"/>
                  <a:gd name="T82" fmla="*/ 19 w 50"/>
                  <a:gd name="T83" fmla="*/ 0 h 50"/>
                  <a:gd name="T84" fmla="*/ 11 w 50"/>
                  <a:gd name="T85" fmla="*/ 4 h 50"/>
                  <a:gd name="T86" fmla="*/ 12 w 50"/>
                  <a:gd name="T87" fmla="*/ 7 h 50"/>
                  <a:gd name="T88" fmla="*/ 7 w 50"/>
                  <a:gd name="T89" fmla="*/ 13 h 50"/>
                  <a:gd name="T90" fmla="*/ 4 w 50"/>
                  <a:gd name="T91" fmla="*/ 11 h 50"/>
                  <a:gd name="T92" fmla="*/ 0 w 50"/>
                  <a:gd name="T93" fmla="*/ 20 h 50"/>
                  <a:gd name="T94" fmla="*/ 4 w 50"/>
                  <a:gd name="T95" fmla="*/ 21 h 50"/>
                  <a:gd name="T96" fmla="*/ 4 w 50"/>
                  <a:gd name="T9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50">
                    <a:moveTo>
                      <a:pt x="25" y="47"/>
                    </a:moveTo>
                    <a:cubicBezTo>
                      <a:pt x="26" y="47"/>
                      <a:pt x="28" y="47"/>
                      <a:pt x="29" y="46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0" y="41"/>
                      <a:pt x="41" y="39"/>
                      <a:pt x="43" y="37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6"/>
                      <a:pt x="47" y="24"/>
                      <a:pt x="46" y="21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1" y="10"/>
                      <a:pt x="39" y="9"/>
                      <a:pt x="37" y="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7" y="3"/>
                      <a:pt x="26" y="3"/>
                      <a:pt x="25" y="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31" y="10"/>
                      <a:pt x="36" y="14"/>
                      <a:pt x="38" y="19"/>
                    </a:cubicBezTo>
                    <a:cubicBezTo>
                      <a:pt x="42" y="27"/>
                      <a:pt x="38" y="35"/>
                      <a:pt x="31" y="38"/>
                    </a:cubicBezTo>
                    <a:cubicBezTo>
                      <a:pt x="29" y="39"/>
                      <a:pt x="27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lnTo>
                      <a:pt x="25" y="47"/>
                    </a:lnTo>
                    <a:close/>
                    <a:moveTo>
                      <a:pt x="4" y="2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9" y="40"/>
                      <a:pt x="11" y="42"/>
                      <a:pt x="13" y="43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3" y="47"/>
                      <a:pt x="24" y="47"/>
                      <a:pt x="25" y="47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19" y="40"/>
                      <a:pt x="14" y="36"/>
                      <a:pt x="12" y="31"/>
                    </a:cubicBezTo>
                    <a:cubicBezTo>
                      <a:pt x="8" y="23"/>
                      <a:pt x="12" y="15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1" y="11"/>
                      <a:pt x="23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2" y="3"/>
                      <a:pt x="21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9"/>
                      <a:pt x="8" y="11"/>
                      <a:pt x="7" y="13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4"/>
                      <a:pt x="3" y="27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90">
                <a:extLst>
                  <a:ext uri="{FF2B5EF4-FFF2-40B4-BE49-F238E27FC236}">
                    <a16:creationId xmlns="" xmlns:a16="http://schemas.microsoft.com/office/drawing/2014/main" id="{8623182B-A011-40FB-9A01-6B5A1942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620" y="3246641"/>
                <a:ext cx="225476" cy="229152"/>
              </a:xfrm>
              <a:custGeom>
                <a:avLst/>
                <a:gdLst>
                  <a:gd name="T0" fmla="*/ 38 w 51"/>
                  <a:gd name="T1" fmla="*/ 52 h 52"/>
                  <a:gd name="T2" fmla="*/ 35 w 51"/>
                  <a:gd name="T3" fmla="*/ 52 h 52"/>
                  <a:gd name="T4" fmla="*/ 34 w 51"/>
                  <a:gd name="T5" fmla="*/ 51 h 52"/>
                  <a:gd name="T6" fmla="*/ 30 w 51"/>
                  <a:gd name="T7" fmla="*/ 49 h 52"/>
                  <a:gd name="T8" fmla="*/ 12 w 51"/>
                  <a:gd name="T9" fmla="*/ 49 h 52"/>
                  <a:gd name="T10" fmla="*/ 8 w 51"/>
                  <a:gd name="T11" fmla="*/ 47 h 52"/>
                  <a:gd name="T12" fmla="*/ 1 w 51"/>
                  <a:gd name="T13" fmla="*/ 25 h 52"/>
                  <a:gd name="T14" fmla="*/ 4 w 51"/>
                  <a:gd name="T15" fmla="*/ 20 h 52"/>
                  <a:gd name="T16" fmla="*/ 20 w 51"/>
                  <a:gd name="T17" fmla="*/ 20 h 52"/>
                  <a:gd name="T18" fmla="*/ 19 w 51"/>
                  <a:gd name="T19" fmla="*/ 15 h 52"/>
                  <a:gd name="T20" fmla="*/ 16 w 51"/>
                  <a:gd name="T21" fmla="*/ 7 h 52"/>
                  <a:gd name="T22" fmla="*/ 18 w 51"/>
                  <a:gd name="T23" fmla="*/ 3 h 52"/>
                  <a:gd name="T24" fmla="*/ 24 w 51"/>
                  <a:gd name="T25" fmla="*/ 3 h 52"/>
                  <a:gd name="T26" fmla="*/ 28 w 51"/>
                  <a:gd name="T27" fmla="*/ 13 h 52"/>
                  <a:gd name="T28" fmla="*/ 38 w 51"/>
                  <a:gd name="T29" fmla="*/ 25 h 52"/>
                  <a:gd name="T30" fmla="*/ 40 w 51"/>
                  <a:gd name="T31" fmla="*/ 27 h 52"/>
                  <a:gd name="T32" fmla="*/ 50 w 51"/>
                  <a:gd name="T33" fmla="*/ 37 h 52"/>
                  <a:gd name="T34" fmla="*/ 50 w 51"/>
                  <a:gd name="T35" fmla="*/ 40 h 52"/>
                  <a:gd name="T36" fmla="*/ 38 w 51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52">
                    <a:moveTo>
                      <a:pt x="38" y="52"/>
                    </a:moveTo>
                    <a:cubicBezTo>
                      <a:pt x="37" y="52"/>
                      <a:pt x="36" y="52"/>
                      <a:pt x="35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3" y="50"/>
                      <a:pt x="31" y="49"/>
                      <a:pt x="30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0" y="49"/>
                      <a:pt x="9" y="48"/>
                      <a:pt x="8" y="4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2"/>
                      <a:pt x="1" y="20"/>
                      <a:pt x="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8"/>
                      <a:pt x="20" y="16"/>
                      <a:pt x="19" y="15"/>
                    </a:cubicBezTo>
                    <a:cubicBezTo>
                      <a:pt x="18" y="14"/>
                      <a:pt x="16" y="11"/>
                      <a:pt x="16" y="7"/>
                    </a:cubicBezTo>
                    <a:cubicBezTo>
                      <a:pt x="16" y="6"/>
                      <a:pt x="17" y="4"/>
                      <a:pt x="18" y="3"/>
                    </a:cubicBezTo>
                    <a:cubicBezTo>
                      <a:pt x="20" y="0"/>
                      <a:pt x="24" y="0"/>
                      <a:pt x="24" y="3"/>
                    </a:cubicBezTo>
                    <a:cubicBezTo>
                      <a:pt x="24" y="6"/>
                      <a:pt x="22" y="10"/>
                      <a:pt x="28" y="13"/>
                    </a:cubicBezTo>
                    <a:cubicBezTo>
                      <a:pt x="34" y="17"/>
                      <a:pt x="38" y="25"/>
                      <a:pt x="38" y="25"/>
                    </a:cubicBezTo>
                    <a:cubicBezTo>
                      <a:pt x="38" y="25"/>
                      <a:pt x="39" y="26"/>
                      <a:pt x="40" y="2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1" y="38"/>
                      <a:pt x="51" y="39"/>
                      <a:pt x="50" y="40"/>
                    </a:cubicBezTo>
                    <a:lnTo>
                      <a:pt x="38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91">
                <a:extLst>
                  <a:ext uri="{FF2B5EF4-FFF2-40B4-BE49-F238E27FC236}">
                    <a16:creationId xmlns="" xmlns:a16="http://schemas.microsoft.com/office/drawing/2014/main" id="{73A55AD1-B4D7-4F3E-AF35-3EAA5950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177" y="3428002"/>
                <a:ext cx="71074" cy="69849"/>
              </a:xfrm>
              <a:custGeom>
                <a:avLst/>
                <a:gdLst>
                  <a:gd name="T0" fmla="*/ 47 w 58"/>
                  <a:gd name="T1" fmla="*/ 0 h 57"/>
                  <a:gd name="T2" fmla="*/ 0 w 58"/>
                  <a:gd name="T3" fmla="*/ 46 h 57"/>
                  <a:gd name="T4" fmla="*/ 11 w 58"/>
                  <a:gd name="T5" fmla="*/ 57 h 57"/>
                  <a:gd name="T6" fmla="*/ 58 w 58"/>
                  <a:gd name="T7" fmla="*/ 10 h 57"/>
                  <a:gd name="T8" fmla="*/ 47 w 58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7">
                    <a:moveTo>
                      <a:pt x="47" y="0"/>
                    </a:moveTo>
                    <a:lnTo>
                      <a:pt x="0" y="46"/>
                    </a:lnTo>
                    <a:lnTo>
                      <a:pt x="11" y="57"/>
                    </a:lnTo>
                    <a:lnTo>
                      <a:pt x="58" y="10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Oval 92">
                <a:extLst>
                  <a:ext uri="{FF2B5EF4-FFF2-40B4-BE49-F238E27FC236}">
                    <a16:creationId xmlns="" xmlns:a16="http://schemas.microsoft.com/office/drawing/2014/main" id="{AD1B78DC-8CB7-4A0C-ADF0-70A44DA7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7669" y="2646188"/>
                <a:ext cx="35537" cy="34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93">
                <a:extLst>
                  <a:ext uri="{FF2B5EF4-FFF2-40B4-BE49-F238E27FC236}">
                    <a16:creationId xmlns="" xmlns:a16="http://schemas.microsoft.com/office/drawing/2014/main" id="{06C00F13-5224-4802-B9D9-AD9E05A41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242" y="1364407"/>
                <a:ext cx="74750" cy="75976"/>
              </a:xfrm>
              <a:custGeom>
                <a:avLst/>
                <a:gdLst>
                  <a:gd name="T0" fmla="*/ 9 w 17"/>
                  <a:gd name="T1" fmla="*/ 17 h 17"/>
                  <a:gd name="T2" fmla="*/ 17 w 17"/>
                  <a:gd name="T3" fmla="*/ 9 h 17"/>
                  <a:gd name="T4" fmla="*/ 9 w 17"/>
                  <a:gd name="T5" fmla="*/ 0 h 17"/>
                  <a:gd name="T6" fmla="*/ 9 w 17"/>
                  <a:gd name="T7" fmla="*/ 3 h 17"/>
                  <a:gd name="T8" fmla="*/ 14 w 17"/>
                  <a:gd name="T9" fmla="*/ 9 h 17"/>
                  <a:gd name="T10" fmla="*/ 9 w 17"/>
                  <a:gd name="T11" fmla="*/ 14 h 17"/>
                  <a:gd name="T12" fmla="*/ 9 w 17"/>
                  <a:gd name="T13" fmla="*/ 17 h 17"/>
                  <a:gd name="T14" fmla="*/ 9 w 17"/>
                  <a:gd name="T15" fmla="*/ 0 h 17"/>
                  <a:gd name="T16" fmla="*/ 0 w 17"/>
                  <a:gd name="T17" fmla="*/ 9 h 17"/>
                  <a:gd name="T18" fmla="*/ 9 w 17"/>
                  <a:gd name="T19" fmla="*/ 17 h 17"/>
                  <a:gd name="T20" fmla="*/ 9 w 17"/>
                  <a:gd name="T21" fmla="*/ 17 h 17"/>
                  <a:gd name="T22" fmla="*/ 9 w 17"/>
                  <a:gd name="T23" fmla="*/ 14 h 17"/>
                  <a:gd name="T24" fmla="*/ 9 w 17"/>
                  <a:gd name="T25" fmla="*/ 14 h 17"/>
                  <a:gd name="T26" fmla="*/ 9 w 17"/>
                  <a:gd name="T27" fmla="*/ 14 h 17"/>
                  <a:gd name="T28" fmla="*/ 3 w 17"/>
                  <a:gd name="T29" fmla="*/ 9 h 17"/>
                  <a:gd name="T30" fmla="*/ 9 w 17"/>
                  <a:gd name="T31" fmla="*/ 3 h 17"/>
                  <a:gd name="T32" fmla="*/ 9 w 17"/>
                  <a:gd name="T33" fmla="*/ 3 h 17"/>
                  <a:gd name="T34" fmla="*/ 9 w 17"/>
                  <a:gd name="T3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13" y="17"/>
                      <a:pt x="17" y="13"/>
                      <a:pt x="17" y="9"/>
                    </a:cubicBezTo>
                    <a:cubicBezTo>
                      <a:pt x="17" y="4"/>
                      <a:pt x="13" y="0"/>
                      <a:pt x="9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2" y="3"/>
                      <a:pt x="14" y="5"/>
                      <a:pt x="14" y="9"/>
                    </a:cubicBezTo>
                    <a:cubicBezTo>
                      <a:pt x="14" y="12"/>
                      <a:pt x="12" y="14"/>
                      <a:pt x="9" y="14"/>
                    </a:cubicBezTo>
                    <a:lnTo>
                      <a:pt x="9" y="17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5" y="14"/>
                      <a:pt x="3" y="12"/>
                      <a:pt x="3" y="9"/>
                    </a:cubicBezTo>
                    <a:cubicBezTo>
                      <a:pt x="3" y="5"/>
                      <a:pt x="5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94">
                <a:extLst>
                  <a:ext uri="{FF2B5EF4-FFF2-40B4-BE49-F238E27FC236}">
                    <a16:creationId xmlns="" xmlns:a16="http://schemas.microsoft.com/office/drawing/2014/main" id="{31FDC3C7-8EEC-4FF9-8788-09D54AC21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901" y="3533387"/>
                <a:ext cx="18381" cy="44115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3 h 10"/>
                  <a:gd name="T4" fmla="*/ 1 w 4"/>
                  <a:gd name="T5" fmla="*/ 0 h 10"/>
                  <a:gd name="T6" fmla="*/ 1 w 4"/>
                  <a:gd name="T7" fmla="*/ 8 h 10"/>
                  <a:gd name="T8" fmla="*/ 1 w 4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cubicBezTo>
                      <a:pt x="2" y="6"/>
                      <a:pt x="3" y="5"/>
                      <a:pt x="4" y="3"/>
                    </a:cubicBezTo>
                    <a:cubicBezTo>
                      <a:pt x="3" y="2"/>
                      <a:pt x="2" y="1"/>
                      <a:pt x="1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10"/>
                      <a:pt x="0" y="10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84">
              <a:extLst>
                <a:ext uri="{FF2B5EF4-FFF2-40B4-BE49-F238E27FC236}">
                  <a16:creationId xmlns="" xmlns:a16="http://schemas.microsoft.com/office/drawing/2014/main" id="{1990994E-1D63-41EF-BBD6-0E3605E8BE81}"/>
                </a:ext>
              </a:extLst>
            </p:cNvPr>
            <p:cNvGrpSpPr/>
            <p:nvPr/>
          </p:nvGrpSpPr>
          <p:grpSpPr>
            <a:xfrm>
              <a:off x="6156413" y="1688103"/>
              <a:ext cx="4164538" cy="4199328"/>
              <a:chOff x="2949236" y="972275"/>
              <a:chExt cx="3227736" cy="3254695"/>
            </a:xfrm>
            <a:solidFill>
              <a:schemeClr val="bg1">
                <a:lumMod val="95000"/>
              </a:schemeClr>
            </a:solidFill>
          </p:grpSpPr>
          <p:sp>
            <p:nvSpPr>
              <p:cNvPr id="25" name="Freeform: Shape 185">
                <a:extLst>
                  <a:ext uri="{FF2B5EF4-FFF2-40B4-BE49-F238E27FC236}">
                    <a16:creationId xmlns="" xmlns:a16="http://schemas.microsoft.com/office/drawing/2014/main" id="{CE32FA42-2F06-4558-BC70-8EEBA9C0B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394" y="3855671"/>
                <a:ext cx="305128" cy="137246"/>
              </a:xfrm>
              <a:custGeom>
                <a:avLst/>
                <a:gdLst>
                  <a:gd name="T0" fmla="*/ 54 w 69"/>
                  <a:gd name="T1" fmla="*/ 31 h 31"/>
                  <a:gd name="T2" fmla="*/ 69 w 69"/>
                  <a:gd name="T3" fmla="*/ 31 h 31"/>
                  <a:gd name="T4" fmla="*/ 69 w 69"/>
                  <a:gd name="T5" fmla="*/ 12 h 31"/>
                  <a:gd name="T6" fmla="*/ 61 w 69"/>
                  <a:gd name="T7" fmla="*/ 12 h 31"/>
                  <a:gd name="T8" fmla="*/ 61 w 69"/>
                  <a:gd name="T9" fmla="*/ 6 h 31"/>
                  <a:gd name="T10" fmla="*/ 54 w 69"/>
                  <a:gd name="T11" fmla="*/ 3 h 31"/>
                  <a:gd name="T12" fmla="*/ 54 w 69"/>
                  <a:gd name="T13" fmla="*/ 18 h 31"/>
                  <a:gd name="T14" fmla="*/ 60 w 69"/>
                  <a:gd name="T15" fmla="*/ 18 h 31"/>
                  <a:gd name="T16" fmla="*/ 60 w 69"/>
                  <a:gd name="T17" fmla="*/ 26 h 31"/>
                  <a:gd name="T18" fmla="*/ 60 w 69"/>
                  <a:gd name="T19" fmla="*/ 26 h 31"/>
                  <a:gd name="T20" fmla="*/ 54 w 69"/>
                  <a:gd name="T21" fmla="*/ 26 h 31"/>
                  <a:gd name="T22" fmla="*/ 54 w 69"/>
                  <a:gd name="T23" fmla="*/ 31 h 31"/>
                  <a:gd name="T24" fmla="*/ 45 w 69"/>
                  <a:gd name="T25" fmla="*/ 0 h 31"/>
                  <a:gd name="T26" fmla="*/ 45 w 69"/>
                  <a:gd name="T27" fmla="*/ 12 h 31"/>
                  <a:gd name="T28" fmla="*/ 34 w 69"/>
                  <a:gd name="T29" fmla="*/ 12 h 31"/>
                  <a:gd name="T30" fmla="*/ 34 w 69"/>
                  <a:gd name="T31" fmla="*/ 18 h 31"/>
                  <a:gd name="T32" fmla="*/ 40 w 69"/>
                  <a:gd name="T33" fmla="*/ 18 h 31"/>
                  <a:gd name="T34" fmla="*/ 40 w 69"/>
                  <a:gd name="T35" fmla="*/ 26 h 31"/>
                  <a:gd name="T36" fmla="*/ 40 w 69"/>
                  <a:gd name="T37" fmla="*/ 26 h 31"/>
                  <a:gd name="T38" fmla="*/ 34 w 69"/>
                  <a:gd name="T39" fmla="*/ 26 h 31"/>
                  <a:gd name="T40" fmla="*/ 34 w 69"/>
                  <a:gd name="T41" fmla="*/ 31 h 31"/>
                  <a:gd name="T42" fmla="*/ 54 w 69"/>
                  <a:gd name="T43" fmla="*/ 31 h 31"/>
                  <a:gd name="T44" fmla="*/ 54 w 69"/>
                  <a:gd name="T45" fmla="*/ 26 h 31"/>
                  <a:gd name="T46" fmla="*/ 48 w 69"/>
                  <a:gd name="T47" fmla="*/ 26 h 31"/>
                  <a:gd name="T48" fmla="*/ 48 w 69"/>
                  <a:gd name="T49" fmla="*/ 18 h 31"/>
                  <a:gd name="T50" fmla="*/ 54 w 69"/>
                  <a:gd name="T51" fmla="*/ 18 h 31"/>
                  <a:gd name="T52" fmla="*/ 54 w 69"/>
                  <a:gd name="T53" fmla="*/ 3 h 31"/>
                  <a:gd name="T54" fmla="*/ 45 w 69"/>
                  <a:gd name="T55" fmla="*/ 0 h 31"/>
                  <a:gd name="T56" fmla="*/ 34 w 69"/>
                  <a:gd name="T57" fmla="*/ 12 h 31"/>
                  <a:gd name="T58" fmla="*/ 15 w 69"/>
                  <a:gd name="T59" fmla="*/ 12 h 31"/>
                  <a:gd name="T60" fmla="*/ 15 w 69"/>
                  <a:gd name="T61" fmla="*/ 18 h 31"/>
                  <a:gd name="T62" fmla="*/ 21 w 69"/>
                  <a:gd name="T63" fmla="*/ 18 h 31"/>
                  <a:gd name="T64" fmla="*/ 21 w 69"/>
                  <a:gd name="T65" fmla="*/ 26 h 31"/>
                  <a:gd name="T66" fmla="*/ 21 w 69"/>
                  <a:gd name="T67" fmla="*/ 26 h 31"/>
                  <a:gd name="T68" fmla="*/ 15 w 69"/>
                  <a:gd name="T69" fmla="*/ 26 h 31"/>
                  <a:gd name="T70" fmla="*/ 15 w 69"/>
                  <a:gd name="T71" fmla="*/ 31 h 31"/>
                  <a:gd name="T72" fmla="*/ 34 w 69"/>
                  <a:gd name="T73" fmla="*/ 31 h 31"/>
                  <a:gd name="T74" fmla="*/ 34 w 69"/>
                  <a:gd name="T75" fmla="*/ 26 h 31"/>
                  <a:gd name="T76" fmla="*/ 29 w 69"/>
                  <a:gd name="T77" fmla="*/ 26 h 31"/>
                  <a:gd name="T78" fmla="*/ 29 w 69"/>
                  <a:gd name="T79" fmla="*/ 18 h 31"/>
                  <a:gd name="T80" fmla="*/ 34 w 69"/>
                  <a:gd name="T81" fmla="*/ 18 h 31"/>
                  <a:gd name="T82" fmla="*/ 34 w 69"/>
                  <a:gd name="T83" fmla="*/ 12 h 31"/>
                  <a:gd name="T84" fmla="*/ 15 w 69"/>
                  <a:gd name="T85" fmla="*/ 12 h 31"/>
                  <a:gd name="T86" fmla="*/ 0 w 69"/>
                  <a:gd name="T87" fmla="*/ 12 h 31"/>
                  <a:gd name="T88" fmla="*/ 0 w 69"/>
                  <a:gd name="T89" fmla="*/ 31 h 31"/>
                  <a:gd name="T90" fmla="*/ 15 w 69"/>
                  <a:gd name="T91" fmla="*/ 31 h 31"/>
                  <a:gd name="T92" fmla="*/ 15 w 69"/>
                  <a:gd name="T93" fmla="*/ 26 h 31"/>
                  <a:gd name="T94" fmla="*/ 9 w 69"/>
                  <a:gd name="T95" fmla="*/ 26 h 31"/>
                  <a:gd name="T96" fmla="*/ 9 w 69"/>
                  <a:gd name="T97" fmla="*/ 18 h 31"/>
                  <a:gd name="T98" fmla="*/ 15 w 69"/>
                  <a:gd name="T99" fmla="*/ 18 h 31"/>
                  <a:gd name="T100" fmla="*/ 15 w 69"/>
                  <a:gd name="T10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9" h="31">
                    <a:moveTo>
                      <a:pt x="54" y="31"/>
                    </a:moveTo>
                    <a:cubicBezTo>
                      <a:pt x="69" y="31"/>
                      <a:pt x="69" y="31"/>
                      <a:pt x="69" y="31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59" y="5"/>
                      <a:pt x="57" y="4"/>
                      <a:pt x="54" y="3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4" y="26"/>
                      <a:pt x="54" y="26"/>
                      <a:pt x="54" y="26"/>
                    </a:cubicBezTo>
                    <a:lnTo>
                      <a:pt x="54" y="31"/>
                    </a:lnTo>
                    <a:close/>
                    <a:moveTo>
                      <a:pt x="45" y="0"/>
                    </a:moveTo>
                    <a:cubicBezTo>
                      <a:pt x="45" y="12"/>
                      <a:pt x="45" y="12"/>
                      <a:pt x="45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1" y="2"/>
                      <a:pt x="48" y="1"/>
                      <a:pt x="45" y="0"/>
                    </a:cubicBezTo>
                    <a:close/>
                    <a:moveTo>
                      <a:pt x="34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4" y="18"/>
                      <a:pt x="34" y="18"/>
                      <a:pt x="34" y="18"/>
                    </a:cubicBezTo>
                    <a:lnTo>
                      <a:pt x="34" y="12"/>
                    </a:lnTo>
                    <a:close/>
                    <a:moveTo>
                      <a:pt x="15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5" y="18"/>
                      <a:pt x="15" y="18"/>
                      <a:pt x="15" y="18"/>
                    </a:cubicBezTo>
                    <a:lnTo>
                      <a:pt x="1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86">
                <a:extLst>
                  <a:ext uri="{FF2B5EF4-FFF2-40B4-BE49-F238E27FC236}">
                    <a16:creationId xmlns="" xmlns:a16="http://schemas.microsoft.com/office/drawing/2014/main" id="{3C1A8CB2-587F-4F44-A41C-FA82F1049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643" y="4001495"/>
                <a:ext cx="414189" cy="132345"/>
              </a:xfrm>
              <a:custGeom>
                <a:avLst/>
                <a:gdLst>
                  <a:gd name="T0" fmla="*/ 328 w 338"/>
                  <a:gd name="T1" fmla="*/ 108 h 108"/>
                  <a:gd name="T2" fmla="*/ 338 w 338"/>
                  <a:gd name="T3" fmla="*/ 0 h 108"/>
                  <a:gd name="T4" fmla="*/ 0 w 338"/>
                  <a:gd name="T5" fmla="*/ 0 h 108"/>
                  <a:gd name="T6" fmla="*/ 39 w 338"/>
                  <a:gd name="T7" fmla="*/ 108 h 108"/>
                  <a:gd name="T8" fmla="*/ 328 w 33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08">
                    <a:moveTo>
                      <a:pt x="328" y="108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39" y="108"/>
                    </a:lnTo>
                    <a:lnTo>
                      <a:pt x="328" y="1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87">
                <a:extLst>
                  <a:ext uri="{FF2B5EF4-FFF2-40B4-BE49-F238E27FC236}">
                    <a16:creationId xmlns="" xmlns:a16="http://schemas.microsoft.com/office/drawing/2014/main" id="{D35668D5-7D0B-4FD3-B5B5-EF280991E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216" y="3051800"/>
                <a:ext cx="194841" cy="278169"/>
              </a:xfrm>
              <a:custGeom>
                <a:avLst/>
                <a:gdLst>
                  <a:gd name="T0" fmla="*/ 41 w 44"/>
                  <a:gd name="T1" fmla="*/ 0 h 63"/>
                  <a:gd name="T2" fmla="*/ 0 w 44"/>
                  <a:gd name="T3" fmla="*/ 43 h 63"/>
                  <a:gd name="T4" fmla="*/ 5 w 44"/>
                  <a:gd name="T5" fmla="*/ 63 h 63"/>
                  <a:gd name="T6" fmla="*/ 5 w 44"/>
                  <a:gd name="T7" fmla="*/ 52 h 63"/>
                  <a:gd name="T8" fmla="*/ 7 w 44"/>
                  <a:gd name="T9" fmla="*/ 46 h 63"/>
                  <a:gd name="T10" fmla="*/ 7 w 44"/>
                  <a:gd name="T11" fmla="*/ 43 h 63"/>
                  <a:gd name="T12" fmla="*/ 43 w 44"/>
                  <a:gd name="T13" fmla="*/ 7 h 63"/>
                  <a:gd name="T14" fmla="*/ 44 w 44"/>
                  <a:gd name="T15" fmla="*/ 7 h 63"/>
                  <a:gd name="T16" fmla="*/ 41 w 44"/>
                  <a:gd name="T1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3">
                    <a:moveTo>
                      <a:pt x="41" y="0"/>
                    </a:moveTo>
                    <a:cubicBezTo>
                      <a:pt x="19" y="1"/>
                      <a:pt x="0" y="20"/>
                      <a:pt x="0" y="43"/>
                    </a:cubicBezTo>
                    <a:cubicBezTo>
                      <a:pt x="0" y="50"/>
                      <a:pt x="2" y="57"/>
                      <a:pt x="5" y="6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0"/>
                      <a:pt x="6" y="48"/>
                      <a:pt x="7" y="46"/>
                    </a:cubicBezTo>
                    <a:cubicBezTo>
                      <a:pt x="7" y="45"/>
                      <a:pt x="7" y="44"/>
                      <a:pt x="7" y="43"/>
                    </a:cubicBezTo>
                    <a:cubicBezTo>
                      <a:pt x="7" y="23"/>
                      <a:pt x="23" y="7"/>
                      <a:pt x="43" y="7"/>
                    </a:cubicBezTo>
                    <a:cubicBezTo>
                      <a:pt x="43" y="7"/>
                      <a:pt x="44" y="7"/>
                      <a:pt x="44" y="7"/>
                    </a:cubicBezTo>
                    <a:cubicBezTo>
                      <a:pt x="43" y="4"/>
                      <a:pt x="42" y="2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88">
                <a:extLst>
                  <a:ext uri="{FF2B5EF4-FFF2-40B4-BE49-F238E27FC236}">
                    <a16:creationId xmlns="" xmlns:a16="http://schemas.microsoft.com/office/drawing/2014/main" id="{06A07468-B77A-41E7-BDAF-89AC3504A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753" y="3241739"/>
                <a:ext cx="84553" cy="150726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89">
                <a:extLst>
                  <a:ext uri="{FF2B5EF4-FFF2-40B4-BE49-F238E27FC236}">
                    <a16:creationId xmlns="" xmlns:a16="http://schemas.microsoft.com/office/drawing/2014/main" id="{4A837173-7253-4364-89CB-88F7AC4B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229" y="3241739"/>
                <a:ext cx="79652" cy="150726"/>
              </a:xfrm>
              <a:custGeom>
                <a:avLst/>
                <a:gdLst>
                  <a:gd name="T0" fmla="*/ 1 w 18"/>
                  <a:gd name="T1" fmla="*/ 0 h 34"/>
                  <a:gd name="T2" fmla="*/ 0 w 18"/>
                  <a:gd name="T3" fmla="*/ 0 h 34"/>
                  <a:gd name="T4" fmla="*/ 0 w 18"/>
                  <a:gd name="T5" fmla="*/ 34 h 34"/>
                  <a:gd name="T6" fmla="*/ 6 w 18"/>
                  <a:gd name="T7" fmla="*/ 34 h 34"/>
                  <a:gd name="T8" fmla="*/ 18 w 18"/>
                  <a:gd name="T9" fmla="*/ 28 h 34"/>
                  <a:gd name="T10" fmla="*/ 1 w 18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2" y="34"/>
                      <a:pt x="17" y="31"/>
                      <a:pt x="18" y="28"/>
                    </a:cubicBezTo>
                    <a:cubicBezTo>
                      <a:pt x="12" y="19"/>
                      <a:pt x="7" y="9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Rectangle 190">
                <a:extLst>
                  <a:ext uri="{FF2B5EF4-FFF2-40B4-BE49-F238E27FC236}">
                    <a16:creationId xmlns="" xmlns:a16="http://schemas.microsoft.com/office/drawing/2014/main" id="{C742EDFA-DDB1-4FA7-A24E-9DA195CF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052" y="1069082"/>
                <a:ext cx="62496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1">
                <a:extLst>
                  <a:ext uri="{FF2B5EF4-FFF2-40B4-BE49-F238E27FC236}">
                    <a16:creationId xmlns="" xmlns:a16="http://schemas.microsoft.com/office/drawing/2014/main" id="{6FC4FA60-9FA9-48D6-8078-7D7481E7B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900" y="1104619"/>
                <a:ext cx="330861" cy="225476"/>
              </a:xfrm>
              <a:custGeom>
                <a:avLst/>
                <a:gdLst>
                  <a:gd name="T0" fmla="*/ 75 w 75"/>
                  <a:gd name="T1" fmla="*/ 51 h 51"/>
                  <a:gd name="T2" fmla="*/ 75 w 75"/>
                  <a:gd name="T3" fmla="*/ 0 h 51"/>
                  <a:gd name="T4" fmla="*/ 0 w 75"/>
                  <a:gd name="T5" fmla="*/ 0 h 51"/>
                  <a:gd name="T6" fmla="*/ 0 w 75"/>
                  <a:gd name="T7" fmla="*/ 34 h 51"/>
                  <a:gd name="T8" fmla="*/ 19 w 75"/>
                  <a:gd name="T9" fmla="*/ 37 h 51"/>
                  <a:gd name="T10" fmla="*/ 17 w 75"/>
                  <a:gd name="T11" fmla="*/ 27 h 51"/>
                  <a:gd name="T12" fmla="*/ 38 w 75"/>
                  <a:gd name="T13" fmla="*/ 6 h 51"/>
                  <a:gd name="T14" fmla="*/ 38 w 75"/>
                  <a:gd name="T15" fmla="*/ 6 h 51"/>
                  <a:gd name="T16" fmla="*/ 58 w 75"/>
                  <a:gd name="T17" fmla="*/ 27 h 51"/>
                  <a:gd name="T18" fmla="*/ 50 w 75"/>
                  <a:gd name="T19" fmla="*/ 43 h 51"/>
                  <a:gd name="T20" fmla="*/ 75 w 75"/>
                  <a:gd name="T2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51">
                    <a:moveTo>
                      <a:pt x="75" y="5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7" y="35"/>
                      <a:pt x="13" y="36"/>
                      <a:pt x="19" y="37"/>
                    </a:cubicBezTo>
                    <a:cubicBezTo>
                      <a:pt x="18" y="34"/>
                      <a:pt x="17" y="30"/>
                      <a:pt x="17" y="27"/>
                    </a:cubicBezTo>
                    <a:cubicBezTo>
                      <a:pt x="17" y="15"/>
                      <a:pt x="26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49" y="6"/>
                      <a:pt x="58" y="15"/>
                      <a:pt x="58" y="27"/>
                    </a:cubicBezTo>
                    <a:cubicBezTo>
                      <a:pt x="58" y="33"/>
                      <a:pt x="55" y="39"/>
                      <a:pt x="50" y="43"/>
                    </a:cubicBezTo>
                    <a:cubicBezTo>
                      <a:pt x="59" y="46"/>
                      <a:pt x="67" y="48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92">
                <a:extLst>
                  <a:ext uri="{FF2B5EF4-FFF2-40B4-BE49-F238E27FC236}">
                    <a16:creationId xmlns="" xmlns:a16="http://schemas.microsoft.com/office/drawing/2014/main" id="{D0692465-C3A9-4F80-BC51-8688C682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609" y="1157312"/>
                <a:ext cx="127443" cy="128668"/>
              </a:xfrm>
              <a:custGeom>
                <a:avLst/>
                <a:gdLst>
                  <a:gd name="T0" fmla="*/ 16 w 29"/>
                  <a:gd name="T1" fmla="*/ 29 h 29"/>
                  <a:gd name="T2" fmla="*/ 29 w 29"/>
                  <a:gd name="T3" fmla="*/ 15 h 29"/>
                  <a:gd name="T4" fmla="*/ 15 w 29"/>
                  <a:gd name="T5" fmla="*/ 0 h 29"/>
                  <a:gd name="T6" fmla="*/ 0 w 29"/>
                  <a:gd name="T7" fmla="*/ 15 h 29"/>
                  <a:gd name="T8" fmla="*/ 8 w 29"/>
                  <a:gd name="T9" fmla="*/ 27 h 29"/>
                  <a:gd name="T10" fmla="*/ 16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6" y="29"/>
                    </a:moveTo>
                    <a:cubicBezTo>
                      <a:pt x="23" y="28"/>
                      <a:pt x="29" y="22"/>
                      <a:pt x="29" y="15"/>
                    </a:cubicBezTo>
                    <a:cubicBezTo>
                      <a:pt x="29" y="7"/>
                      <a:pt x="22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10" y="27"/>
                      <a:pt x="13" y="28"/>
                      <a:pt x="16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93">
                <a:extLst>
                  <a:ext uri="{FF2B5EF4-FFF2-40B4-BE49-F238E27FC236}">
                    <a16:creationId xmlns="" xmlns:a16="http://schemas.microsoft.com/office/drawing/2014/main" id="{EDD1F059-6EB4-4EDC-8D2D-C4DB0628C6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310" y="2380274"/>
                <a:ext cx="215673" cy="189939"/>
              </a:xfrm>
              <a:custGeom>
                <a:avLst/>
                <a:gdLst>
                  <a:gd name="T0" fmla="*/ 49 w 49"/>
                  <a:gd name="T1" fmla="*/ 1 h 43"/>
                  <a:gd name="T2" fmla="*/ 41 w 49"/>
                  <a:gd name="T3" fmla="*/ 0 h 43"/>
                  <a:gd name="T4" fmla="*/ 20 w 49"/>
                  <a:gd name="T5" fmla="*/ 21 h 43"/>
                  <a:gd name="T6" fmla="*/ 12 w 49"/>
                  <a:gd name="T7" fmla="*/ 18 h 43"/>
                  <a:gd name="T8" fmla="*/ 0 w 49"/>
                  <a:gd name="T9" fmla="*/ 30 h 43"/>
                  <a:gd name="T10" fmla="*/ 12 w 49"/>
                  <a:gd name="T11" fmla="*/ 43 h 43"/>
                  <a:gd name="T12" fmla="*/ 40 w 49"/>
                  <a:gd name="T13" fmla="*/ 43 h 43"/>
                  <a:gd name="T14" fmla="*/ 41 w 49"/>
                  <a:gd name="T15" fmla="*/ 43 h 43"/>
                  <a:gd name="T16" fmla="*/ 45 w 49"/>
                  <a:gd name="T17" fmla="*/ 43 h 43"/>
                  <a:gd name="T18" fmla="*/ 49 w 49"/>
                  <a:gd name="T1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3">
                    <a:moveTo>
                      <a:pt x="49" y="1"/>
                    </a:moveTo>
                    <a:cubicBezTo>
                      <a:pt x="47" y="0"/>
                      <a:pt x="44" y="0"/>
                      <a:pt x="41" y="0"/>
                    </a:cubicBezTo>
                    <a:cubicBezTo>
                      <a:pt x="29" y="0"/>
                      <a:pt x="20" y="9"/>
                      <a:pt x="20" y="21"/>
                    </a:cubicBezTo>
                    <a:cubicBezTo>
                      <a:pt x="18" y="19"/>
                      <a:pt x="15" y="18"/>
                      <a:pt x="12" y="18"/>
                    </a:cubicBezTo>
                    <a:cubicBezTo>
                      <a:pt x="5" y="18"/>
                      <a:pt x="0" y="23"/>
                      <a:pt x="0" y="30"/>
                    </a:cubicBezTo>
                    <a:cubicBezTo>
                      <a:pt x="0" y="37"/>
                      <a:pt x="5" y="43"/>
                      <a:pt x="12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6" y="29"/>
                      <a:pt x="47" y="15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4">
                <a:extLst>
                  <a:ext uri="{FF2B5EF4-FFF2-40B4-BE49-F238E27FC236}">
                    <a16:creationId xmlns="" xmlns:a16="http://schemas.microsoft.com/office/drawing/2014/main" id="{2DCECA4A-16CD-42F3-B70C-B7973F3B3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523" y="2583692"/>
                <a:ext cx="26959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195">
                <a:extLst>
                  <a:ext uri="{FF2B5EF4-FFF2-40B4-BE49-F238E27FC236}">
                    <a16:creationId xmlns="" xmlns:a16="http://schemas.microsoft.com/office/drawing/2014/main" id="{8590CBCF-9CE1-42D6-87CF-17C4F1F41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695" y="2619229"/>
                <a:ext cx="26959" cy="5759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="" xmlns:a16="http://schemas.microsoft.com/office/drawing/2014/main" id="{4EBCA997-77F2-4EA7-80E8-A848BFBB5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191" y="2583692"/>
                <a:ext cx="25734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97">
                <a:extLst>
                  <a:ext uri="{FF2B5EF4-FFF2-40B4-BE49-F238E27FC236}">
                    <a16:creationId xmlns="" xmlns:a16="http://schemas.microsoft.com/office/drawing/2014/main" id="{061C0592-2965-4AAF-88E3-C8ED3F5E7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3899786"/>
                <a:ext cx="296550" cy="291648"/>
              </a:xfrm>
              <a:custGeom>
                <a:avLst/>
                <a:gdLst>
                  <a:gd name="T0" fmla="*/ 34 w 67"/>
                  <a:gd name="T1" fmla="*/ 4 h 66"/>
                  <a:gd name="T2" fmla="*/ 37 w 67"/>
                  <a:gd name="T3" fmla="*/ 5 h 66"/>
                  <a:gd name="T4" fmla="*/ 38 w 67"/>
                  <a:gd name="T5" fmla="*/ 0 h 66"/>
                  <a:gd name="T6" fmla="*/ 48 w 67"/>
                  <a:gd name="T7" fmla="*/ 3 h 66"/>
                  <a:gd name="T8" fmla="*/ 47 w 67"/>
                  <a:gd name="T9" fmla="*/ 8 h 66"/>
                  <a:gd name="T10" fmla="*/ 56 w 67"/>
                  <a:gd name="T11" fmla="*/ 15 h 66"/>
                  <a:gd name="T12" fmla="*/ 60 w 67"/>
                  <a:gd name="T13" fmla="*/ 13 h 66"/>
                  <a:gd name="T14" fmla="*/ 65 w 67"/>
                  <a:gd name="T15" fmla="*/ 22 h 66"/>
                  <a:gd name="T16" fmla="*/ 61 w 67"/>
                  <a:gd name="T17" fmla="*/ 24 h 66"/>
                  <a:gd name="T18" fmla="*/ 62 w 67"/>
                  <a:gd name="T19" fmla="*/ 36 h 66"/>
                  <a:gd name="T20" fmla="*/ 67 w 67"/>
                  <a:gd name="T21" fmla="*/ 38 h 66"/>
                  <a:gd name="T22" fmla="*/ 64 w 67"/>
                  <a:gd name="T23" fmla="*/ 48 h 66"/>
                  <a:gd name="T24" fmla="*/ 59 w 67"/>
                  <a:gd name="T25" fmla="*/ 46 h 66"/>
                  <a:gd name="T26" fmla="*/ 52 w 67"/>
                  <a:gd name="T27" fmla="*/ 56 h 66"/>
                  <a:gd name="T28" fmla="*/ 54 w 67"/>
                  <a:gd name="T29" fmla="*/ 60 h 66"/>
                  <a:gd name="T30" fmla="*/ 45 w 67"/>
                  <a:gd name="T31" fmla="*/ 65 h 66"/>
                  <a:gd name="T32" fmla="*/ 42 w 67"/>
                  <a:gd name="T33" fmla="*/ 60 h 66"/>
                  <a:gd name="T34" fmla="*/ 34 w 67"/>
                  <a:gd name="T35" fmla="*/ 62 h 66"/>
                  <a:gd name="T36" fmla="*/ 34 w 67"/>
                  <a:gd name="T37" fmla="*/ 54 h 66"/>
                  <a:gd name="T38" fmla="*/ 54 w 67"/>
                  <a:gd name="T39" fmla="*/ 39 h 66"/>
                  <a:gd name="T40" fmla="*/ 40 w 67"/>
                  <a:gd name="T41" fmla="*/ 13 h 66"/>
                  <a:gd name="T42" fmla="*/ 34 w 67"/>
                  <a:gd name="T43" fmla="*/ 12 h 66"/>
                  <a:gd name="T44" fmla="*/ 34 w 67"/>
                  <a:gd name="T45" fmla="*/ 4 h 66"/>
                  <a:gd name="T46" fmla="*/ 16 w 67"/>
                  <a:gd name="T47" fmla="*/ 11 h 66"/>
                  <a:gd name="T48" fmla="*/ 13 w 67"/>
                  <a:gd name="T49" fmla="*/ 6 h 66"/>
                  <a:gd name="T50" fmla="*/ 23 w 67"/>
                  <a:gd name="T51" fmla="*/ 1 h 66"/>
                  <a:gd name="T52" fmla="*/ 25 w 67"/>
                  <a:gd name="T53" fmla="*/ 6 h 66"/>
                  <a:gd name="T54" fmla="*/ 34 w 67"/>
                  <a:gd name="T55" fmla="*/ 4 h 66"/>
                  <a:gd name="T56" fmla="*/ 34 w 67"/>
                  <a:gd name="T57" fmla="*/ 12 h 66"/>
                  <a:gd name="T58" fmla="*/ 13 w 67"/>
                  <a:gd name="T59" fmla="*/ 27 h 66"/>
                  <a:gd name="T60" fmla="*/ 27 w 67"/>
                  <a:gd name="T61" fmla="*/ 53 h 66"/>
                  <a:gd name="T62" fmla="*/ 27 w 67"/>
                  <a:gd name="T63" fmla="*/ 53 h 66"/>
                  <a:gd name="T64" fmla="*/ 34 w 67"/>
                  <a:gd name="T65" fmla="*/ 54 h 66"/>
                  <a:gd name="T66" fmla="*/ 34 w 67"/>
                  <a:gd name="T67" fmla="*/ 62 h 66"/>
                  <a:gd name="T68" fmla="*/ 30 w 67"/>
                  <a:gd name="T69" fmla="*/ 62 h 66"/>
                  <a:gd name="T70" fmla="*/ 29 w 67"/>
                  <a:gd name="T71" fmla="*/ 66 h 66"/>
                  <a:gd name="T72" fmla="*/ 19 w 67"/>
                  <a:gd name="T73" fmla="*/ 63 h 66"/>
                  <a:gd name="T74" fmla="*/ 20 w 67"/>
                  <a:gd name="T75" fmla="*/ 59 h 66"/>
                  <a:gd name="T76" fmla="*/ 11 w 67"/>
                  <a:gd name="T77" fmla="*/ 51 h 66"/>
                  <a:gd name="T78" fmla="*/ 7 w 67"/>
                  <a:gd name="T79" fmla="*/ 53 h 66"/>
                  <a:gd name="T80" fmla="*/ 2 w 67"/>
                  <a:gd name="T81" fmla="*/ 44 h 66"/>
                  <a:gd name="T82" fmla="*/ 6 w 67"/>
                  <a:gd name="T83" fmla="*/ 42 h 66"/>
                  <a:gd name="T84" fmla="*/ 5 w 67"/>
                  <a:gd name="T85" fmla="*/ 30 h 66"/>
                  <a:gd name="T86" fmla="*/ 0 w 67"/>
                  <a:gd name="T87" fmla="*/ 28 h 66"/>
                  <a:gd name="T88" fmla="*/ 3 w 67"/>
                  <a:gd name="T89" fmla="*/ 18 h 66"/>
                  <a:gd name="T90" fmla="*/ 8 w 67"/>
                  <a:gd name="T91" fmla="*/ 20 h 66"/>
                  <a:gd name="T92" fmla="*/ 16 w 67"/>
                  <a:gd name="T93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7" h="66">
                    <a:moveTo>
                      <a:pt x="34" y="4"/>
                    </a:moveTo>
                    <a:cubicBezTo>
                      <a:pt x="35" y="4"/>
                      <a:pt x="36" y="4"/>
                      <a:pt x="37" y="5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50" y="9"/>
                      <a:pt x="54" y="12"/>
                      <a:pt x="56" y="15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8"/>
                      <a:pt x="63" y="32"/>
                      <a:pt x="62" y="3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7" y="50"/>
                      <a:pt x="55" y="53"/>
                      <a:pt x="52" y="56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61"/>
                      <a:pt x="37" y="62"/>
                      <a:pt x="34" y="62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43" y="54"/>
                      <a:pt x="51" y="48"/>
                      <a:pt x="54" y="39"/>
                    </a:cubicBezTo>
                    <a:cubicBezTo>
                      <a:pt x="57" y="28"/>
                      <a:pt x="51" y="16"/>
                      <a:pt x="40" y="13"/>
                    </a:cubicBezTo>
                    <a:cubicBezTo>
                      <a:pt x="38" y="12"/>
                      <a:pt x="36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16" y="11"/>
                    </a:moveTo>
                    <a:cubicBezTo>
                      <a:pt x="13" y="6"/>
                      <a:pt x="13" y="6"/>
                      <a:pt x="13" y="6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5"/>
                      <a:pt x="31" y="4"/>
                      <a:pt x="34" y="4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5" y="12"/>
                      <a:pt x="16" y="18"/>
                      <a:pt x="13" y="27"/>
                    </a:cubicBezTo>
                    <a:cubicBezTo>
                      <a:pt x="10" y="38"/>
                      <a:pt x="16" y="50"/>
                      <a:pt x="27" y="53"/>
                    </a:cubicBezTo>
                    <a:cubicBezTo>
                      <a:pt x="27" y="53"/>
                      <a:pt x="27" y="53"/>
                      <a:pt x="27" y="53"/>
                    </a:cubicBezTo>
                    <a:cubicBezTo>
                      <a:pt x="30" y="54"/>
                      <a:pt x="32" y="54"/>
                      <a:pt x="34" y="54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2"/>
                      <a:pt x="32" y="62"/>
                      <a:pt x="30" y="62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17" y="57"/>
                      <a:pt x="14" y="54"/>
                      <a:pt x="11" y="51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5" y="38"/>
                      <a:pt x="5" y="34"/>
                      <a:pt x="5" y="3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0" y="16"/>
                      <a:pt x="13" y="13"/>
                      <a:pt x="1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8">
                <a:extLst>
                  <a:ext uri="{FF2B5EF4-FFF2-40B4-BE49-F238E27FC236}">
                    <a16:creationId xmlns="" xmlns:a16="http://schemas.microsoft.com/office/drawing/2014/main" id="{2AE77089-2B52-4A75-AB5D-ACEF9D2D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7185" y="2522422"/>
                <a:ext cx="259787" cy="286747"/>
              </a:xfrm>
              <a:custGeom>
                <a:avLst/>
                <a:gdLst>
                  <a:gd name="T0" fmla="*/ 27 w 59"/>
                  <a:gd name="T1" fmla="*/ 65 h 65"/>
                  <a:gd name="T2" fmla="*/ 59 w 59"/>
                  <a:gd name="T3" fmla="*/ 33 h 65"/>
                  <a:gd name="T4" fmla="*/ 27 w 59"/>
                  <a:gd name="T5" fmla="*/ 0 h 65"/>
                  <a:gd name="T6" fmla="*/ 27 w 59"/>
                  <a:gd name="T7" fmla="*/ 0 h 65"/>
                  <a:gd name="T8" fmla="*/ 27 w 59"/>
                  <a:gd name="T9" fmla="*/ 23 h 65"/>
                  <a:gd name="T10" fmla="*/ 43 w 59"/>
                  <a:gd name="T11" fmla="*/ 16 h 65"/>
                  <a:gd name="T12" fmla="*/ 33 w 59"/>
                  <a:gd name="T13" fmla="*/ 39 h 65"/>
                  <a:gd name="T14" fmla="*/ 27 w 59"/>
                  <a:gd name="T15" fmla="*/ 42 h 65"/>
                  <a:gd name="T16" fmla="*/ 27 w 59"/>
                  <a:gd name="T17" fmla="*/ 65 h 65"/>
                  <a:gd name="T18" fmla="*/ 27 w 59"/>
                  <a:gd name="T19" fmla="*/ 0 h 65"/>
                  <a:gd name="T20" fmla="*/ 1 w 59"/>
                  <a:gd name="T21" fmla="*/ 12 h 65"/>
                  <a:gd name="T22" fmla="*/ 1 w 59"/>
                  <a:gd name="T23" fmla="*/ 18 h 65"/>
                  <a:gd name="T24" fmla="*/ 0 w 59"/>
                  <a:gd name="T25" fmla="*/ 51 h 65"/>
                  <a:gd name="T26" fmla="*/ 27 w 59"/>
                  <a:gd name="T27" fmla="*/ 65 h 65"/>
                  <a:gd name="T28" fmla="*/ 27 w 59"/>
                  <a:gd name="T29" fmla="*/ 42 h 65"/>
                  <a:gd name="T30" fmla="*/ 10 w 59"/>
                  <a:gd name="T31" fmla="*/ 49 h 65"/>
                  <a:gd name="T32" fmla="*/ 20 w 59"/>
                  <a:gd name="T33" fmla="*/ 26 h 65"/>
                  <a:gd name="T34" fmla="*/ 20 w 59"/>
                  <a:gd name="T35" fmla="*/ 26 h 65"/>
                  <a:gd name="T36" fmla="*/ 27 w 59"/>
                  <a:gd name="T37" fmla="*/ 23 h 65"/>
                  <a:gd name="T38" fmla="*/ 27 w 59"/>
                  <a:gd name="T3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9" h="65">
                    <a:moveTo>
                      <a:pt x="27" y="65"/>
                    </a:moveTo>
                    <a:cubicBezTo>
                      <a:pt x="45" y="65"/>
                      <a:pt x="59" y="51"/>
                      <a:pt x="59" y="33"/>
                    </a:cubicBezTo>
                    <a:cubicBezTo>
                      <a:pt x="59" y="15"/>
                      <a:pt x="45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65"/>
                      <a:pt x="27" y="65"/>
                      <a:pt x="27" y="65"/>
                    </a:cubicBezTo>
                    <a:close/>
                    <a:moveTo>
                      <a:pt x="27" y="0"/>
                    </a:moveTo>
                    <a:cubicBezTo>
                      <a:pt x="16" y="0"/>
                      <a:pt x="7" y="5"/>
                      <a:pt x="1" y="12"/>
                    </a:cubicBezTo>
                    <a:cubicBezTo>
                      <a:pt x="1" y="14"/>
                      <a:pt x="1" y="16"/>
                      <a:pt x="1" y="18"/>
                    </a:cubicBezTo>
                    <a:cubicBezTo>
                      <a:pt x="1" y="29"/>
                      <a:pt x="1" y="40"/>
                      <a:pt x="0" y="51"/>
                    </a:cubicBezTo>
                    <a:cubicBezTo>
                      <a:pt x="6" y="60"/>
                      <a:pt x="15" y="65"/>
                      <a:pt x="27" y="6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199">
                <a:extLst>
                  <a:ext uri="{FF2B5EF4-FFF2-40B4-BE49-F238E27FC236}">
                    <a16:creationId xmlns="" xmlns:a16="http://schemas.microsoft.com/office/drawing/2014/main" id="{5E9F61A2-8879-4D6D-8C2D-D7B4FE59C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063" y="1038447"/>
                <a:ext cx="256111" cy="220574"/>
              </a:xfrm>
              <a:custGeom>
                <a:avLst/>
                <a:gdLst>
                  <a:gd name="T0" fmla="*/ 48 w 58"/>
                  <a:gd name="T1" fmla="*/ 38 h 50"/>
                  <a:gd name="T2" fmla="*/ 44 w 58"/>
                  <a:gd name="T3" fmla="*/ 8 h 50"/>
                  <a:gd name="T4" fmla="*/ 27 w 58"/>
                  <a:gd name="T5" fmla="*/ 0 h 50"/>
                  <a:gd name="T6" fmla="*/ 27 w 58"/>
                  <a:gd name="T7" fmla="*/ 20 h 50"/>
                  <a:gd name="T8" fmla="*/ 42 w 58"/>
                  <a:gd name="T9" fmla="*/ 20 h 50"/>
                  <a:gd name="T10" fmla="*/ 42 w 58"/>
                  <a:gd name="T11" fmla="*/ 30 h 50"/>
                  <a:gd name="T12" fmla="*/ 42 w 58"/>
                  <a:gd name="T13" fmla="*/ 30 h 50"/>
                  <a:gd name="T14" fmla="*/ 42 w 58"/>
                  <a:gd name="T15" fmla="*/ 30 h 50"/>
                  <a:gd name="T16" fmla="*/ 27 w 58"/>
                  <a:gd name="T17" fmla="*/ 30 h 50"/>
                  <a:gd name="T18" fmla="*/ 27 w 58"/>
                  <a:gd name="T19" fmla="*/ 50 h 50"/>
                  <a:gd name="T20" fmla="*/ 40 w 58"/>
                  <a:gd name="T21" fmla="*/ 46 h 50"/>
                  <a:gd name="T22" fmla="*/ 43 w 58"/>
                  <a:gd name="T23" fmla="*/ 49 h 50"/>
                  <a:gd name="T24" fmla="*/ 58 w 58"/>
                  <a:gd name="T25" fmla="*/ 48 h 50"/>
                  <a:gd name="T26" fmla="*/ 48 w 58"/>
                  <a:gd name="T27" fmla="*/ 38 h 50"/>
                  <a:gd name="T28" fmla="*/ 27 w 58"/>
                  <a:gd name="T29" fmla="*/ 0 h 50"/>
                  <a:gd name="T30" fmla="*/ 9 w 58"/>
                  <a:gd name="T31" fmla="*/ 8 h 50"/>
                  <a:gd name="T32" fmla="*/ 9 w 58"/>
                  <a:gd name="T33" fmla="*/ 43 h 50"/>
                  <a:gd name="T34" fmla="*/ 27 w 58"/>
                  <a:gd name="T35" fmla="*/ 50 h 50"/>
                  <a:gd name="T36" fmla="*/ 27 w 58"/>
                  <a:gd name="T37" fmla="*/ 30 h 50"/>
                  <a:gd name="T38" fmla="*/ 12 w 58"/>
                  <a:gd name="T39" fmla="*/ 30 h 50"/>
                  <a:gd name="T40" fmla="*/ 12 w 58"/>
                  <a:gd name="T41" fmla="*/ 20 h 50"/>
                  <a:gd name="T42" fmla="*/ 27 w 58"/>
                  <a:gd name="T43" fmla="*/ 20 h 50"/>
                  <a:gd name="T44" fmla="*/ 27 w 58"/>
                  <a:gd name="T4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0">
                    <a:moveTo>
                      <a:pt x="48" y="38"/>
                    </a:moveTo>
                    <a:cubicBezTo>
                      <a:pt x="54" y="29"/>
                      <a:pt x="53" y="16"/>
                      <a:pt x="44" y="8"/>
                    </a:cubicBezTo>
                    <a:cubicBezTo>
                      <a:pt x="40" y="3"/>
                      <a:pt x="33" y="0"/>
                      <a:pt x="27" y="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1" y="50"/>
                      <a:pt x="36" y="49"/>
                      <a:pt x="40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8" y="48"/>
                      <a:pt x="53" y="48"/>
                      <a:pt x="58" y="48"/>
                    </a:cubicBezTo>
                    <a:lnTo>
                      <a:pt x="48" y="38"/>
                    </a:lnTo>
                    <a:close/>
                    <a:moveTo>
                      <a:pt x="27" y="0"/>
                    </a:moveTo>
                    <a:cubicBezTo>
                      <a:pt x="21" y="0"/>
                      <a:pt x="14" y="3"/>
                      <a:pt x="9" y="8"/>
                    </a:cubicBezTo>
                    <a:cubicBezTo>
                      <a:pt x="0" y="17"/>
                      <a:pt x="0" y="33"/>
                      <a:pt x="9" y="43"/>
                    </a:cubicBezTo>
                    <a:cubicBezTo>
                      <a:pt x="14" y="47"/>
                      <a:pt x="21" y="50"/>
                      <a:pt x="27" y="5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27" y="20"/>
                      <a:pt x="27" y="20"/>
                      <a:pt x="27" y="20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00">
                <a:extLst>
                  <a:ext uri="{FF2B5EF4-FFF2-40B4-BE49-F238E27FC236}">
                    <a16:creationId xmlns="" xmlns:a16="http://schemas.microsoft.com/office/drawing/2014/main" id="{21F9F539-9273-49B4-94CF-007D9AFF9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3219682"/>
                <a:ext cx="84553" cy="8455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01">
                <a:extLst>
                  <a:ext uri="{FF2B5EF4-FFF2-40B4-BE49-F238E27FC236}">
                    <a16:creationId xmlns="" xmlns:a16="http://schemas.microsoft.com/office/drawing/2014/main" id="{CFC93F5B-EC54-4F06-A216-4B812FE65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095" y="3180468"/>
                <a:ext cx="159304" cy="234054"/>
              </a:xfrm>
              <a:custGeom>
                <a:avLst/>
                <a:gdLst>
                  <a:gd name="T0" fmla="*/ 36 w 36"/>
                  <a:gd name="T1" fmla="*/ 0 h 53"/>
                  <a:gd name="T2" fmla="*/ 18 w 36"/>
                  <a:gd name="T3" fmla="*/ 0 h 53"/>
                  <a:gd name="T4" fmla="*/ 18 w 36"/>
                  <a:gd name="T5" fmla="*/ 4 h 53"/>
                  <a:gd name="T6" fmla="*/ 18 w 36"/>
                  <a:gd name="T7" fmla="*/ 4 h 53"/>
                  <a:gd name="T8" fmla="*/ 32 w 36"/>
                  <a:gd name="T9" fmla="*/ 18 h 53"/>
                  <a:gd name="T10" fmla="*/ 18 w 36"/>
                  <a:gd name="T11" fmla="*/ 32 h 53"/>
                  <a:gd name="T12" fmla="*/ 18 w 36"/>
                  <a:gd name="T13" fmla="*/ 32 h 53"/>
                  <a:gd name="T14" fmla="*/ 18 w 36"/>
                  <a:gd name="T15" fmla="*/ 32 h 53"/>
                  <a:gd name="T16" fmla="*/ 18 w 36"/>
                  <a:gd name="T17" fmla="*/ 38 h 53"/>
                  <a:gd name="T18" fmla="*/ 18 w 36"/>
                  <a:gd name="T19" fmla="*/ 38 h 53"/>
                  <a:gd name="T20" fmla="*/ 22 w 36"/>
                  <a:gd name="T21" fmla="*/ 43 h 53"/>
                  <a:gd name="T22" fmla="*/ 18 w 36"/>
                  <a:gd name="T23" fmla="*/ 48 h 53"/>
                  <a:gd name="T24" fmla="*/ 18 w 36"/>
                  <a:gd name="T25" fmla="*/ 48 h 53"/>
                  <a:gd name="T26" fmla="*/ 18 w 36"/>
                  <a:gd name="T27" fmla="*/ 48 h 53"/>
                  <a:gd name="T28" fmla="*/ 18 w 36"/>
                  <a:gd name="T29" fmla="*/ 53 h 53"/>
                  <a:gd name="T30" fmla="*/ 36 w 36"/>
                  <a:gd name="T31" fmla="*/ 53 h 53"/>
                  <a:gd name="T32" fmla="*/ 36 w 36"/>
                  <a:gd name="T33" fmla="*/ 0 h 53"/>
                  <a:gd name="T34" fmla="*/ 18 w 36"/>
                  <a:gd name="T35" fmla="*/ 0 h 53"/>
                  <a:gd name="T36" fmla="*/ 0 w 36"/>
                  <a:gd name="T37" fmla="*/ 0 h 53"/>
                  <a:gd name="T38" fmla="*/ 0 w 36"/>
                  <a:gd name="T39" fmla="*/ 53 h 53"/>
                  <a:gd name="T40" fmla="*/ 18 w 36"/>
                  <a:gd name="T41" fmla="*/ 53 h 53"/>
                  <a:gd name="T42" fmla="*/ 18 w 36"/>
                  <a:gd name="T43" fmla="*/ 48 h 53"/>
                  <a:gd name="T44" fmla="*/ 13 w 36"/>
                  <a:gd name="T45" fmla="*/ 43 h 53"/>
                  <a:gd name="T46" fmla="*/ 18 w 36"/>
                  <a:gd name="T47" fmla="*/ 38 h 53"/>
                  <a:gd name="T48" fmla="*/ 18 w 36"/>
                  <a:gd name="T49" fmla="*/ 32 h 53"/>
                  <a:gd name="T50" fmla="*/ 4 w 36"/>
                  <a:gd name="T51" fmla="*/ 18 h 53"/>
                  <a:gd name="T52" fmla="*/ 18 w 36"/>
                  <a:gd name="T53" fmla="*/ 4 h 53"/>
                  <a:gd name="T54" fmla="*/ 18 w 36"/>
                  <a:gd name="T5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" h="53">
                    <a:moveTo>
                      <a:pt x="3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5" y="4"/>
                      <a:pt x="32" y="11"/>
                      <a:pt x="32" y="18"/>
                    </a:cubicBezTo>
                    <a:cubicBezTo>
                      <a:pt x="32" y="26"/>
                      <a:pt x="25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20" y="38"/>
                      <a:pt x="22" y="40"/>
                      <a:pt x="22" y="43"/>
                    </a:cubicBezTo>
                    <a:cubicBezTo>
                      <a:pt x="22" y="46"/>
                      <a:pt x="20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36" y="53"/>
                      <a:pt x="36" y="53"/>
                      <a:pt x="36" y="53"/>
                    </a:cubicBezTo>
                    <a:lnTo>
                      <a:pt x="36" y="0"/>
                    </a:lnTo>
                    <a:close/>
                    <a:moveTo>
                      <a:pt x="1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5" y="48"/>
                      <a:pt x="13" y="46"/>
                      <a:pt x="13" y="43"/>
                    </a:cubicBezTo>
                    <a:cubicBezTo>
                      <a:pt x="13" y="40"/>
                      <a:pt x="15" y="38"/>
                      <a:pt x="18" y="38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0" y="32"/>
                      <a:pt x="4" y="26"/>
                      <a:pt x="4" y="18"/>
                    </a:cubicBezTo>
                    <a:cubicBezTo>
                      <a:pt x="4" y="11"/>
                      <a:pt x="10" y="4"/>
                      <a:pt x="1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02">
                <a:extLst>
                  <a:ext uri="{FF2B5EF4-FFF2-40B4-BE49-F238E27FC236}">
                    <a16:creationId xmlns="" xmlns:a16="http://schemas.microsoft.com/office/drawing/2014/main" id="{2147B427-5905-4907-9B16-552393182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271" y="3219682"/>
                <a:ext cx="123767" cy="194841"/>
              </a:xfrm>
              <a:custGeom>
                <a:avLst/>
                <a:gdLst>
                  <a:gd name="T0" fmla="*/ 0 w 28"/>
                  <a:gd name="T1" fmla="*/ 44 h 44"/>
                  <a:gd name="T2" fmla="*/ 28 w 28"/>
                  <a:gd name="T3" fmla="*/ 44 h 44"/>
                  <a:gd name="T4" fmla="*/ 28 w 28"/>
                  <a:gd name="T5" fmla="*/ 0 h 44"/>
                  <a:gd name="T6" fmla="*/ 24 w 28"/>
                  <a:gd name="T7" fmla="*/ 8 h 44"/>
                  <a:gd name="T8" fmla="*/ 24 w 28"/>
                  <a:gd name="T9" fmla="*/ 9 h 44"/>
                  <a:gd name="T10" fmla="*/ 15 w 28"/>
                  <a:gd name="T11" fmla="*/ 22 h 44"/>
                  <a:gd name="T12" fmla="*/ 10 w 28"/>
                  <a:gd name="T13" fmla="*/ 29 h 44"/>
                  <a:gd name="T14" fmla="*/ 15 w 28"/>
                  <a:gd name="T15" fmla="*/ 34 h 44"/>
                  <a:gd name="T16" fmla="*/ 10 w 28"/>
                  <a:gd name="T17" fmla="*/ 39 h 44"/>
                  <a:gd name="T18" fmla="*/ 10 w 28"/>
                  <a:gd name="T19" fmla="*/ 39 h 44"/>
                  <a:gd name="T20" fmla="*/ 6 w 28"/>
                  <a:gd name="T21" fmla="*/ 36 h 44"/>
                  <a:gd name="T22" fmla="*/ 0 w 28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44">
                    <a:moveTo>
                      <a:pt x="0" y="44"/>
                    </a:move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3"/>
                      <a:pt x="25" y="5"/>
                      <a:pt x="24" y="8"/>
                    </a:cubicBezTo>
                    <a:cubicBezTo>
                      <a:pt x="24" y="8"/>
                      <a:pt x="24" y="9"/>
                      <a:pt x="24" y="9"/>
                    </a:cubicBezTo>
                    <a:cubicBezTo>
                      <a:pt x="24" y="15"/>
                      <a:pt x="20" y="20"/>
                      <a:pt x="15" y="22"/>
                    </a:cubicBezTo>
                    <a:cubicBezTo>
                      <a:pt x="13" y="25"/>
                      <a:pt x="12" y="27"/>
                      <a:pt x="10" y="29"/>
                    </a:cubicBezTo>
                    <a:cubicBezTo>
                      <a:pt x="13" y="30"/>
                      <a:pt x="15" y="32"/>
                      <a:pt x="15" y="34"/>
                    </a:cubicBezTo>
                    <a:cubicBezTo>
                      <a:pt x="15" y="37"/>
                      <a:pt x="12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8" y="39"/>
                      <a:pt x="6" y="38"/>
                      <a:pt x="6" y="36"/>
                    </a:cubicBezTo>
                    <a:cubicBezTo>
                      <a:pt x="4" y="39"/>
                      <a:pt x="2" y="41"/>
                      <a:pt x="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03">
                <a:extLst>
                  <a:ext uri="{FF2B5EF4-FFF2-40B4-BE49-F238E27FC236}">
                    <a16:creationId xmlns="" xmlns:a16="http://schemas.microsoft.com/office/drawing/2014/main" id="{B25BC8AF-B709-4C78-8BC0-CFE743C3F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230" y="1788400"/>
                <a:ext cx="118865" cy="62496"/>
              </a:xfrm>
              <a:custGeom>
                <a:avLst/>
                <a:gdLst>
                  <a:gd name="T0" fmla="*/ 22 w 27"/>
                  <a:gd name="T1" fmla="*/ 9 h 14"/>
                  <a:gd name="T2" fmla="*/ 0 w 27"/>
                  <a:gd name="T3" fmla="*/ 9 h 14"/>
                  <a:gd name="T4" fmla="*/ 4 w 27"/>
                  <a:gd name="T5" fmla="*/ 14 h 14"/>
                  <a:gd name="T6" fmla="*/ 27 w 27"/>
                  <a:gd name="T7" fmla="*/ 14 h 14"/>
                  <a:gd name="T8" fmla="*/ 27 w 27"/>
                  <a:gd name="T9" fmla="*/ 0 h 14"/>
                  <a:gd name="T10" fmla="*/ 22 w 27"/>
                  <a:gd name="T11" fmla="*/ 0 h 14"/>
                  <a:gd name="T12" fmla="*/ 22 w 27"/>
                  <a:gd name="T13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2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3" y="12"/>
                      <a:pt x="4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22" y="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04">
                <a:extLst>
                  <a:ext uri="{FF2B5EF4-FFF2-40B4-BE49-F238E27FC236}">
                    <a16:creationId xmlns="" xmlns:a16="http://schemas.microsoft.com/office/drawing/2014/main" id="{4C46D422-3CAB-4655-BB27-73625888E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098" y="1603362"/>
                <a:ext cx="181361" cy="207095"/>
              </a:xfrm>
              <a:custGeom>
                <a:avLst/>
                <a:gdLst>
                  <a:gd name="T0" fmla="*/ 5 w 41"/>
                  <a:gd name="T1" fmla="*/ 27 h 47"/>
                  <a:gd name="T2" fmla="*/ 5 w 41"/>
                  <a:gd name="T3" fmla="*/ 30 h 47"/>
                  <a:gd name="T4" fmla="*/ 18 w 41"/>
                  <a:gd name="T5" fmla="*/ 47 h 47"/>
                  <a:gd name="T6" fmla="*/ 33 w 41"/>
                  <a:gd name="T7" fmla="*/ 47 h 47"/>
                  <a:gd name="T8" fmla="*/ 33 w 41"/>
                  <a:gd name="T9" fmla="*/ 27 h 47"/>
                  <a:gd name="T10" fmla="*/ 41 w 41"/>
                  <a:gd name="T11" fmla="*/ 27 h 47"/>
                  <a:gd name="T12" fmla="*/ 19 w 41"/>
                  <a:gd name="T13" fmla="*/ 0 h 47"/>
                  <a:gd name="T14" fmla="*/ 0 w 41"/>
                  <a:gd name="T15" fmla="*/ 24 h 47"/>
                  <a:gd name="T16" fmla="*/ 3 w 41"/>
                  <a:gd name="T17" fmla="*/ 27 h 47"/>
                  <a:gd name="T18" fmla="*/ 5 w 41"/>
                  <a:gd name="T19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47">
                    <a:moveTo>
                      <a:pt x="5" y="27"/>
                    </a:moveTo>
                    <a:cubicBezTo>
                      <a:pt x="5" y="30"/>
                      <a:pt x="5" y="30"/>
                      <a:pt x="5" y="30"/>
                    </a:cubicBezTo>
                    <a:cubicBezTo>
                      <a:pt x="10" y="35"/>
                      <a:pt x="14" y="41"/>
                      <a:pt x="18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5"/>
                      <a:pt x="2" y="26"/>
                      <a:pt x="3" y="27"/>
                    </a:cubicBezTo>
                    <a:lnTo>
                      <a:pt x="5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05">
                <a:extLst>
                  <a:ext uri="{FF2B5EF4-FFF2-40B4-BE49-F238E27FC236}">
                    <a16:creationId xmlns="" xmlns:a16="http://schemas.microsoft.com/office/drawing/2014/main" id="{5CB75F4E-B87A-477E-B277-B2CA8A4CB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382" y="2084949"/>
                <a:ext cx="225476" cy="357821"/>
              </a:xfrm>
              <a:custGeom>
                <a:avLst/>
                <a:gdLst>
                  <a:gd name="T0" fmla="*/ 51 w 51"/>
                  <a:gd name="T1" fmla="*/ 81 h 81"/>
                  <a:gd name="T2" fmla="*/ 45 w 51"/>
                  <a:gd name="T3" fmla="*/ 1 h 81"/>
                  <a:gd name="T4" fmla="*/ 40 w 51"/>
                  <a:gd name="T5" fmla="*/ 0 h 81"/>
                  <a:gd name="T6" fmla="*/ 45 w 51"/>
                  <a:gd name="T7" fmla="*/ 7 h 81"/>
                  <a:gd name="T8" fmla="*/ 45 w 51"/>
                  <a:gd name="T9" fmla="*/ 53 h 81"/>
                  <a:gd name="T10" fmla="*/ 40 w 51"/>
                  <a:gd name="T11" fmla="*/ 58 h 81"/>
                  <a:gd name="T12" fmla="*/ 45 w 51"/>
                  <a:gd name="T13" fmla="*/ 65 h 81"/>
                  <a:gd name="T14" fmla="*/ 40 w 51"/>
                  <a:gd name="T15" fmla="*/ 65 h 81"/>
                  <a:gd name="T16" fmla="*/ 45 w 51"/>
                  <a:gd name="T17" fmla="*/ 69 h 81"/>
                  <a:gd name="T18" fmla="*/ 45 w 51"/>
                  <a:gd name="T19" fmla="*/ 76 h 81"/>
                  <a:gd name="T20" fmla="*/ 40 w 51"/>
                  <a:gd name="T21" fmla="*/ 81 h 81"/>
                  <a:gd name="T22" fmla="*/ 35 w 51"/>
                  <a:gd name="T23" fmla="*/ 1 h 81"/>
                  <a:gd name="T24" fmla="*/ 25 w 51"/>
                  <a:gd name="T25" fmla="*/ 7 h 81"/>
                  <a:gd name="T26" fmla="*/ 40 w 51"/>
                  <a:gd name="T27" fmla="*/ 0 h 81"/>
                  <a:gd name="T28" fmla="*/ 25 w 51"/>
                  <a:gd name="T29" fmla="*/ 81 h 81"/>
                  <a:gd name="T30" fmla="*/ 40 w 51"/>
                  <a:gd name="T31" fmla="*/ 76 h 81"/>
                  <a:gd name="T32" fmla="*/ 35 w 51"/>
                  <a:gd name="T33" fmla="*/ 69 h 81"/>
                  <a:gd name="T34" fmla="*/ 40 w 51"/>
                  <a:gd name="T35" fmla="*/ 65 h 81"/>
                  <a:gd name="T36" fmla="*/ 35 w 51"/>
                  <a:gd name="T37" fmla="*/ 58 h 81"/>
                  <a:gd name="T38" fmla="*/ 40 w 51"/>
                  <a:gd name="T39" fmla="*/ 53 h 81"/>
                  <a:gd name="T40" fmla="*/ 25 w 51"/>
                  <a:gd name="T41" fmla="*/ 58 h 81"/>
                  <a:gd name="T42" fmla="*/ 30 w 51"/>
                  <a:gd name="T43" fmla="*/ 65 h 81"/>
                  <a:gd name="T44" fmla="*/ 25 w 51"/>
                  <a:gd name="T45" fmla="*/ 65 h 81"/>
                  <a:gd name="T46" fmla="*/ 30 w 51"/>
                  <a:gd name="T47" fmla="*/ 69 h 81"/>
                  <a:gd name="T48" fmla="*/ 30 w 51"/>
                  <a:gd name="T49" fmla="*/ 76 h 81"/>
                  <a:gd name="T50" fmla="*/ 25 w 51"/>
                  <a:gd name="T51" fmla="*/ 81 h 81"/>
                  <a:gd name="T52" fmla="*/ 10 w 51"/>
                  <a:gd name="T53" fmla="*/ 1 h 81"/>
                  <a:gd name="T54" fmla="*/ 25 w 51"/>
                  <a:gd name="T55" fmla="*/ 7 h 81"/>
                  <a:gd name="T56" fmla="*/ 10 w 51"/>
                  <a:gd name="T57" fmla="*/ 81 h 81"/>
                  <a:gd name="T58" fmla="*/ 25 w 51"/>
                  <a:gd name="T59" fmla="*/ 76 h 81"/>
                  <a:gd name="T60" fmla="*/ 20 w 51"/>
                  <a:gd name="T61" fmla="*/ 69 h 81"/>
                  <a:gd name="T62" fmla="*/ 25 w 51"/>
                  <a:gd name="T63" fmla="*/ 65 h 81"/>
                  <a:gd name="T64" fmla="*/ 20 w 51"/>
                  <a:gd name="T65" fmla="*/ 58 h 81"/>
                  <a:gd name="T66" fmla="*/ 25 w 51"/>
                  <a:gd name="T67" fmla="*/ 53 h 81"/>
                  <a:gd name="T68" fmla="*/ 10 w 51"/>
                  <a:gd name="T69" fmla="*/ 58 h 81"/>
                  <a:gd name="T70" fmla="*/ 15 w 51"/>
                  <a:gd name="T71" fmla="*/ 65 h 81"/>
                  <a:gd name="T72" fmla="*/ 10 w 51"/>
                  <a:gd name="T73" fmla="*/ 65 h 81"/>
                  <a:gd name="T74" fmla="*/ 15 w 51"/>
                  <a:gd name="T75" fmla="*/ 69 h 81"/>
                  <a:gd name="T76" fmla="*/ 15 w 51"/>
                  <a:gd name="T77" fmla="*/ 76 h 81"/>
                  <a:gd name="T78" fmla="*/ 10 w 51"/>
                  <a:gd name="T79" fmla="*/ 81 h 81"/>
                  <a:gd name="T80" fmla="*/ 0 w 51"/>
                  <a:gd name="T81" fmla="*/ 1 h 81"/>
                  <a:gd name="T82" fmla="*/ 1 w 51"/>
                  <a:gd name="T83" fmla="*/ 81 h 81"/>
                  <a:gd name="T84" fmla="*/ 10 w 51"/>
                  <a:gd name="T85" fmla="*/ 76 h 81"/>
                  <a:gd name="T86" fmla="*/ 5 w 51"/>
                  <a:gd name="T87" fmla="*/ 69 h 81"/>
                  <a:gd name="T88" fmla="*/ 10 w 51"/>
                  <a:gd name="T89" fmla="*/ 65 h 81"/>
                  <a:gd name="T90" fmla="*/ 5 w 51"/>
                  <a:gd name="T91" fmla="*/ 58 h 81"/>
                  <a:gd name="T92" fmla="*/ 10 w 51"/>
                  <a:gd name="T93" fmla="*/ 53 h 81"/>
                  <a:gd name="T94" fmla="*/ 5 w 51"/>
                  <a:gd name="T95" fmla="*/ 7 h 81"/>
                  <a:gd name="T96" fmla="*/ 10 w 51"/>
                  <a:gd name="T9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1" h="81">
                    <a:moveTo>
                      <a:pt x="40" y="81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0" y="76"/>
                      <a:pt x="40" y="76"/>
                      <a:pt x="40" y="76"/>
                    </a:cubicBezTo>
                    <a:lnTo>
                      <a:pt x="40" y="81"/>
                    </a:lnTo>
                    <a:close/>
                    <a:moveTo>
                      <a:pt x="35" y="0"/>
                    </a:moveTo>
                    <a:cubicBezTo>
                      <a:pt x="35" y="1"/>
                      <a:pt x="35" y="1"/>
                      <a:pt x="3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  <a:moveTo>
                      <a:pt x="25" y="81"/>
                    </a:move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5" y="76"/>
                      <a:pt x="25" y="76"/>
                      <a:pt x="25" y="76"/>
                    </a:cubicBezTo>
                    <a:lnTo>
                      <a:pt x="25" y="81"/>
                    </a:lnTo>
                    <a:close/>
                    <a:moveTo>
                      <a:pt x="25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1"/>
                      <a:pt x="25" y="1"/>
                      <a:pt x="25" y="1"/>
                    </a:cubicBezTo>
                    <a:close/>
                    <a:moveTo>
                      <a:pt x="10" y="81"/>
                    </a:moveTo>
                    <a:cubicBezTo>
                      <a:pt x="25" y="81"/>
                      <a:pt x="25" y="81"/>
                      <a:pt x="25" y="81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0" y="76"/>
                      <a:pt x="10" y="76"/>
                      <a:pt x="10" y="76"/>
                    </a:cubicBezTo>
                    <a:lnTo>
                      <a:pt x="10" y="81"/>
                    </a:lnTo>
                    <a:close/>
                    <a:moveTo>
                      <a:pt x="1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1" y="78"/>
                      <a:pt x="1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5" y="76"/>
                      <a:pt x="5" y="76"/>
                      <a:pt x="5" y="7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10" y="7"/>
                      <a:pt x="10" y="7"/>
                      <a:pt x="10" y="7"/>
                    </a:cubicBezTo>
                    <a:lnTo>
                      <a:pt x="1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06">
                <a:extLst>
                  <a:ext uri="{FF2B5EF4-FFF2-40B4-BE49-F238E27FC236}">
                    <a16:creationId xmlns="" xmlns:a16="http://schemas.microsoft.com/office/drawing/2014/main" id="{E4ADF4D7-2040-4DCE-90E1-3FECB79EE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30095"/>
                <a:ext cx="142148" cy="61271"/>
              </a:xfrm>
              <a:custGeom>
                <a:avLst/>
                <a:gdLst>
                  <a:gd name="T0" fmla="*/ 0 w 116"/>
                  <a:gd name="T1" fmla="*/ 28 h 50"/>
                  <a:gd name="T2" fmla="*/ 44 w 116"/>
                  <a:gd name="T3" fmla="*/ 50 h 50"/>
                  <a:gd name="T4" fmla="*/ 116 w 116"/>
                  <a:gd name="T5" fmla="*/ 50 h 50"/>
                  <a:gd name="T6" fmla="*/ 15 w 116"/>
                  <a:gd name="T7" fmla="*/ 0 h 50"/>
                  <a:gd name="T8" fmla="*/ 0 w 116"/>
                  <a:gd name="T9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50">
                    <a:moveTo>
                      <a:pt x="0" y="28"/>
                    </a:moveTo>
                    <a:lnTo>
                      <a:pt x="44" y="50"/>
                    </a:lnTo>
                    <a:lnTo>
                      <a:pt x="116" y="50"/>
                    </a:lnTo>
                    <a:lnTo>
                      <a:pt x="15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07">
                <a:extLst>
                  <a:ext uri="{FF2B5EF4-FFF2-40B4-BE49-F238E27FC236}">
                    <a16:creationId xmlns="" xmlns:a16="http://schemas.microsoft.com/office/drawing/2014/main" id="{79907C9C-79E9-4384-B9A6-1EE9B7F5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99944"/>
                <a:ext cx="349243" cy="176459"/>
              </a:xfrm>
              <a:custGeom>
                <a:avLst/>
                <a:gdLst>
                  <a:gd name="T0" fmla="*/ 56 w 79"/>
                  <a:gd name="T1" fmla="*/ 40 h 40"/>
                  <a:gd name="T2" fmla="*/ 64 w 79"/>
                  <a:gd name="T3" fmla="*/ 40 h 40"/>
                  <a:gd name="T4" fmla="*/ 64 w 79"/>
                  <a:gd name="T5" fmla="*/ 32 h 40"/>
                  <a:gd name="T6" fmla="*/ 79 w 79"/>
                  <a:gd name="T7" fmla="*/ 32 h 40"/>
                  <a:gd name="T8" fmla="*/ 79 w 79"/>
                  <a:gd name="T9" fmla="*/ 8 h 40"/>
                  <a:gd name="T10" fmla="*/ 64 w 79"/>
                  <a:gd name="T11" fmla="*/ 8 h 40"/>
                  <a:gd name="T12" fmla="*/ 64 w 79"/>
                  <a:gd name="T13" fmla="*/ 0 h 40"/>
                  <a:gd name="T14" fmla="*/ 37 w 79"/>
                  <a:gd name="T15" fmla="*/ 0 h 40"/>
                  <a:gd name="T16" fmla="*/ 17 w 79"/>
                  <a:gd name="T17" fmla="*/ 0 h 40"/>
                  <a:gd name="T18" fmla="*/ 0 w 79"/>
                  <a:gd name="T19" fmla="*/ 0 h 40"/>
                  <a:gd name="T20" fmla="*/ 0 w 79"/>
                  <a:gd name="T21" fmla="*/ 2 h 40"/>
                  <a:gd name="T22" fmla="*/ 24 w 79"/>
                  <a:gd name="T23" fmla="*/ 16 h 40"/>
                  <a:gd name="T24" fmla="*/ 48 w 79"/>
                  <a:gd name="T25" fmla="*/ 16 h 40"/>
                  <a:gd name="T26" fmla="*/ 48 w 79"/>
                  <a:gd name="T27" fmla="*/ 25 h 40"/>
                  <a:gd name="T28" fmla="*/ 36 w 79"/>
                  <a:gd name="T29" fmla="*/ 25 h 40"/>
                  <a:gd name="T30" fmla="*/ 56 w 79"/>
                  <a:gd name="T3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9" h="40">
                    <a:moveTo>
                      <a:pt x="56" y="4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8" y="6"/>
                      <a:pt x="16" y="11"/>
                      <a:pt x="24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43" y="30"/>
                      <a:pt x="50" y="35"/>
                      <a:pt x="56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208">
                <a:extLst>
                  <a:ext uri="{FF2B5EF4-FFF2-40B4-BE49-F238E27FC236}">
                    <a16:creationId xmlns="" xmlns:a16="http://schemas.microsoft.com/office/drawing/2014/main" id="{0983DDD7-07E8-43F5-875E-3AB2042DA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4542" y="4067667"/>
                <a:ext cx="296550" cy="79652"/>
              </a:xfrm>
              <a:custGeom>
                <a:avLst/>
                <a:gdLst>
                  <a:gd name="T0" fmla="*/ 33 w 242"/>
                  <a:gd name="T1" fmla="*/ 65 h 65"/>
                  <a:gd name="T2" fmla="*/ 36 w 242"/>
                  <a:gd name="T3" fmla="*/ 65 h 65"/>
                  <a:gd name="T4" fmla="*/ 202 w 242"/>
                  <a:gd name="T5" fmla="*/ 65 h 65"/>
                  <a:gd name="T6" fmla="*/ 206 w 242"/>
                  <a:gd name="T7" fmla="*/ 65 h 65"/>
                  <a:gd name="T8" fmla="*/ 242 w 242"/>
                  <a:gd name="T9" fmla="*/ 0 h 65"/>
                  <a:gd name="T10" fmla="*/ 238 w 242"/>
                  <a:gd name="T11" fmla="*/ 0 h 65"/>
                  <a:gd name="T12" fmla="*/ 206 w 242"/>
                  <a:gd name="T13" fmla="*/ 0 h 65"/>
                  <a:gd name="T14" fmla="*/ 177 w 242"/>
                  <a:gd name="T15" fmla="*/ 0 h 65"/>
                  <a:gd name="T16" fmla="*/ 65 w 242"/>
                  <a:gd name="T17" fmla="*/ 0 h 65"/>
                  <a:gd name="T18" fmla="*/ 36 w 242"/>
                  <a:gd name="T19" fmla="*/ 0 h 65"/>
                  <a:gd name="T20" fmla="*/ 0 w 242"/>
                  <a:gd name="T21" fmla="*/ 0 h 65"/>
                  <a:gd name="T22" fmla="*/ 33 w 242"/>
                  <a:gd name="T2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2" h="65">
                    <a:moveTo>
                      <a:pt x="33" y="65"/>
                    </a:moveTo>
                    <a:lnTo>
                      <a:pt x="36" y="65"/>
                    </a:lnTo>
                    <a:lnTo>
                      <a:pt x="202" y="65"/>
                    </a:lnTo>
                    <a:lnTo>
                      <a:pt x="206" y="65"/>
                    </a:lnTo>
                    <a:lnTo>
                      <a:pt x="242" y="0"/>
                    </a:lnTo>
                    <a:lnTo>
                      <a:pt x="238" y="0"/>
                    </a:lnTo>
                    <a:lnTo>
                      <a:pt x="206" y="0"/>
                    </a:lnTo>
                    <a:lnTo>
                      <a:pt x="177" y="0"/>
                    </a:lnTo>
                    <a:lnTo>
                      <a:pt x="65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33" y="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09">
                <a:extLst>
                  <a:ext uri="{FF2B5EF4-FFF2-40B4-BE49-F238E27FC236}">
                    <a16:creationId xmlns="" xmlns:a16="http://schemas.microsoft.com/office/drawing/2014/main" id="{BDE797CF-5FDB-463B-B9A6-6D625701B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866" y="4086048"/>
                <a:ext cx="295324" cy="140922"/>
              </a:xfrm>
              <a:custGeom>
                <a:avLst/>
                <a:gdLst>
                  <a:gd name="T0" fmla="*/ 0 w 67"/>
                  <a:gd name="T1" fmla="*/ 32 h 32"/>
                  <a:gd name="T2" fmla="*/ 67 w 67"/>
                  <a:gd name="T3" fmla="*/ 32 h 32"/>
                  <a:gd name="T4" fmla="*/ 67 w 67"/>
                  <a:gd name="T5" fmla="*/ 0 h 32"/>
                  <a:gd name="T6" fmla="*/ 60 w 67"/>
                  <a:gd name="T7" fmla="*/ 15 h 32"/>
                  <a:gd name="T8" fmla="*/ 59 w 67"/>
                  <a:gd name="T9" fmla="*/ 16 h 32"/>
                  <a:gd name="T10" fmla="*/ 58 w 67"/>
                  <a:gd name="T11" fmla="*/ 16 h 32"/>
                  <a:gd name="T12" fmla="*/ 56 w 67"/>
                  <a:gd name="T13" fmla="*/ 16 h 32"/>
                  <a:gd name="T14" fmla="*/ 39 w 67"/>
                  <a:gd name="T15" fmla="*/ 16 h 32"/>
                  <a:gd name="T16" fmla="*/ 39 w 67"/>
                  <a:gd name="T17" fmla="*/ 17 h 32"/>
                  <a:gd name="T18" fmla="*/ 39 w 67"/>
                  <a:gd name="T19" fmla="*/ 20 h 32"/>
                  <a:gd name="T20" fmla="*/ 34 w 67"/>
                  <a:gd name="T21" fmla="*/ 22 h 32"/>
                  <a:gd name="T22" fmla="*/ 30 w 67"/>
                  <a:gd name="T23" fmla="*/ 20 h 32"/>
                  <a:gd name="T24" fmla="*/ 29 w 67"/>
                  <a:gd name="T25" fmla="*/ 17 h 32"/>
                  <a:gd name="T26" fmla="*/ 29 w 67"/>
                  <a:gd name="T27" fmla="*/ 16 h 32"/>
                  <a:gd name="T28" fmla="*/ 12 w 67"/>
                  <a:gd name="T29" fmla="*/ 16 h 32"/>
                  <a:gd name="T30" fmla="*/ 10 w 67"/>
                  <a:gd name="T31" fmla="*/ 16 h 32"/>
                  <a:gd name="T32" fmla="*/ 9 w 67"/>
                  <a:gd name="T33" fmla="*/ 16 h 32"/>
                  <a:gd name="T34" fmla="*/ 8 w 67"/>
                  <a:gd name="T35" fmla="*/ 15 h 32"/>
                  <a:gd name="T36" fmla="*/ 0 w 67"/>
                  <a:gd name="T37" fmla="*/ 1 h 32"/>
                  <a:gd name="T38" fmla="*/ 0 w 67"/>
                  <a:gd name="T3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32">
                    <a:moveTo>
                      <a:pt x="0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7"/>
                      <a:pt x="39" y="17"/>
                    </a:cubicBezTo>
                    <a:cubicBezTo>
                      <a:pt x="39" y="18"/>
                      <a:pt x="39" y="19"/>
                      <a:pt x="39" y="20"/>
                    </a:cubicBezTo>
                    <a:cubicBezTo>
                      <a:pt x="38" y="21"/>
                      <a:pt x="36" y="22"/>
                      <a:pt x="34" y="22"/>
                    </a:cubicBezTo>
                    <a:cubicBezTo>
                      <a:pt x="32" y="22"/>
                      <a:pt x="31" y="21"/>
                      <a:pt x="30" y="20"/>
                    </a:cubicBezTo>
                    <a:cubicBezTo>
                      <a:pt x="29" y="19"/>
                      <a:pt x="29" y="18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210">
                <a:extLst>
                  <a:ext uri="{FF2B5EF4-FFF2-40B4-BE49-F238E27FC236}">
                    <a16:creationId xmlns="" xmlns:a16="http://schemas.microsoft.com/office/drawing/2014/main" id="{FE534DFF-80D8-47A6-86D0-E2D0B897C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657" y="3962282"/>
                <a:ext cx="208320" cy="96808"/>
              </a:xfrm>
              <a:custGeom>
                <a:avLst/>
                <a:gdLst>
                  <a:gd name="T0" fmla="*/ 47 w 47"/>
                  <a:gd name="T1" fmla="*/ 22 h 22"/>
                  <a:gd name="T2" fmla="*/ 47 w 47"/>
                  <a:gd name="T3" fmla="*/ 10 h 22"/>
                  <a:gd name="T4" fmla="*/ 38 w 47"/>
                  <a:gd name="T5" fmla="*/ 0 h 22"/>
                  <a:gd name="T6" fmla="*/ 9 w 47"/>
                  <a:gd name="T7" fmla="*/ 0 h 22"/>
                  <a:gd name="T8" fmla="*/ 0 w 47"/>
                  <a:gd name="T9" fmla="*/ 10 h 22"/>
                  <a:gd name="T10" fmla="*/ 0 w 47"/>
                  <a:gd name="T11" fmla="*/ 22 h 22"/>
                  <a:gd name="T12" fmla="*/ 8 w 47"/>
                  <a:gd name="T13" fmla="*/ 22 h 22"/>
                  <a:gd name="T14" fmla="*/ 8 w 47"/>
                  <a:gd name="T15" fmla="*/ 10 h 22"/>
                  <a:gd name="T16" fmla="*/ 9 w 47"/>
                  <a:gd name="T17" fmla="*/ 8 h 22"/>
                  <a:gd name="T18" fmla="*/ 38 w 47"/>
                  <a:gd name="T19" fmla="*/ 8 h 22"/>
                  <a:gd name="T20" fmla="*/ 39 w 47"/>
                  <a:gd name="T21" fmla="*/ 10 h 22"/>
                  <a:gd name="T22" fmla="*/ 39 w 47"/>
                  <a:gd name="T23" fmla="*/ 22 h 22"/>
                  <a:gd name="T24" fmla="*/ 47 w 47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22">
                    <a:moveTo>
                      <a:pt x="47" y="22"/>
                    </a:move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5"/>
                      <a:pt x="43" y="0"/>
                      <a:pt x="3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8"/>
                      <a:pt x="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9" y="9"/>
                      <a:pt x="39" y="10"/>
                    </a:cubicBezTo>
                    <a:cubicBezTo>
                      <a:pt x="39" y="22"/>
                      <a:pt x="39" y="22"/>
                      <a:pt x="39" y="22"/>
                    </a:cubicBezTo>
                    <a:lnTo>
                      <a:pt x="47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211">
                <a:extLst>
                  <a:ext uri="{FF2B5EF4-FFF2-40B4-BE49-F238E27FC236}">
                    <a16:creationId xmlns="" xmlns:a16="http://schemas.microsoft.com/office/drawing/2014/main" id="{07BBF578-CD7C-4CC1-8162-DB2C792FD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053" y="1250443"/>
                <a:ext cx="308804" cy="308804"/>
              </a:xfrm>
              <a:custGeom>
                <a:avLst/>
                <a:gdLst>
                  <a:gd name="T0" fmla="*/ 35 w 70"/>
                  <a:gd name="T1" fmla="*/ 70 h 70"/>
                  <a:gd name="T2" fmla="*/ 46 w 70"/>
                  <a:gd name="T3" fmla="*/ 68 h 70"/>
                  <a:gd name="T4" fmla="*/ 63 w 70"/>
                  <a:gd name="T5" fmla="*/ 55 h 70"/>
                  <a:gd name="T6" fmla="*/ 70 w 70"/>
                  <a:gd name="T7" fmla="*/ 35 h 70"/>
                  <a:gd name="T8" fmla="*/ 35 w 70"/>
                  <a:gd name="T9" fmla="*/ 0 h 70"/>
                  <a:gd name="T10" fmla="*/ 35 w 70"/>
                  <a:gd name="T11" fmla="*/ 24 h 70"/>
                  <a:gd name="T12" fmla="*/ 45 w 70"/>
                  <a:gd name="T13" fmla="*/ 35 h 70"/>
                  <a:gd name="T14" fmla="*/ 35 w 70"/>
                  <a:gd name="T15" fmla="*/ 45 h 70"/>
                  <a:gd name="T16" fmla="*/ 35 w 70"/>
                  <a:gd name="T17" fmla="*/ 70 h 70"/>
                  <a:gd name="T18" fmla="*/ 35 w 70"/>
                  <a:gd name="T19" fmla="*/ 0 h 70"/>
                  <a:gd name="T20" fmla="*/ 0 w 70"/>
                  <a:gd name="T21" fmla="*/ 35 h 70"/>
                  <a:gd name="T22" fmla="*/ 35 w 70"/>
                  <a:gd name="T23" fmla="*/ 70 h 70"/>
                  <a:gd name="T24" fmla="*/ 35 w 70"/>
                  <a:gd name="T25" fmla="*/ 70 h 70"/>
                  <a:gd name="T26" fmla="*/ 35 w 70"/>
                  <a:gd name="T27" fmla="*/ 45 h 70"/>
                  <a:gd name="T28" fmla="*/ 35 w 70"/>
                  <a:gd name="T29" fmla="*/ 45 h 70"/>
                  <a:gd name="T30" fmla="*/ 35 w 70"/>
                  <a:gd name="T31" fmla="*/ 45 h 70"/>
                  <a:gd name="T32" fmla="*/ 25 w 70"/>
                  <a:gd name="T33" fmla="*/ 35 h 70"/>
                  <a:gd name="T34" fmla="*/ 35 w 70"/>
                  <a:gd name="T35" fmla="*/ 24 h 70"/>
                  <a:gd name="T36" fmla="*/ 35 w 70"/>
                  <a:gd name="T37" fmla="*/ 24 h 70"/>
                  <a:gd name="T38" fmla="*/ 35 w 70"/>
                  <a:gd name="T3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70">
                    <a:moveTo>
                      <a:pt x="35" y="70"/>
                    </a:moveTo>
                    <a:cubicBezTo>
                      <a:pt x="39" y="70"/>
                      <a:pt x="43" y="69"/>
                      <a:pt x="46" y="68"/>
                    </a:cubicBezTo>
                    <a:cubicBezTo>
                      <a:pt x="52" y="63"/>
                      <a:pt x="57" y="59"/>
                      <a:pt x="63" y="55"/>
                    </a:cubicBezTo>
                    <a:cubicBezTo>
                      <a:pt x="67" y="49"/>
                      <a:pt x="70" y="42"/>
                      <a:pt x="70" y="35"/>
                    </a:cubicBezTo>
                    <a:cubicBezTo>
                      <a:pt x="70" y="15"/>
                      <a:pt x="54" y="0"/>
                      <a:pt x="35" y="0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40" y="24"/>
                      <a:pt x="45" y="29"/>
                      <a:pt x="45" y="35"/>
                    </a:cubicBezTo>
                    <a:cubicBezTo>
                      <a:pt x="45" y="40"/>
                      <a:pt x="40" y="45"/>
                      <a:pt x="35" y="45"/>
                    </a:cubicBezTo>
                    <a:lnTo>
                      <a:pt x="35" y="70"/>
                    </a:lnTo>
                    <a:close/>
                    <a:moveTo>
                      <a:pt x="35" y="0"/>
                    </a:moveTo>
                    <a:cubicBezTo>
                      <a:pt x="15" y="0"/>
                      <a:pt x="0" y="15"/>
                      <a:pt x="0" y="35"/>
                    </a:cubicBezTo>
                    <a:cubicBezTo>
                      <a:pt x="0" y="54"/>
                      <a:pt x="1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29" y="45"/>
                      <a:pt x="25" y="40"/>
                      <a:pt x="25" y="35"/>
                    </a:cubicBezTo>
                    <a:cubicBezTo>
                      <a:pt x="25" y="29"/>
                      <a:pt x="29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212">
                <a:extLst>
                  <a:ext uri="{FF2B5EF4-FFF2-40B4-BE49-F238E27FC236}">
                    <a16:creationId xmlns="" xmlns:a16="http://schemas.microsoft.com/office/drawing/2014/main" id="{93D61AC2-C75C-4160-8DF8-0758CDF1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905" y="1625420"/>
                <a:ext cx="257337" cy="216898"/>
              </a:xfrm>
              <a:custGeom>
                <a:avLst/>
                <a:gdLst>
                  <a:gd name="T0" fmla="*/ 15 w 58"/>
                  <a:gd name="T1" fmla="*/ 49 h 49"/>
                  <a:gd name="T2" fmla="*/ 17 w 58"/>
                  <a:gd name="T3" fmla="*/ 49 h 49"/>
                  <a:gd name="T4" fmla="*/ 21 w 58"/>
                  <a:gd name="T5" fmla="*/ 43 h 49"/>
                  <a:gd name="T6" fmla="*/ 15 w 58"/>
                  <a:gd name="T7" fmla="*/ 43 h 49"/>
                  <a:gd name="T8" fmla="*/ 15 w 58"/>
                  <a:gd name="T9" fmla="*/ 49 h 49"/>
                  <a:gd name="T10" fmla="*/ 15 w 58"/>
                  <a:gd name="T11" fmla="*/ 31 h 49"/>
                  <a:gd name="T12" fmla="*/ 19 w 58"/>
                  <a:gd name="T13" fmla="*/ 25 h 49"/>
                  <a:gd name="T14" fmla="*/ 27 w 58"/>
                  <a:gd name="T15" fmla="*/ 36 h 49"/>
                  <a:gd name="T16" fmla="*/ 35 w 58"/>
                  <a:gd name="T17" fmla="*/ 26 h 49"/>
                  <a:gd name="T18" fmla="*/ 41 w 58"/>
                  <a:gd name="T19" fmla="*/ 16 h 49"/>
                  <a:gd name="T20" fmla="*/ 41 w 58"/>
                  <a:gd name="T21" fmla="*/ 16 h 49"/>
                  <a:gd name="T22" fmla="*/ 42 w 58"/>
                  <a:gd name="T23" fmla="*/ 17 h 49"/>
                  <a:gd name="T24" fmla="*/ 58 w 58"/>
                  <a:gd name="T25" fmla="*/ 0 h 49"/>
                  <a:gd name="T26" fmla="*/ 15 w 58"/>
                  <a:gd name="T27" fmla="*/ 0 h 49"/>
                  <a:gd name="T28" fmla="*/ 15 w 58"/>
                  <a:gd name="T29" fmla="*/ 7 h 49"/>
                  <a:gd name="T30" fmla="*/ 20 w 58"/>
                  <a:gd name="T31" fmla="*/ 12 h 49"/>
                  <a:gd name="T32" fmla="*/ 15 w 58"/>
                  <a:gd name="T33" fmla="*/ 17 h 49"/>
                  <a:gd name="T34" fmla="*/ 15 w 58"/>
                  <a:gd name="T35" fmla="*/ 31 h 49"/>
                  <a:gd name="T36" fmla="*/ 0 w 58"/>
                  <a:gd name="T37" fmla="*/ 49 h 49"/>
                  <a:gd name="T38" fmla="*/ 15 w 58"/>
                  <a:gd name="T39" fmla="*/ 49 h 49"/>
                  <a:gd name="T40" fmla="*/ 15 w 58"/>
                  <a:gd name="T41" fmla="*/ 43 h 49"/>
                  <a:gd name="T42" fmla="*/ 5 w 58"/>
                  <a:gd name="T43" fmla="*/ 43 h 49"/>
                  <a:gd name="T44" fmla="*/ 5 w 58"/>
                  <a:gd name="T45" fmla="*/ 43 h 49"/>
                  <a:gd name="T46" fmla="*/ 15 w 58"/>
                  <a:gd name="T47" fmla="*/ 31 h 49"/>
                  <a:gd name="T48" fmla="*/ 15 w 58"/>
                  <a:gd name="T49" fmla="*/ 17 h 49"/>
                  <a:gd name="T50" fmla="*/ 15 w 58"/>
                  <a:gd name="T51" fmla="*/ 17 h 49"/>
                  <a:gd name="T52" fmla="*/ 9 w 58"/>
                  <a:gd name="T53" fmla="*/ 12 h 49"/>
                  <a:gd name="T54" fmla="*/ 15 w 58"/>
                  <a:gd name="T55" fmla="*/ 7 h 49"/>
                  <a:gd name="T56" fmla="*/ 15 w 58"/>
                  <a:gd name="T57" fmla="*/ 7 h 49"/>
                  <a:gd name="T58" fmla="*/ 15 w 58"/>
                  <a:gd name="T59" fmla="*/ 7 h 49"/>
                  <a:gd name="T60" fmla="*/ 15 w 58"/>
                  <a:gd name="T61" fmla="*/ 0 h 49"/>
                  <a:gd name="T62" fmla="*/ 0 w 58"/>
                  <a:gd name="T63" fmla="*/ 0 h 49"/>
                  <a:gd name="T64" fmla="*/ 0 w 58"/>
                  <a:gd name="T6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8" h="49">
                    <a:moveTo>
                      <a:pt x="15" y="49"/>
                    </a:moveTo>
                    <a:cubicBezTo>
                      <a:pt x="17" y="49"/>
                      <a:pt x="17" y="49"/>
                      <a:pt x="17" y="49"/>
                    </a:cubicBezTo>
                    <a:cubicBezTo>
                      <a:pt x="18" y="47"/>
                      <a:pt x="20" y="45"/>
                      <a:pt x="21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5" y="31"/>
                    </a:moveTo>
                    <a:cubicBezTo>
                      <a:pt x="19" y="25"/>
                      <a:pt x="19" y="25"/>
                      <a:pt x="19" y="2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9" y="32"/>
                      <a:pt x="32" y="29"/>
                      <a:pt x="35" y="2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7" y="11"/>
                      <a:pt x="53" y="6"/>
                      <a:pt x="5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7"/>
                      <a:pt x="20" y="9"/>
                      <a:pt x="20" y="12"/>
                    </a:cubicBezTo>
                    <a:cubicBezTo>
                      <a:pt x="20" y="15"/>
                      <a:pt x="18" y="17"/>
                      <a:pt x="15" y="17"/>
                    </a:cubicBezTo>
                    <a:lnTo>
                      <a:pt x="15" y="31"/>
                    </a:lnTo>
                    <a:close/>
                    <a:moveTo>
                      <a:pt x="0" y="4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17"/>
                      <a:pt x="9" y="15"/>
                      <a:pt x="9" y="12"/>
                    </a:cubicBezTo>
                    <a:cubicBezTo>
                      <a:pt x="9" y="9"/>
                      <a:pt x="12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213">
                <a:extLst>
                  <a:ext uri="{FF2B5EF4-FFF2-40B4-BE49-F238E27FC236}">
                    <a16:creationId xmlns="" xmlns:a16="http://schemas.microsoft.com/office/drawing/2014/main" id="{39D9B420-A1DB-4A26-AD66-75583FB7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722" y="1143832"/>
                <a:ext cx="164205" cy="234054"/>
              </a:xfrm>
              <a:custGeom>
                <a:avLst/>
                <a:gdLst>
                  <a:gd name="T0" fmla="*/ 37 w 37"/>
                  <a:gd name="T1" fmla="*/ 35 h 53"/>
                  <a:gd name="T2" fmla="*/ 37 w 37"/>
                  <a:gd name="T3" fmla="*/ 0 h 53"/>
                  <a:gd name="T4" fmla="*/ 19 w 37"/>
                  <a:gd name="T5" fmla="*/ 0 h 53"/>
                  <a:gd name="T6" fmla="*/ 0 w 37"/>
                  <a:gd name="T7" fmla="*/ 49 h 53"/>
                  <a:gd name="T8" fmla="*/ 10 w 37"/>
                  <a:gd name="T9" fmla="*/ 53 h 53"/>
                  <a:gd name="T10" fmla="*/ 34 w 37"/>
                  <a:gd name="T11" fmla="*/ 43 h 53"/>
                  <a:gd name="T12" fmla="*/ 37 w 37"/>
                  <a:gd name="T13" fmla="*/ 3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53">
                    <a:moveTo>
                      <a:pt x="37" y="35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8" y="50"/>
                      <a:pt x="26" y="46"/>
                      <a:pt x="34" y="43"/>
                    </a:cubicBezTo>
                    <a:lnTo>
                      <a:pt x="37" y="3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4">
                <a:extLst>
                  <a:ext uri="{FF2B5EF4-FFF2-40B4-BE49-F238E27FC236}">
                    <a16:creationId xmlns="" xmlns:a16="http://schemas.microsoft.com/office/drawing/2014/main" id="{7882F914-8F95-4905-BBF6-386F7F1A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30635" cy="84553"/>
              </a:xfrm>
              <a:custGeom>
                <a:avLst/>
                <a:gdLst>
                  <a:gd name="T0" fmla="*/ 0 w 7"/>
                  <a:gd name="T1" fmla="*/ 19 h 19"/>
                  <a:gd name="T2" fmla="*/ 6 w 7"/>
                  <a:gd name="T3" fmla="*/ 0 h 19"/>
                  <a:gd name="T4" fmla="*/ 7 w 7"/>
                  <a:gd name="T5" fmla="*/ 0 h 19"/>
                  <a:gd name="T6" fmla="*/ 0 w 7"/>
                  <a:gd name="T7" fmla="*/ 0 h 19"/>
                  <a:gd name="T8" fmla="*/ 0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0" y="19"/>
                    </a:moveTo>
                    <a:cubicBezTo>
                      <a:pt x="6" y="15"/>
                      <a:pt x="6" y="7"/>
                      <a:pt x="6" y="0"/>
                    </a:cubicBezTo>
                    <a:cubicBezTo>
                      <a:pt x="6" y="0"/>
                      <a:pt x="6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15">
                <a:extLst>
                  <a:ext uri="{FF2B5EF4-FFF2-40B4-BE49-F238E27FC236}">
                    <a16:creationId xmlns="" xmlns:a16="http://schemas.microsoft.com/office/drawing/2014/main" id="{2E7EEB75-47F4-4479-93EF-FD0C621B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136021" cy="181361"/>
              </a:xfrm>
              <a:custGeom>
                <a:avLst/>
                <a:gdLst>
                  <a:gd name="T0" fmla="*/ 9 w 31"/>
                  <a:gd name="T1" fmla="*/ 0 h 41"/>
                  <a:gd name="T2" fmla="*/ 9 w 31"/>
                  <a:gd name="T3" fmla="*/ 0 h 41"/>
                  <a:gd name="T4" fmla="*/ 0 w 31"/>
                  <a:gd name="T5" fmla="*/ 21 h 41"/>
                  <a:gd name="T6" fmla="*/ 0 w 31"/>
                  <a:gd name="T7" fmla="*/ 35 h 41"/>
                  <a:gd name="T8" fmla="*/ 2 w 31"/>
                  <a:gd name="T9" fmla="*/ 41 h 41"/>
                  <a:gd name="T10" fmla="*/ 31 w 31"/>
                  <a:gd name="T11" fmla="*/ 32 h 41"/>
                  <a:gd name="T12" fmla="*/ 18 w 31"/>
                  <a:gd name="T13" fmla="*/ 0 h 41"/>
                  <a:gd name="T14" fmla="*/ 9 w 31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1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8"/>
                      <a:pt x="8" y="18"/>
                      <a:pt x="0" y="2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41"/>
                      <a:pt x="2" y="41"/>
                      <a:pt x="2" y="41"/>
                    </a:cubicBezTo>
                    <a:cubicBezTo>
                      <a:pt x="11" y="37"/>
                      <a:pt x="21" y="35"/>
                      <a:pt x="31" y="32"/>
                    </a:cubicBezTo>
                    <a:cubicBezTo>
                      <a:pt x="18" y="0"/>
                      <a:pt x="18" y="0"/>
                      <a:pt x="1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16">
                <a:extLst>
                  <a:ext uri="{FF2B5EF4-FFF2-40B4-BE49-F238E27FC236}">
                    <a16:creationId xmlns="" xmlns:a16="http://schemas.microsoft.com/office/drawing/2014/main" id="{9AB1FB9E-4154-4D17-8131-5C8A0A64E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275" y="1113197"/>
                <a:ext cx="171558" cy="22057"/>
              </a:xfrm>
              <a:custGeom>
                <a:avLst/>
                <a:gdLst>
                  <a:gd name="T0" fmla="*/ 140 w 140"/>
                  <a:gd name="T1" fmla="*/ 0 h 18"/>
                  <a:gd name="T2" fmla="*/ 0 w 140"/>
                  <a:gd name="T3" fmla="*/ 0 h 18"/>
                  <a:gd name="T4" fmla="*/ 0 w 140"/>
                  <a:gd name="T5" fmla="*/ 18 h 18"/>
                  <a:gd name="T6" fmla="*/ 65 w 140"/>
                  <a:gd name="T7" fmla="*/ 18 h 18"/>
                  <a:gd name="T8" fmla="*/ 76 w 140"/>
                  <a:gd name="T9" fmla="*/ 18 h 18"/>
                  <a:gd name="T10" fmla="*/ 140 w 140"/>
                  <a:gd name="T11" fmla="*/ 18 h 18"/>
                  <a:gd name="T12" fmla="*/ 140 w 14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8">
                    <a:moveTo>
                      <a:pt x="1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65" y="18"/>
                    </a:lnTo>
                    <a:lnTo>
                      <a:pt x="76" y="18"/>
                    </a:lnTo>
                    <a:lnTo>
                      <a:pt x="140" y="18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7">
                <a:extLst>
                  <a:ext uri="{FF2B5EF4-FFF2-40B4-BE49-F238E27FC236}">
                    <a16:creationId xmlns="" xmlns:a16="http://schemas.microsoft.com/office/drawing/2014/main" id="{69DA48B5-4A00-4B7B-96C9-CAA0F1F35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171" y="3599560"/>
                <a:ext cx="247533" cy="145824"/>
              </a:xfrm>
              <a:custGeom>
                <a:avLst/>
                <a:gdLst>
                  <a:gd name="T0" fmla="*/ 32 w 56"/>
                  <a:gd name="T1" fmla="*/ 0 h 33"/>
                  <a:gd name="T2" fmla="*/ 32 w 56"/>
                  <a:gd name="T3" fmla="*/ 6 h 33"/>
                  <a:gd name="T4" fmla="*/ 0 w 56"/>
                  <a:gd name="T5" fmla="*/ 33 h 33"/>
                  <a:gd name="T6" fmla="*/ 32 w 56"/>
                  <a:gd name="T7" fmla="*/ 27 h 33"/>
                  <a:gd name="T8" fmla="*/ 32 w 56"/>
                  <a:gd name="T9" fmla="*/ 32 h 33"/>
                  <a:gd name="T10" fmla="*/ 56 w 56"/>
                  <a:gd name="T11" fmla="*/ 16 h 33"/>
                  <a:gd name="T12" fmla="*/ 32 w 56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33">
                    <a:moveTo>
                      <a:pt x="32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4" y="6"/>
                      <a:pt x="0" y="33"/>
                      <a:pt x="0" y="33"/>
                    </a:cubicBezTo>
                    <a:cubicBezTo>
                      <a:pt x="0" y="33"/>
                      <a:pt x="9" y="27"/>
                      <a:pt x="32" y="27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18">
                <a:extLst>
                  <a:ext uri="{FF2B5EF4-FFF2-40B4-BE49-F238E27FC236}">
                    <a16:creationId xmlns="" xmlns:a16="http://schemas.microsoft.com/office/drawing/2014/main" id="{82CDF6F0-EBC4-4767-A920-2C85F2A1F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3728228"/>
                <a:ext cx="242632" cy="145824"/>
              </a:xfrm>
              <a:custGeom>
                <a:avLst/>
                <a:gdLst>
                  <a:gd name="T0" fmla="*/ 24 w 55"/>
                  <a:gd name="T1" fmla="*/ 33 h 33"/>
                  <a:gd name="T2" fmla="*/ 24 w 55"/>
                  <a:gd name="T3" fmla="*/ 28 h 33"/>
                  <a:gd name="T4" fmla="*/ 55 w 55"/>
                  <a:gd name="T5" fmla="*/ 0 h 33"/>
                  <a:gd name="T6" fmla="*/ 24 w 55"/>
                  <a:gd name="T7" fmla="*/ 7 h 33"/>
                  <a:gd name="T8" fmla="*/ 24 w 55"/>
                  <a:gd name="T9" fmla="*/ 1 h 33"/>
                  <a:gd name="T10" fmla="*/ 0 w 55"/>
                  <a:gd name="T11" fmla="*/ 17 h 33"/>
                  <a:gd name="T12" fmla="*/ 24 w 5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3">
                    <a:moveTo>
                      <a:pt x="24" y="33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52" y="28"/>
                      <a:pt x="55" y="0"/>
                      <a:pt x="55" y="0"/>
                    </a:cubicBezTo>
                    <a:cubicBezTo>
                      <a:pt x="55" y="0"/>
                      <a:pt x="47" y="7"/>
                      <a:pt x="24" y="7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17"/>
                      <a:pt x="0" y="17"/>
                      <a:pt x="0" y="17"/>
                    </a:cubicBez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9">
                <a:extLst>
                  <a:ext uri="{FF2B5EF4-FFF2-40B4-BE49-F238E27FC236}">
                    <a16:creationId xmlns="" xmlns:a16="http://schemas.microsoft.com/office/drawing/2014/main" id="{2DFF5B73-0BF3-4998-82DB-8088C098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1104619"/>
                <a:ext cx="203418" cy="203419"/>
              </a:xfrm>
              <a:custGeom>
                <a:avLst/>
                <a:gdLst>
                  <a:gd name="T0" fmla="*/ 34 w 46"/>
                  <a:gd name="T1" fmla="*/ 43 h 46"/>
                  <a:gd name="T2" fmla="*/ 43 w 46"/>
                  <a:gd name="T3" fmla="*/ 34 h 46"/>
                  <a:gd name="T4" fmla="*/ 45 w 46"/>
                  <a:gd name="T5" fmla="*/ 27 h 46"/>
                  <a:gd name="T6" fmla="*/ 45 w 46"/>
                  <a:gd name="T7" fmla="*/ 18 h 46"/>
                  <a:gd name="T8" fmla="*/ 43 w 46"/>
                  <a:gd name="T9" fmla="*/ 11 h 46"/>
                  <a:gd name="T10" fmla="*/ 34 w 46"/>
                  <a:gd name="T11" fmla="*/ 3 h 46"/>
                  <a:gd name="T12" fmla="*/ 31 w 46"/>
                  <a:gd name="T13" fmla="*/ 1 h 46"/>
                  <a:gd name="T14" fmla="*/ 24 w 46"/>
                  <a:gd name="T15" fmla="*/ 0 h 46"/>
                  <a:gd name="T16" fmla="*/ 25 w 46"/>
                  <a:gd name="T17" fmla="*/ 2 h 46"/>
                  <a:gd name="T18" fmla="*/ 28 w 46"/>
                  <a:gd name="T19" fmla="*/ 2 h 46"/>
                  <a:gd name="T20" fmla="*/ 31 w 46"/>
                  <a:gd name="T21" fmla="*/ 3 h 46"/>
                  <a:gd name="T22" fmla="*/ 30 w 46"/>
                  <a:gd name="T23" fmla="*/ 3 h 46"/>
                  <a:gd name="T24" fmla="*/ 26 w 46"/>
                  <a:gd name="T25" fmla="*/ 5 h 46"/>
                  <a:gd name="T26" fmla="*/ 27 w 46"/>
                  <a:gd name="T27" fmla="*/ 7 h 46"/>
                  <a:gd name="T28" fmla="*/ 29 w 46"/>
                  <a:gd name="T29" fmla="*/ 8 h 46"/>
                  <a:gd name="T30" fmla="*/ 32 w 46"/>
                  <a:gd name="T31" fmla="*/ 4 h 46"/>
                  <a:gd name="T32" fmla="*/ 35 w 46"/>
                  <a:gd name="T33" fmla="*/ 5 h 46"/>
                  <a:gd name="T34" fmla="*/ 37 w 46"/>
                  <a:gd name="T35" fmla="*/ 6 h 46"/>
                  <a:gd name="T36" fmla="*/ 38 w 46"/>
                  <a:gd name="T37" fmla="*/ 9 h 46"/>
                  <a:gd name="T38" fmla="*/ 37 w 46"/>
                  <a:gd name="T39" fmla="*/ 11 h 46"/>
                  <a:gd name="T40" fmla="*/ 36 w 46"/>
                  <a:gd name="T41" fmla="*/ 9 h 46"/>
                  <a:gd name="T42" fmla="*/ 33 w 46"/>
                  <a:gd name="T43" fmla="*/ 10 h 46"/>
                  <a:gd name="T44" fmla="*/ 35 w 46"/>
                  <a:gd name="T45" fmla="*/ 11 h 46"/>
                  <a:gd name="T46" fmla="*/ 30 w 46"/>
                  <a:gd name="T47" fmla="*/ 13 h 46"/>
                  <a:gd name="T48" fmla="*/ 28 w 46"/>
                  <a:gd name="T49" fmla="*/ 15 h 46"/>
                  <a:gd name="T50" fmla="*/ 25 w 46"/>
                  <a:gd name="T51" fmla="*/ 17 h 46"/>
                  <a:gd name="T52" fmla="*/ 26 w 46"/>
                  <a:gd name="T53" fmla="*/ 27 h 46"/>
                  <a:gd name="T54" fmla="*/ 29 w 46"/>
                  <a:gd name="T55" fmla="*/ 28 h 46"/>
                  <a:gd name="T56" fmla="*/ 31 w 46"/>
                  <a:gd name="T57" fmla="*/ 28 h 46"/>
                  <a:gd name="T58" fmla="*/ 36 w 46"/>
                  <a:gd name="T59" fmla="*/ 31 h 46"/>
                  <a:gd name="T60" fmla="*/ 38 w 46"/>
                  <a:gd name="T61" fmla="*/ 33 h 46"/>
                  <a:gd name="T62" fmla="*/ 41 w 46"/>
                  <a:gd name="T63" fmla="*/ 34 h 46"/>
                  <a:gd name="T64" fmla="*/ 26 w 46"/>
                  <a:gd name="T65" fmla="*/ 40 h 46"/>
                  <a:gd name="T66" fmla="*/ 0 w 46"/>
                  <a:gd name="T67" fmla="*/ 19 h 46"/>
                  <a:gd name="T68" fmla="*/ 0 w 46"/>
                  <a:gd name="T69" fmla="*/ 28 h 46"/>
                  <a:gd name="T70" fmla="*/ 4 w 46"/>
                  <a:gd name="T71" fmla="*/ 37 h 46"/>
                  <a:gd name="T72" fmla="*/ 14 w 46"/>
                  <a:gd name="T73" fmla="*/ 44 h 46"/>
                  <a:gd name="T74" fmla="*/ 23 w 46"/>
                  <a:gd name="T75" fmla="*/ 36 h 46"/>
                  <a:gd name="T76" fmla="*/ 22 w 46"/>
                  <a:gd name="T77" fmla="*/ 33 h 46"/>
                  <a:gd name="T78" fmla="*/ 23 w 46"/>
                  <a:gd name="T79" fmla="*/ 29 h 46"/>
                  <a:gd name="T80" fmla="*/ 21 w 46"/>
                  <a:gd name="T81" fmla="*/ 28 h 46"/>
                  <a:gd name="T82" fmla="*/ 18 w 46"/>
                  <a:gd name="T83" fmla="*/ 26 h 46"/>
                  <a:gd name="T84" fmla="*/ 13 w 46"/>
                  <a:gd name="T85" fmla="*/ 24 h 46"/>
                  <a:gd name="T86" fmla="*/ 11 w 46"/>
                  <a:gd name="T87" fmla="*/ 20 h 46"/>
                  <a:gd name="T88" fmla="*/ 10 w 46"/>
                  <a:gd name="T89" fmla="*/ 20 h 46"/>
                  <a:gd name="T90" fmla="*/ 9 w 46"/>
                  <a:gd name="T91" fmla="*/ 21 h 46"/>
                  <a:gd name="T92" fmla="*/ 8 w 46"/>
                  <a:gd name="T93" fmla="*/ 17 h 46"/>
                  <a:gd name="T94" fmla="*/ 8 w 46"/>
                  <a:gd name="T95" fmla="*/ 13 h 46"/>
                  <a:gd name="T96" fmla="*/ 10 w 46"/>
                  <a:gd name="T97" fmla="*/ 9 h 46"/>
                  <a:gd name="T98" fmla="*/ 9 w 46"/>
                  <a:gd name="T99" fmla="*/ 6 h 46"/>
                  <a:gd name="T100" fmla="*/ 20 w 46"/>
                  <a:gd name="T101" fmla="*/ 1 h 46"/>
                  <a:gd name="T102" fmla="*/ 24 w 46"/>
                  <a:gd name="T103" fmla="*/ 0 h 46"/>
                  <a:gd name="T104" fmla="*/ 14 w 46"/>
                  <a:gd name="T105" fmla="*/ 1 h 46"/>
                  <a:gd name="T106" fmla="*/ 6 w 46"/>
                  <a:gd name="T107" fmla="*/ 6 h 46"/>
                  <a:gd name="T108" fmla="*/ 1 w 46"/>
                  <a:gd name="T109" fmla="*/ 14 h 46"/>
                  <a:gd name="T110" fmla="*/ 24 w 46"/>
                  <a:gd name="T111" fmla="*/ 29 h 46"/>
                  <a:gd name="T112" fmla="*/ 21 w 46"/>
                  <a:gd name="T113" fmla="*/ 25 h 46"/>
                  <a:gd name="T114" fmla="*/ 20 w 46"/>
                  <a:gd name="T115" fmla="*/ 23 h 46"/>
                  <a:gd name="T116" fmla="*/ 16 w 46"/>
                  <a:gd name="T117" fmla="*/ 24 h 46"/>
                  <a:gd name="T118" fmla="*/ 18 w 46"/>
                  <a:gd name="T119" fmla="*/ 19 h 46"/>
                  <a:gd name="T120" fmla="*/ 22 w 46"/>
                  <a:gd name="T121" fmla="*/ 19 h 46"/>
                  <a:gd name="T122" fmla="*/ 24 w 46"/>
                  <a:gd name="T123" fmla="*/ 1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" h="46">
                    <a:moveTo>
                      <a:pt x="24" y="46"/>
                    </a:moveTo>
                    <a:cubicBezTo>
                      <a:pt x="25" y="46"/>
                      <a:pt x="27" y="45"/>
                      <a:pt x="28" y="45"/>
                    </a:cubicBezTo>
                    <a:cubicBezTo>
                      <a:pt x="29" y="45"/>
                      <a:pt x="29" y="45"/>
                      <a:pt x="30" y="45"/>
                    </a:cubicBezTo>
                    <a:cubicBezTo>
                      <a:pt x="30" y="44"/>
                      <a:pt x="31" y="44"/>
                      <a:pt x="31" y="44"/>
                    </a:cubicBezTo>
                    <a:cubicBezTo>
                      <a:pt x="32" y="44"/>
                      <a:pt x="32" y="44"/>
                      <a:pt x="33" y="43"/>
                    </a:cubicBezTo>
                    <a:cubicBezTo>
                      <a:pt x="33" y="43"/>
                      <a:pt x="34" y="43"/>
                      <a:pt x="34" y="43"/>
                    </a:cubicBezTo>
                    <a:cubicBezTo>
                      <a:pt x="36" y="42"/>
                      <a:pt x="37" y="41"/>
                      <a:pt x="38" y="40"/>
                    </a:cubicBezTo>
                    <a:cubicBezTo>
                      <a:pt x="38" y="40"/>
                      <a:pt x="39" y="39"/>
                      <a:pt x="39" y="39"/>
                    </a:cubicBezTo>
                    <a:cubicBezTo>
                      <a:pt x="39" y="39"/>
                      <a:pt x="39" y="39"/>
                      <a:pt x="40" y="38"/>
                    </a:cubicBezTo>
                    <a:cubicBezTo>
                      <a:pt x="40" y="38"/>
                      <a:pt x="40" y="37"/>
                      <a:pt x="41" y="37"/>
                    </a:cubicBezTo>
                    <a:cubicBezTo>
                      <a:pt x="41" y="36"/>
                      <a:pt x="42" y="36"/>
                      <a:pt x="42" y="35"/>
                    </a:cubicBezTo>
                    <a:cubicBezTo>
                      <a:pt x="42" y="35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0"/>
                      <a:pt x="45" y="29"/>
                      <a:pt x="45" y="28"/>
                    </a:cubicBezTo>
                    <a:cubicBezTo>
                      <a:pt x="45" y="28"/>
                      <a:pt x="45" y="28"/>
                      <a:pt x="45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6" y="25"/>
                      <a:pt x="46" y="25"/>
                    </a:cubicBezTo>
                    <a:cubicBezTo>
                      <a:pt x="46" y="24"/>
                      <a:pt x="46" y="23"/>
                      <a:pt x="46" y="23"/>
                    </a:cubicBezTo>
                    <a:cubicBezTo>
                      <a:pt x="46" y="22"/>
                      <a:pt x="46" y="21"/>
                      <a:pt x="46" y="20"/>
                    </a:cubicBezTo>
                    <a:cubicBezTo>
                      <a:pt x="46" y="20"/>
                      <a:pt x="46" y="20"/>
                      <a:pt x="45" y="19"/>
                    </a:cubicBezTo>
                    <a:cubicBezTo>
                      <a:pt x="45" y="19"/>
                      <a:pt x="45" y="18"/>
                      <a:pt x="45" y="18"/>
                    </a:cubicBezTo>
                    <a:cubicBezTo>
                      <a:pt x="45" y="18"/>
                      <a:pt x="45" y="17"/>
                      <a:pt x="45" y="17"/>
                    </a:cubicBezTo>
                    <a:cubicBezTo>
                      <a:pt x="45" y="16"/>
                      <a:pt x="45" y="15"/>
                      <a:pt x="44" y="15"/>
                    </a:cubicBezTo>
                    <a:cubicBezTo>
                      <a:pt x="44" y="15"/>
                      <a:pt x="44" y="14"/>
                      <a:pt x="44" y="14"/>
                    </a:cubicBezTo>
                    <a:cubicBezTo>
                      <a:pt x="44" y="14"/>
                      <a:pt x="44" y="13"/>
                      <a:pt x="43" y="13"/>
                    </a:cubicBezTo>
                    <a:cubicBezTo>
                      <a:pt x="43" y="13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1"/>
                    </a:cubicBezTo>
                    <a:cubicBezTo>
                      <a:pt x="42" y="10"/>
                      <a:pt x="41" y="9"/>
                      <a:pt x="41" y="8"/>
                    </a:cubicBezTo>
                    <a:cubicBezTo>
                      <a:pt x="40" y="8"/>
                      <a:pt x="40" y="8"/>
                      <a:pt x="40" y="7"/>
                    </a:cubicBezTo>
                    <a:cubicBezTo>
                      <a:pt x="39" y="7"/>
                      <a:pt x="39" y="7"/>
                      <a:pt x="39" y="6"/>
                    </a:cubicBezTo>
                    <a:cubicBezTo>
                      <a:pt x="39" y="6"/>
                      <a:pt x="38" y="6"/>
                      <a:pt x="38" y="6"/>
                    </a:cubicBezTo>
                    <a:cubicBezTo>
                      <a:pt x="38" y="5"/>
                      <a:pt x="37" y="5"/>
                      <a:pt x="36" y="4"/>
                    </a:cubicBezTo>
                    <a:cubicBezTo>
                      <a:pt x="36" y="4"/>
                      <a:pt x="35" y="3"/>
                      <a:pt x="34" y="3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1"/>
                      <a:pt x="26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1"/>
                      <a:pt x="28" y="1"/>
                    </a:cubicBezTo>
                    <a:cubicBezTo>
                      <a:pt x="28" y="1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30" y="2"/>
                      <a:pt x="30" y="2"/>
                    </a:cubicBezTo>
                    <a:cubicBezTo>
                      <a:pt x="30" y="2"/>
                      <a:pt x="31" y="2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6" y="5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25" y="5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6" y="6"/>
                      <a:pt x="26" y="6"/>
                    </a:cubicBezTo>
                    <a:cubicBezTo>
                      <a:pt x="26" y="6"/>
                      <a:pt x="26" y="7"/>
                      <a:pt x="27" y="7"/>
                    </a:cubicBezTo>
                    <a:cubicBezTo>
                      <a:pt x="27" y="7"/>
                      <a:pt x="27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1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4" y="4"/>
                      <a:pt x="34" y="4"/>
                    </a:cubicBezTo>
                    <a:cubicBezTo>
                      <a:pt x="34" y="4"/>
                      <a:pt x="34" y="5"/>
                      <a:pt x="34" y="5"/>
                    </a:cubicBezTo>
                    <a:cubicBezTo>
                      <a:pt x="34" y="5"/>
                      <a:pt x="35" y="5"/>
                      <a:pt x="35" y="5"/>
                    </a:cubicBezTo>
                    <a:cubicBezTo>
                      <a:pt x="35" y="5"/>
                      <a:pt x="34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5"/>
                      <a:pt x="36" y="5"/>
                    </a:cubicBezTo>
                    <a:cubicBezTo>
                      <a:pt x="36" y="6"/>
                      <a:pt x="36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7" y="9"/>
                      <a:pt x="37" y="10"/>
                    </a:cubicBezTo>
                    <a:cubicBezTo>
                      <a:pt x="37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9"/>
                      <a:pt x="34" y="10"/>
                    </a:cubicBezTo>
                    <a:cubicBezTo>
                      <a:pt x="34" y="10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4" y="10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5" y="11"/>
                      <a:pt x="35" y="11"/>
                    </a:cubicBezTo>
                    <a:cubicBezTo>
                      <a:pt x="35" y="11"/>
                      <a:pt x="35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2" y="13"/>
                      <a:pt x="32" y="12"/>
                    </a:cubicBezTo>
                    <a:cubicBezTo>
                      <a:pt x="32" y="12"/>
                      <a:pt x="32" y="12"/>
                      <a:pt x="33" y="12"/>
                    </a:cubicBezTo>
                    <a:cubicBezTo>
                      <a:pt x="32" y="12"/>
                      <a:pt x="32" y="12"/>
                      <a:pt x="31" y="12"/>
                    </a:cubicBezTo>
                    <a:cubicBezTo>
                      <a:pt x="31" y="12"/>
                      <a:pt x="30" y="12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29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6"/>
                      <a:pt x="27" y="16"/>
                    </a:cubicBezTo>
                    <a:cubicBezTo>
                      <a:pt x="26" y="16"/>
                      <a:pt x="26" y="17"/>
                      <a:pt x="26" y="17"/>
                    </a:cubicBezTo>
                    <a:cubicBezTo>
                      <a:pt x="26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8"/>
                      <a:pt x="24" y="1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5" y="28"/>
                    </a:cubicBezTo>
                    <a:cubicBezTo>
                      <a:pt x="25" y="28"/>
                      <a:pt x="25" y="28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7" y="27"/>
                    </a:cubicBezTo>
                    <a:cubicBezTo>
                      <a:pt x="27" y="27"/>
                      <a:pt x="26" y="27"/>
                      <a:pt x="26" y="27"/>
                    </a:cubicBezTo>
                    <a:cubicBezTo>
                      <a:pt x="27" y="28"/>
                      <a:pt x="27" y="27"/>
                      <a:pt x="27" y="27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28" y="27"/>
                      <a:pt x="28" y="28"/>
                      <a:pt x="28" y="28"/>
                    </a:cubicBezTo>
                    <a:cubicBezTo>
                      <a:pt x="28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7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0"/>
                      <a:pt x="35" y="30"/>
                      <a:pt x="35" y="30"/>
                    </a:cubicBezTo>
                    <a:cubicBezTo>
                      <a:pt x="35" y="30"/>
                      <a:pt x="36" y="31"/>
                      <a:pt x="36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2"/>
                      <a:pt x="36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8" y="33"/>
                      <a:pt x="38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8" y="33"/>
                      <a:pt x="39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38" y="39"/>
                      <a:pt x="33" y="43"/>
                      <a:pt x="28" y="44"/>
                    </a:cubicBezTo>
                    <a:cubicBezTo>
                      <a:pt x="28" y="44"/>
                      <a:pt x="28" y="44"/>
                      <a:pt x="28" y="43"/>
                    </a:cubicBezTo>
                    <a:cubicBezTo>
                      <a:pt x="28" y="43"/>
                      <a:pt x="28" y="42"/>
                      <a:pt x="28" y="42"/>
                    </a:cubicBezTo>
                    <a:cubicBezTo>
                      <a:pt x="28" y="42"/>
                      <a:pt x="27" y="41"/>
                      <a:pt x="27" y="41"/>
                    </a:cubicBezTo>
                    <a:cubicBezTo>
                      <a:pt x="27" y="41"/>
                      <a:pt x="27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0"/>
                      <a:pt x="25" y="39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8"/>
                      <a:pt x="24" y="38"/>
                    </a:cubicBezTo>
                    <a:lnTo>
                      <a:pt x="24" y="46"/>
                    </a:lnTo>
                    <a:close/>
                    <a:moveTo>
                      <a:pt x="0" y="18"/>
                    </a:moveTo>
                    <a:cubicBezTo>
                      <a:pt x="0" y="18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0" y="23"/>
                      <a:pt x="0" y="24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1" y="31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2" y="32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3" y="34"/>
                    </a:cubicBezTo>
                    <a:cubicBezTo>
                      <a:pt x="3" y="35"/>
                      <a:pt x="4" y="36"/>
                      <a:pt x="4" y="37"/>
                    </a:cubicBezTo>
                    <a:cubicBezTo>
                      <a:pt x="5" y="37"/>
                      <a:pt x="5" y="38"/>
                      <a:pt x="6" y="38"/>
                    </a:cubicBezTo>
                    <a:cubicBezTo>
                      <a:pt x="6" y="39"/>
                      <a:pt x="6" y="39"/>
                      <a:pt x="6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8" y="41"/>
                      <a:pt x="10" y="42"/>
                      <a:pt x="11" y="43"/>
                    </a:cubicBezTo>
                    <a:cubicBezTo>
                      <a:pt x="11" y="43"/>
                      <a:pt x="12" y="43"/>
                      <a:pt x="12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5" y="44"/>
                      <a:pt x="15" y="45"/>
                    </a:cubicBezTo>
                    <a:cubicBezTo>
                      <a:pt x="18" y="45"/>
                      <a:pt x="20" y="46"/>
                      <a:pt x="23" y="46"/>
                    </a:cubicBezTo>
                    <a:cubicBezTo>
                      <a:pt x="23" y="46"/>
                      <a:pt x="24" y="46"/>
                      <a:pt x="24" y="46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7"/>
                      <a:pt x="23" y="37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2" y="36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3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1"/>
                      <a:pt x="24" y="30"/>
                      <a:pt x="24" y="30"/>
                    </a:cubicBezTo>
                    <a:cubicBezTo>
                      <a:pt x="24" y="29"/>
                      <a:pt x="23" y="29"/>
                      <a:pt x="23" y="29"/>
                    </a:cubicBezTo>
                    <a:cubicBezTo>
                      <a:pt x="23" y="29"/>
                      <a:pt x="23" y="28"/>
                      <a:pt x="23" y="28"/>
                    </a:cubicBezTo>
                    <a:cubicBezTo>
                      <a:pt x="23" y="28"/>
                      <a:pt x="23" y="29"/>
                      <a:pt x="23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8"/>
                      <a:pt x="21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7"/>
                    </a:cubicBezTo>
                    <a:cubicBezTo>
                      <a:pt x="20" y="27"/>
                      <a:pt x="20" y="27"/>
                      <a:pt x="19" y="26"/>
                    </a:cubicBezTo>
                    <a:cubicBezTo>
                      <a:pt x="19" y="26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2" y="24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2"/>
                      <a:pt x="12" y="22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2"/>
                      <a:pt x="10" y="22"/>
                    </a:cubicBezTo>
                    <a:cubicBezTo>
                      <a:pt x="10" y="22"/>
                      <a:pt x="10" y="22"/>
                      <a:pt x="10" y="21"/>
                    </a:cubicBezTo>
                    <a:cubicBezTo>
                      <a:pt x="10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9" y="21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5"/>
                      <a:pt x="7" y="15"/>
                    </a:cubicBezTo>
                    <a:cubicBezTo>
                      <a:pt x="7" y="15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3"/>
                      <a:pt x="8" y="12"/>
                      <a:pt x="9" y="12"/>
                    </a:cubicBezTo>
                    <a:cubicBezTo>
                      <a:pt x="9" y="12"/>
                      <a:pt x="9" y="11"/>
                      <a:pt x="9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9" y="10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7"/>
                      <a:pt x="9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2" y="3"/>
                      <a:pt x="15" y="2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1" y="1"/>
                      <a:pt x="21" y="2"/>
                      <a:pt x="22" y="2"/>
                    </a:cubicBezTo>
                    <a:cubicBezTo>
                      <a:pt x="22" y="2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3" y="1"/>
                    </a:cubicBezTo>
                    <a:cubicBezTo>
                      <a:pt x="23" y="1"/>
                      <a:pt x="24" y="1"/>
                      <a:pt x="24" y="1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7" y="0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2"/>
                      <a:pt x="13" y="2"/>
                    </a:cubicBezTo>
                    <a:cubicBezTo>
                      <a:pt x="13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3"/>
                    </a:cubicBezTo>
                    <a:cubicBezTo>
                      <a:pt x="10" y="3"/>
                      <a:pt x="9" y="4"/>
                      <a:pt x="7" y="5"/>
                    </a:cubicBezTo>
                    <a:cubicBezTo>
                      <a:pt x="7" y="5"/>
                      <a:pt x="7" y="5"/>
                      <a:pt x="7" y="6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4" y="8"/>
                    </a:cubicBezTo>
                    <a:cubicBezTo>
                      <a:pt x="4" y="9"/>
                      <a:pt x="3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2" y="13"/>
                      <a:pt x="1" y="14"/>
                      <a:pt x="1" y="14"/>
                    </a:cubicBezTo>
                    <a:cubicBezTo>
                      <a:pt x="1" y="14"/>
                      <a:pt x="1" y="15"/>
                      <a:pt x="1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17"/>
                      <a:pt x="0" y="18"/>
                      <a:pt x="0" y="18"/>
                    </a:cubicBezTo>
                    <a:close/>
                    <a:moveTo>
                      <a:pt x="24" y="18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8"/>
                      <a:pt x="23" y="28"/>
                    </a:cubicBezTo>
                    <a:cubicBezTo>
                      <a:pt x="23" y="28"/>
                      <a:pt x="23" y="28"/>
                      <a:pt x="22" y="28"/>
                    </a:cubicBezTo>
                    <a:cubicBezTo>
                      <a:pt x="22" y="28"/>
                      <a:pt x="21" y="28"/>
                      <a:pt x="21" y="27"/>
                    </a:cubicBezTo>
                    <a:cubicBezTo>
                      <a:pt x="21" y="27"/>
                      <a:pt x="21" y="27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5" y="22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7" y="19"/>
                      <a:pt x="17" y="19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8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8"/>
                      <a:pt x="21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3" y="19"/>
                      <a:pt x="23" y="19"/>
                    </a:cubicBezTo>
                    <a:cubicBezTo>
                      <a:pt x="23" y="19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0">
                <a:extLst>
                  <a:ext uri="{FF2B5EF4-FFF2-40B4-BE49-F238E27FC236}">
                    <a16:creationId xmlns="" xmlns:a16="http://schemas.microsoft.com/office/drawing/2014/main" id="{B0FEEFFC-FB07-4BB7-B60C-8C3A4755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654" y="1776145"/>
                <a:ext cx="113963" cy="185037"/>
              </a:xfrm>
              <a:custGeom>
                <a:avLst/>
                <a:gdLst>
                  <a:gd name="T0" fmla="*/ 0 w 26"/>
                  <a:gd name="T1" fmla="*/ 29 h 42"/>
                  <a:gd name="T2" fmla="*/ 0 w 26"/>
                  <a:gd name="T3" fmla="*/ 35 h 42"/>
                  <a:gd name="T4" fmla="*/ 8 w 26"/>
                  <a:gd name="T5" fmla="*/ 42 h 42"/>
                  <a:gd name="T6" fmla="*/ 18 w 26"/>
                  <a:gd name="T7" fmla="*/ 42 h 42"/>
                  <a:gd name="T8" fmla="*/ 26 w 26"/>
                  <a:gd name="T9" fmla="*/ 35 h 42"/>
                  <a:gd name="T10" fmla="*/ 26 w 26"/>
                  <a:gd name="T11" fmla="*/ 29 h 42"/>
                  <a:gd name="T12" fmla="*/ 17 w 26"/>
                  <a:gd name="T13" fmla="*/ 29 h 42"/>
                  <a:gd name="T14" fmla="*/ 17 w 26"/>
                  <a:gd name="T15" fmla="*/ 24 h 42"/>
                  <a:gd name="T16" fmla="*/ 26 w 26"/>
                  <a:gd name="T17" fmla="*/ 24 h 42"/>
                  <a:gd name="T18" fmla="*/ 26 w 26"/>
                  <a:gd name="T19" fmla="*/ 16 h 42"/>
                  <a:gd name="T20" fmla="*/ 17 w 26"/>
                  <a:gd name="T21" fmla="*/ 16 h 42"/>
                  <a:gd name="T22" fmla="*/ 17 w 26"/>
                  <a:gd name="T23" fmla="*/ 10 h 42"/>
                  <a:gd name="T24" fmla="*/ 26 w 26"/>
                  <a:gd name="T25" fmla="*/ 10 h 42"/>
                  <a:gd name="T26" fmla="*/ 26 w 26"/>
                  <a:gd name="T27" fmla="*/ 7 h 42"/>
                  <a:gd name="T28" fmla="*/ 18 w 26"/>
                  <a:gd name="T29" fmla="*/ 0 h 42"/>
                  <a:gd name="T30" fmla="*/ 8 w 26"/>
                  <a:gd name="T31" fmla="*/ 0 h 42"/>
                  <a:gd name="T32" fmla="*/ 0 w 26"/>
                  <a:gd name="T33" fmla="*/ 7 h 42"/>
                  <a:gd name="T34" fmla="*/ 0 w 26"/>
                  <a:gd name="T35" fmla="*/ 10 h 42"/>
                  <a:gd name="T36" fmla="*/ 9 w 26"/>
                  <a:gd name="T37" fmla="*/ 10 h 42"/>
                  <a:gd name="T38" fmla="*/ 9 w 26"/>
                  <a:gd name="T39" fmla="*/ 16 h 42"/>
                  <a:gd name="T40" fmla="*/ 0 w 26"/>
                  <a:gd name="T41" fmla="*/ 16 h 42"/>
                  <a:gd name="T42" fmla="*/ 0 w 26"/>
                  <a:gd name="T43" fmla="*/ 24 h 42"/>
                  <a:gd name="T44" fmla="*/ 9 w 26"/>
                  <a:gd name="T45" fmla="*/ 24 h 42"/>
                  <a:gd name="T46" fmla="*/ 9 w 26"/>
                  <a:gd name="T47" fmla="*/ 29 h 42"/>
                  <a:gd name="T48" fmla="*/ 0 w 26"/>
                  <a:gd name="T49" fmla="*/ 2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42">
                    <a:moveTo>
                      <a:pt x="0" y="29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39"/>
                      <a:pt x="4" y="42"/>
                      <a:pt x="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22" y="42"/>
                      <a:pt x="26" y="39"/>
                      <a:pt x="26" y="35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3"/>
                      <a:pt x="22" y="0"/>
                      <a:pt x="1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9"/>
                      <a:pt x="9" y="29"/>
                      <a:pt x="9" y="29"/>
                    </a:cubicBez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21">
                <a:extLst>
                  <a:ext uri="{FF2B5EF4-FFF2-40B4-BE49-F238E27FC236}">
                    <a16:creationId xmlns="" xmlns:a16="http://schemas.microsoft.com/office/drawing/2014/main" id="{004E1967-AC29-45DD-A2FF-C46FF2C6C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794" y="1944027"/>
                <a:ext cx="177685" cy="113963"/>
              </a:xfrm>
              <a:custGeom>
                <a:avLst/>
                <a:gdLst>
                  <a:gd name="T0" fmla="*/ 0 w 40"/>
                  <a:gd name="T1" fmla="*/ 1 h 26"/>
                  <a:gd name="T2" fmla="*/ 13 w 40"/>
                  <a:gd name="T3" fmla="*/ 12 h 26"/>
                  <a:gd name="T4" fmla="*/ 17 w 40"/>
                  <a:gd name="T5" fmla="*/ 12 h 26"/>
                  <a:gd name="T6" fmla="*/ 17 w 40"/>
                  <a:gd name="T7" fmla="*/ 20 h 26"/>
                  <a:gd name="T8" fmla="*/ 12 w 40"/>
                  <a:gd name="T9" fmla="*/ 20 h 26"/>
                  <a:gd name="T10" fmla="*/ 12 w 40"/>
                  <a:gd name="T11" fmla="*/ 26 h 26"/>
                  <a:gd name="T12" fmla="*/ 28 w 40"/>
                  <a:gd name="T13" fmla="*/ 26 h 26"/>
                  <a:gd name="T14" fmla="*/ 28 w 40"/>
                  <a:gd name="T15" fmla="*/ 20 h 26"/>
                  <a:gd name="T16" fmla="*/ 23 w 40"/>
                  <a:gd name="T17" fmla="*/ 20 h 26"/>
                  <a:gd name="T18" fmla="*/ 23 w 40"/>
                  <a:gd name="T19" fmla="*/ 12 h 26"/>
                  <a:gd name="T20" fmla="*/ 27 w 40"/>
                  <a:gd name="T21" fmla="*/ 12 h 26"/>
                  <a:gd name="T22" fmla="*/ 40 w 40"/>
                  <a:gd name="T23" fmla="*/ 1 h 26"/>
                  <a:gd name="T24" fmla="*/ 35 w 40"/>
                  <a:gd name="T25" fmla="*/ 0 h 26"/>
                  <a:gd name="T26" fmla="*/ 27 w 40"/>
                  <a:gd name="T27" fmla="*/ 7 h 26"/>
                  <a:gd name="T28" fmla="*/ 13 w 40"/>
                  <a:gd name="T29" fmla="*/ 7 h 26"/>
                  <a:gd name="T30" fmla="*/ 5 w 40"/>
                  <a:gd name="T31" fmla="*/ 0 h 26"/>
                  <a:gd name="T32" fmla="*/ 0 w 40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6">
                    <a:moveTo>
                      <a:pt x="0" y="1"/>
                    </a:moveTo>
                    <a:cubicBezTo>
                      <a:pt x="1" y="7"/>
                      <a:pt x="7" y="12"/>
                      <a:pt x="13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3" y="12"/>
                      <a:pt x="39" y="6"/>
                      <a:pt x="40" y="1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3"/>
                      <a:pt x="31" y="7"/>
                      <a:pt x="27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0" y="7"/>
                      <a:pt x="6" y="4"/>
                      <a:pt x="5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22">
                <a:extLst>
                  <a:ext uri="{FF2B5EF4-FFF2-40B4-BE49-F238E27FC236}">
                    <a16:creationId xmlns="" xmlns:a16="http://schemas.microsoft.com/office/drawing/2014/main" id="{98B32BFF-91CF-4C9B-BB99-38C93878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236" y="2720939"/>
                <a:ext cx="159304" cy="251210"/>
              </a:xfrm>
              <a:custGeom>
                <a:avLst/>
                <a:gdLst>
                  <a:gd name="T0" fmla="*/ 130 w 130"/>
                  <a:gd name="T1" fmla="*/ 205 h 205"/>
                  <a:gd name="T2" fmla="*/ 115 w 130"/>
                  <a:gd name="T3" fmla="*/ 4 h 205"/>
                  <a:gd name="T4" fmla="*/ 101 w 130"/>
                  <a:gd name="T5" fmla="*/ 0 h 205"/>
                  <a:gd name="T6" fmla="*/ 115 w 130"/>
                  <a:gd name="T7" fmla="*/ 14 h 205"/>
                  <a:gd name="T8" fmla="*/ 115 w 130"/>
                  <a:gd name="T9" fmla="*/ 133 h 205"/>
                  <a:gd name="T10" fmla="*/ 101 w 130"/>
                  <a:gd name="T11" fmla="*/ 148 h 205"/>
                  <a:gd name="T12" fmla="*/ 115 w 130"/>
                  <a:gd name="T13" fmla="*/ 162 h 205"/>
                  <a:gd name="T14" fmla="*/ 101 w 130"/>
                  <a:gd name="T15" fmla="*/ 162 h 205"/>
                  <a:gd name="T16" fmla="*/ 115 w 130"/>
                  <a:gd name="T17" fmla="*/ 173 h 205"/>
                  <a:gd name="T18" fmla="*/ 115 w 130"/>
                  <a:gd name="T19" fmla="*/ 191 h 205"/>
                  <a:gd name="T20" fmla="*/ 101 w 130"/>
                  <a:gd name="T21" fmla="*/ 205 h 205"/>
                  <a:gd name="T22" fmla="*/ 90 w 130"/>
                  <a:gd name="T23" fmla="*/ 4 h 205"/>
                  <a:gd name="T24" fmla="*/ 65 w 130"/>
                  <a:gd name="T25" fmla="*/ 14 h 205"/>
                  <a:gd name="T26" fmla="*/ 101 w 130"/>
                  <a:gd name="T27" fmla="*/ 0 h 205"/>
                  <a:gd name="T28" fmla="*/ 90 w 130"/>
                  <a:gd name="T29" fmla="*/ 0 h 205"/>
                  <a:gd name="T30" fmla="*/ 101 w 130"/>
                  <a:gd name="T31" fmla="*/ 205 h 205"/>
                  <a:gd name="T32" fmla="*/ 90 w 130"/>
                  <a:gd name="T33" fmla="*/ 191 h 205"/>
                  <a:gd name="T34" fmla="*/ 101 w 130"/>
                  <a:gd name="T35" fmla="*/ 173 h 205"/>
                  <a:gd name="T36" fmla="*/ 90 w 130"/>
                  <a:gd name="T37" fmla="*/ 162 h 205"/>
                  <a:gd name="T38" fmla="*/ 101 w 130"/>
                  <a:gd name="T39" fmla="*/ 148 h 205"/>
                  <a:gd name="T40" fmla="*/ 65 w 130"/>
                  <a:gd name="T41" fmla="*/ 133 h 205"/>
                  <a:gd name="T42" fmla="*/ 76 w 130"/>
                  <a:gd name="T43" fmla="*/ 148 h 205"/>
                  <a:gd name="T44" fmla="*/ 76 w 130"/>
                  <a:gd name="T45" fmla="*/ 162 h 205"/>
                  <a:gd name="T46" fmla="*/ 65 w 130"/>
                  <a:gd name="T47" fmla="*/ 173 h 205"/>
                  <a:gd name="T48" fmla="*/ 76 w 130"/>
                  <a:gd name="T49" fmla="*/ 191 h 205"/>
                  <a:gd name="T50" fmla="*/ 65 w 130"/>
                  <a:gd name="T51" fmla="*/ 191 h 205"/>
                  <a:gd name="T52" fmla="*/ 65 w 130"/>
                  <a:gd name="T53" fmla="*/ 4 h 205"/>
                  <a:gd name="T54" fmla="*/ 25 w 130"/>
                  <a:gd name="T55" fmla="*/ 14 h 205"/>
                  <a:gd name="T56" fmla="*/ 65 w 130"/>
                  <a:gd name="T57" fmla="*/ 4 h 205"/>
                  <a:gd name="T58" fmla="*/ 25 w 130"/>
                  <a:gd name="T59" fmla="*/ 205 h 205"/>
                  <a:gd name="T60" fmla="*/ 65 w 130"/>
                  <a:gd name="T61" fmla="*/ 191 h 205"/>
                  <a:gd name="T62" fmla="*/ 50 w 130"/>
                  <a:gd name="T63" fmla="*/ 173 h 205"/>
                  <a:gd name="T64" fmla="*/ 65 w 130"/>
                  <a:gd name="T65" fmla="*/ 162 h 205"/>
                  <a:gd name="T66" fmla="*/ 50 w 130"/>
                  <a:gd name="T67" fmla="*/ 148 h 205"/>
                  <a:gd name="T68" fmla="*/ 65 w 130"/>
                  <a:gd name="T69" fmla="*/ 133 h 205"/>
                  <a:gd name="T70" fmla="*/ 25 w 130"/>
                  <a:gd name="T71" fmla="*/ 148 h 205"/>
                  <a:gd name="T72" fmla="*/ 40 w 130"/>
                  <a:gd name="T73" fmla="*/ 162 h 205"/>
                  <a:gd name="T74" fmla="*/ 25 w 130"/>
                  <a:gd name="T75" fmla="*/ 162 h 205"/>
                  <a:gd name="T76" fmla="*/ 40 w 130"/>
                  <a:gd name="T77" fmla="*/ 173 h 205"/>
                  <a:gd name="T78" fmla="*/ 40 w 130"/>
                  <a:gd name="T79" fmla="*/ 191 h 205"/>
                  <a:gd name="T80" fmla="*/ 25 w 130"/>
                  <a:gd name="T81" fmla="*/ 205 h 205"/>
                  <a:gd name="T82" fmla="*/ 0 w 130"/>
                  <a:gd name="T83" fmla="*/ 4 h 205"/>
                  <a:gd name="T84" fmla="*/ 25 w 130"/>
                  <a:gd name="T85" fmla="*/ 205 h 205"/>
                  <a:gd name="T86" fmla="*/ 14 w 130"/>
                  <a:gd name="T87" fmla="*/ 191 h 205"/>
                  <a:gd name="T88" fmla="*/ 25 w 130"/>
                  <a:gd name="T89" fmla="*/ 173 h 205"/>
                  <a:gd name="T90" fmla="*/ 14 w 130"/>
                  <a:gd name="T91" fmla="*/ 162 h 205"/>
                  <a:gd name="T92" fmla="*/ 25 w 130"/>
                  <a:gd name="T93" fmla="*/ 148 h 205"/>
                  <a:gd name="T94" fmla="*/ 14 w 130"/>
                  <a:gd name="T95" fmla="*/ 133 h 205"/>
                  <a:gd name="T96" fmla="*/ 25 w 130"/>
                  <a:gd name="T97" fmla="*/ 1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" h="205">
                    <a:moveTo>
                      <a:pt x="101" y="205"/>
                    </a:moveTo>
                    <a:lnTo>
                      <a:pt x="130" y="205"/>
                    </a:lnTo>
                    <a:lnTo>
                      <a:pt x="130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01" y="0"/>
                    </a:lnTo>
                    <a:lnTo>
                      <a:pt x="101" y="14"/>
                    </a:lnTo>
                    <a:lnTo>
                      <a:pt x="115" y="14"/>
                    </a:lnTo>
                    <a:lnTo>
                      <a:pt x="115" y="133"/>
                    </a:lnTo>
                    <a:lnTo>
                      <a:pt x="115" y="133"/>
                    </a:lnTo>
                    <a:lnTo>
                      <a:pt x="101" y="133"/>
                    </a:lnTo>
                    <a:lnTo>
                      <a:pt x="101" y="148"/>
                    </a:lnTo>
                    <a:lnTo>
                      <a:pt x="115" y="148"/>
                    </a:lnTo>
                    <a:lnTo>
                      <a:pt x="115" y="162"/>
                    </a:lnTo>
                    <a:lnTo>
                      <a:pt x="115" y="162"/>
                    </a:lnTo>
                    <a:lnTo>
                      <a:pt x="101" y="162"/>
                    </a:lnTo>
                    <a:lnTo>
                      <a:pt x="101" y="173"/>
                    </a:lnTo>
                    <a:lnTo>
                      <a:pt x="115" y="173"/>
                    </a:lnTo>
                    <a:lnTo>
                      <a:pt x="115" y="191"/>
                    </a:lnTo>
                    <a:lnTo>
                      <a:pt x="115" y="191"/>
                    </a:lnTo>
                    <a:lnTo>
                      <a:pt x="101" y="191"/>
                    </a:lnTo>
                    <a:lnTo>
                      <a:pt x="101" y="205"/>
                    </a:lnTo>
                    <a:close/>
                    <a:moveTo>
                      <a:pt x="90" y="0"/>
                    </a:moveTo>
                    <a:lnTo>
                      <a:pt x="90" y="4"/>
                    </a:lnTo>
                    <a:lnTo>
                      <a:pt x="65" y="4"/>
                    </a:lnTo>
                    <a:lnTo>
                      <a:pt x="65" y="14"/>
                    </a:lnTo>
                    <a:lnTo>
                      <a:pt x="101" y="14"/>
                    </a:lnTo>
                    <a:lnTo>
                      <a:pt x="101" y="0"/>
                    </a:lnTo>
                    <a:lnTo>
                      <a:pt x="90" y="0"/>
                    </a:lnTo>
                    <a:lnTo>
                      <a:pt x="90" y="0"/>
                    </a:lnTo>
                    <a:close/>
                    <a:moveTo>
                      <a:pt x="65" y="205"/>
                    </a:moveTo>
                    <a:lnTo>
                      <a:pt x="101" y="205"/>
                    </a:lnTo>
                    <a:lnTo>
                      <a:pt x="101" y="191"/>
                    </a:lnTo>
                    <a:lnTo>
                      <a:pt x="90" y="191"/>
                    </a:lnTo>
                    <a:lnTo>
                      <a:pt x="90" y="173"/>
                    </a:lnTo>
                    <a:lnTo>
                      <a:pt x="101" y="173"/>
                    </a:lnTo>
                    <a:lnTo>
                      <a:pt x="101" y="162"/>
                    </a:lnTo>
                    <a:lnTo>
                      <a:pt x="90" y="162"/>
                    </a:lnTo>
                    <a:lnTo>
                      <a:pt x="90" y="148"/>
                    </a:lnTo>
                    <a:lnTo>
                      <a:pt x="101" y="148"/>
                    </a:lnTo>
                    <a:lnTo>
                      <a:pt x="101" y="133"/>
                    </a:lnTo>
                    <a:lnTo>
                      <a:pt x="65" y="133"/>
                    </a:lnTo>
                    <a:lnTo>
                      <a:pt x="65" y="148"/>
                    </a:lnTo>
                    <a:lnTo>
                      <a:pt x="76" y="148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65" y="162"/>
                    </a:lnTo>
                    <a:lnTo>
                      <a:pt x="65" y="173"/>
                    </a:lnTo>
                    <a:lnTo>
                      <a:pt x="76" y="173"/>
                    </a:lnTo>
                    <a:lnTo>
                      <a:pt x="76" y="191"/>
                    </a:lnTo>
                    <a:lnTo>
                      <a:pt x="76" y="191"/>
                    </a:lnTo>
                    <a:lnTo>
                      <a:pt x="65" y="191"/>
                    </a:lnTo>
                    <a:lnTo>
                      <a:pt x="65" y="205"/>
                    </a:lnTo>
                    <a:close/>
                    <a:moveTo>
                      <a:pt x="65" y="4"/>
                    </a:moveTo>
                    <a:lnTo>
                      <a:pt x="25" y="4"/>
                    </a:lnTo>
                    <a:lnTo>
                      <a:pt x="25" y="14"/>
                    </a:lnTo>
                    <a:lnTo>
                      <a:pt x="65" y="14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  <a:moveTo>
                      <a:pt x="25" y="205"/>
                    </a:moveTo>
                    <a:lnTo>
                      <a:pt x="65" y="205"/>
                    </a:lnTo>
                    <a:lnTo>
                      <a:pt x="65" y="191"/>
                    </a:lnTo>
                    <a:lnTo>
                      <a:pt x="50" y="191"/>
                    </a:lnTo>
                    <a:lnTo>
                      <a:pt x="50" y="173"/>
                    </a:lnTo>
                    <a:lnTo>
                      <a:pt x="65" y="173"/>
                    </a:lnTo>
                    <a:lnTo>
                      <a:pt x="65" y="162"/>
                    </a:lnTo>
                    <a:lnTo>
                      <a:pt x="50" y="162"/>
                    </a:lnTo>
                    <a:lnTo>
                      <a:pt x="50" y="148"/>
                    </a:lnTo>
                    <a:lnTo>
                      <a:pt x="65" y="148"/>
                    </a:lnTo>
                    <a:lnTo>
                      <a:pt x="65" y="133"/>
                    </a:lnTo>
                    <a:lnTo>
                      <a:pt x="25" y="133"/>
                    </a:lnTo>
                    <a:lnTo>
                      <a:pt x="25" y="148"/>
                    </a:lnTo>
                    <a:lnTo>
                      <a:pt x="40" y="148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25" y="162"/>
                    </a:lnTo>
                    <a:lnTo>
                      <a:pt x="25" y="173"/>
                    </a:lnTo>
                    <a:lnTo>
                      <a:pt x="40" y="173"/>
                    </a:lnTo>
                    <a:lnTo>
                      <a:pt x="40" y="191"/>
                    </a:lnTo>
                    <a:lnTo>
                      <a:pt x="40" y="191"/>
                    </a:lnTo>
                    <a:lnTo>
                      <a:pt x="25" y="191"/>
                    </a:lnTo>
                    <a:lnTo>
                      <a:pt x="25" y="205"/>
                    </a:lnTo>
                    <a:close/>
                    <a:moveTo>
                      <a:pt x="25" y="4"/>
                    </a:moveTo>
                    <a:lnTo>
                      <a:pt x="0" y="4"/>
                    </a:lnTo>
                    <a:lnTo>
                      <a:pt x="0" y="205"/>
                    </a:lnTo>
                    <a:lnTo>
                      <a:pt x="25" y="205"/>
                    </a:lnTo>
                    <a:lnTo>
                      <a:pt x="25" y="191"/>
                    </a:lnTo>
                    <a:lnTo>
                      <a:pt x="14" y="191"/>
                    </a:lnTo>
                    <a:lnTo>
                      <a:pt x="14" y="173"/>
                    </a:lnTo>
                    <a:lnTo>
                      <a:pt x="25" y="173"/>
                    </a:lnTo>
                    <a:lnTo>
                      <a:pt x="25" y="162"/>
                    </a:lnTo>
                    <a:lnTo>
                      <a:pt x="14" y="162"/>
                    </a:lnTo>
                    <a:lnTo>
                      <a:pt x="14" y="148"/>
                    </a:lnTo>
                    <a:lnTo>
                      <a:pt x="25" y="148"/>
                    </a:lnTo>
                    <a:lnTo>
                      <a:pt x="25" y="133"/>
                    </a:lnTo>
                    <a:lnTo>
                      <a:pt x="14" y="133"/>
                    </a:lnTo>
                    <a:lnTo>
                      <a:pt x="14" y="14"/>
                    </a:lnTo>
                    <a:lnTo>
                      <a:pt x="25" y="1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23">
                <a:extLst>
                  <a:ext uri="{FF2B5EF4-FFF2-40B4-BE49-F238E27FC236}">
                    <a16:creationId xmlns="" xmlns:a16="http://schemas.microsoft.com/office/drawing/2014/main" id="{0F3F5E97-767C-4D6D-88D7-6F43780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1497977"/>
                <a:ext cx="145824" cy="145824"/>
              </a:xfrm>
              <a:custGeom>
                <a:avLst/>
                <a:gdLst>
                  <a:gd name="T0" fmla="*/ 16 w 33"/>
                  <a:gd name="T1" fmla="*/ 31 h 33"/>
                  <a:gd name="T2" fmla="*/ 19 w 33"/>
                  <a:gd name="T3" fmla="*/ 31 h 33"/>
                  <a:gd name="T4" fmla="*/ 20 w 33"/>
                  <a:gd name="T5" fmla="*/ 33 h 33"/>
                  <a:gd name="T6" fmla="*/ 26 w 33"/>
                  <a:gd name="T7" fmla="*/ 31 h 33"/>
                  <a:gd name="T8" fmla="*/ 25 w 33"/>
                  <a:gd name="T9" fmla="*/ 29 h 33"/>
                  <a:gd name="T10" fmla="*/ 28 w 33"/>
                  <a:gd name="T11" fmla="*/ 25 h 33"/>
                  <a:gd name="T12" fmla="*/ 30 w 33"/>
                  <a:gd name="T13" fmla="*/ 26 h 33"/>
                  <a:gd name="T14" fmla="*/ 33 w 33"/>
                  <a:gd name="T15" fmla="*/ 20 h 33"/>
                  <a:gd name="T16" fmla="*/ 30 w 33"/>
                  <a:gd name="T17" fmla="*/ 19 h 33"/>
                  <a:gd name="T18" fmla="*/ 30 w 33"/>
                  <a:gd name="T19" fmla="*/ 14 h 33"/>
                  <a:gd name="T20" fmla="*/ 33 w 33"/>
                  <a:gd name="T21" fmla="*/ 13 h 33"/>
                  <a:gd name="T22" fmla="*/ 30 w 33"/>
                  <a:gd name="T23" fmla="*/ 8 h 33"/>
                  <a:gd name="T24" fmla="*/ 28 w 33"/>
                  <a:gd name="T25" fmla="*/ 9 h 33"/>
                  <a:gd name="T26" fmla="*/ 24 w 33"/>
                  <a:gd name="T27" fmla="*/ 5 h 33"/>
                  <a:gd name="T28" fmla="*/ 25 w 33"/>
                  <a:gd name="T29" fmla="*/ 3 h 33"/>
                  <a:gd name="T30" fmla="*/ 20 w 33"/>
                  <a:gd name="T31" fmla="*/ 0 h 33"/>
                  <a:gd name="T32" fmla="*/ 19 w 33"/>
                  <a:gd name="T33" fmla="*/ 3 h 33"/>
                  <a:gd name="T34" fmla="*/ 16 w 33"/>
                  <a:gd name="T35" fmla="*/ 3 h 33"/>
                  <a:gd name="T36" fmla="*/ 16 w 33"/>
                  <a:gd name="T37" fmla="*/ 7 h 33"/>
                  <a:gd name="T38" fmla="*/ 25 w 33"/>
                  <a:gd name="T39" fmla="*/ 13 h 33"/>
                  <a:gd name="T40" fmla="*/ 20 w 33"/>
                  <a:gd name="T41" fmla="*/ 26 h 33"/>
                  <a:gd name="T42" fmla="*/ 16 w 33"/>
                  <a:gd name="T43" fmla="*/ 26 h 33"/>
                  <a:gd name="T44" fmla="*/ 16 w 33"/>
                  <a:gd name="T45" fmla="*/ 26 h 33"/>
                  <a:gd name="T46" fmla="*/ 16 w 33"/>
                  <a:gd name="T47" fmla="*/ 31 h 33"/>
                  <a:gd name="T48" fmla="*/ 2 w 33"/>
                  <a:gd name="T49" fmla="*/ 20 h 33"/>
                  <a:gd name="T50" fmla="*/ 0 w 33"/>
                  <a:gd name="T51" fmla="*/ 21 h 33"/>
                  <a:gd name="T52" fmla="*/ 2 w 33"/>
                  <a:gd name="T53" fmla="*/ 26 h 33"/>
                  <a:gd name="T54" fmla="*/ 5 w 33"/>
                  <a:gd name="T55" fmla="*/ 25 h 33"/>
                  <a:gd name="T56" fmla="*/ 8 w 33"/>
                  <a:gd name="T57" fmla="*/ 29 h 33"/>
                  <a:gd name="T58" fmla="*/ 7 w 33"/>
                  <a:gd name="T59" fmla="*/ 31 h 33"/>
                  <a:gd name="T60" fmla="*/ 13 w 33"/>
                  <a:gd name="T61" fmla="*/ 33 h 33"/>
                  <a:gd name="T62" fmla="*/ 14 w 33"/>
                  <a:gd name="T63" fmla="*/ 31 h 33"/>
                  <a:gd name="T64" fmla="*/ 16 w 33"/>
                  <a:gd name="T65" fmla="*/ 31 h 33"/>
                  <a:gd name="T66" fmla="*/ 16 w 33"/>
                  <a:gd name="T67" fmla="*/ 26 h 33"/>
                  <a:gd name="T68" fmla="*/ 8 w 33"/>
                  <a:gd name="T69" fmla="*/ 21 h 33"/>
                  <a:gd name="T70" fmla="*/ 13 w 33"/>
                  <a:gd name="T71" fmla="*/ 8 h 33"/>
                  <a:gd name="T72" fmla="*/ 13 w 33"/>
                  <a:gd name="T73" fmla="*/ 8 h 33"/>
                  <a:gd name="T74" fmla="*/ 16 w 33"/>
                  <a:gd name="T75" fmla="*/ 7 h 33"/>
                  <a:gd name="T76" fmla="*/ 16 w 33"/>
                  <a:gd name="T77" fmla="*/ 7 h 33"/>
                  <a:gd name="T78" fmla="*/ 16 w 33"/>
                  <a:gd name="T79" fmla="*/ 3 h 33"/>
                  <a:gd name="T80" fmla="*/ 14 w 33"/>
                  <a:gd name="T81" fmla="*/ 3 h 33"/>
                  <a:gd name="T82" fmla="*/ 13 w 33"/>
                  <a:gd name="T83" fmla="*/ 1 h 33"/>
                  <a:gd name="T84" fmla="*/ 7 w 33"/>
                  <a:gd name="T85" fmla="*/ 3 h 33"/>
                  <a:gd name="T86" fmla="*/ 8 w 33"/>
                  <a:gd name="T87" fmla="*/ 5 h 33"/>
                  <a:gd name="T88" fmla="*/ 5 w 33"/>
                  <a:gd name="T89" fmla="*/ 9 h 33"/>
                  <a:gd name="T90" fmla="*/ 2 w 33"/>
                  <a:gd name="T91" fmla="*/ 8 h 33"/>
                  <a:gd name="T92" fmla="*/ 0 w 33"/>
                  <a:gd name="T93" fmla="*/ 14 h 33"/>
                  <a:gd name="T94" fmla="*/ 2 w 33"/>
                  <a:gd name="T95" fmla="*/ 15 h 33"/>
                  <a:gd name="T96" fmla="*/ 2 w 33"/>
                  <a:gd name="T97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" h="33">
                    <a:moveTo>
                      <a:pt x="16" y="31"/>
                    </a:moveTo>
                    <a:cubicBezTo>
                      <a:pt x="17" y="31"/>
                      <a:pt x="18" y="31"/>
                      <a:pt x="19" y="31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28"/>
                      <a:pt x="27" y="26"/>
                      <a:pt x="28" y="25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8"/>
                      <a:pt x="31" y="16"/>
                      <a:pt x="30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0" y="7"/>
                      <a:pt x="24" y="10"/>
                      <a:pt x="25" y="13"/>
                    </a:cubicBezTo>
                    <a:cubicBezTo>
                      <a:pt x="27" y="18"/>
                      <a:pt x="25" y="24"/>
                      <a:pt x="20" y="26"/>
                    </a:cubicBezTo>
                    <a:cubicBezTo>
                      <a:pt x="19" y="26"/>
                      <a:pt x="18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31"/>
                    </a:lnTo>
                    <a:close/>
                    <a:moveTo>
                      <a:pt x="2" y="20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7" y="28"/>
                      <a:pt x="8" y="29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6" y="31"/>
                      <a:pt x="16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3" y="26"/>
                      <a:pt x="9" y="24"/>
                      <a:pt x="8" y="21"/>
                    </a:cubicBezTo>
                    <a:cubicBezTo>
                      <a:pt x="5" y="16"/>
                      <a:pt x="8" y="10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7"/>
                      <a:pt x="5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8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24">
                <a:extLst>
                  <a:ext uri="{FF2B5EF4-FFF2-40B4-BE49-F238E27FC236}">
                    <a16:creationId xmlns="" xmlns:a16="http://schemas.microsoft.com/office/drawing/2014/main" id="{B59389D6-B87A-43E9-8856-453C83540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241865"/>
                <a:ext cx="25734" cy="30635"/>
              </a:xfrm>
              <a:custGeom>
                <a:avLst/>
                <a:gdLst>
                  <a:gd name="T0" fmla="*/ 0 w 6"/>
                  <a:gd name="T1" fmla="*/ 0 h 7"/>
                  <a:gd name="T2" fmla="*/ 2 w 6"/>
                  <a:gd name="T3" fmla="*/ 7 h 7"/>
                  <a:gd name="T4" fmla="*/ 6 w 6"/>
                  <a:gd name="T5" fmla="*/ 0 h 7"/>
                  <a:gd name="T6" fmla="*/ 0 w 6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0" y="3"/>
                      <a:pt x="1" y="5"/>
                      <a:pt x="2" y="7"/>
                    </a:cubicBezTo>
                    <a:cubicBezTo>
                      <a:pt x="5" y="5"/>
                      <a:pt x="6" y="3"/>
                      <a:pt x="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25">
                <a:extLst>
                  <a:ext uri="{FF2B5EF4-FFF2-40B4-BE49-F238E27FC236}">
                    <a16:creationId xmlns="" xmlns:a16="http://schemas.microsoft.com/office/drawing/2014/main" id="{4A53E251-2388-43F1-922D-A5060EE1B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197751"/>
                <a:ext cx="25734" cy="34312"/>
              </a:xfrm>
              <a:custGeom>
                <a:avLst/>
                <a:gdLst>
                  <a:gd name="T0" fmla="*/ 2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2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26">
                <a:extLst>
                  <a:ext uri="{FF2B5EF4-FFF2-40B4-BE49-F238E27FC236}">
                    <a16:creationId xmlns="" xmlns:a16="http://schemas.microsoft.com/office/drawing/2014/main" id="{BEC03BAF-38BA-4AE1-A411-3F1F95013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184271"/>
                <a:ext cx="25734" cy="47791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1 h 11"/>
                  <a:gd name="T4" fmla="*/ 3 w 6"/>
                  <a:gd name="T5" fmla="*/ 11 h 11"/>
                  <a:gd name="T6" fmla="*/ 6 w 6"/>
                  <a:gd name="T7" fmla="*/ 2 h 11"/>
                  <a:gd name="T8" fmla="*/ 0 w 6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7"/>
                      <a:pt x="4" y="4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27">
                <a:extLst>
                  <a:ext uri="{FF2B5EF4-FFF2-40B4-BE49-F238E27FC236}">
                    <a16:creationId xmlns="" xmlns:a16="http://schemas.microsoft.com/office/drawing/2014/main" id="{7786D4C7-9ADE-4B59-B07F-B83D5743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241865"/>
                <a:ext cx="26959" cy="44115"/>
              </a:xfrm>
              <a:custGeom>
                <a:avLst/>
                <a:gdLst>
                  <a:gd name="T0" fmla="*/ 6 w 6"/>
                  <a:gd name="T1" fmla="*/ 10 h 10"/>
                  <a:gd name="T2" fmla="*/ 6 w 6"/>
                  <a:gd name="T3" fmla="*/ 0 h 10"/>
                  <a:gd name="T4" fmla="*/ 3 w 6"/>
                  <a:gd name="T5" fmla="*/ 0 h 10"/>
                  <a:gd name="T6" fmla="*/ 0 w 6"/>
                  <a:gd name="T7" fmla="*/ 8 h 10"/>
                  <a:gd name="T8" fmla="*/ 6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6" y="1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2" y="9"/>
                      <a:pt x="4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28">
                <a:extLst>
                  <a:ext uri="{FF2B5EF4-FFF2-40B4-BE49-F238E27FC236}">
                    <a16:creationId xmlns="" xmlns:a16="http://schemas.microsoft.com/office/drawing/2014/main" id="{4C91B8A3-F47D-429B-87D7-5E127017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184271"/>
                <a:ext cx="26959" cy="47791"/>
              </a:xfrm>
              <a:custGeom>
                <a:avLst/>
                <a:gdLst>
                  <a:gd name="T0" fmla="*/ 3 w 6"/>
                  <a:gd name="T1" fmla="*/ 11 h 11"/>
                  <a:gd name="T2" fmla="*/ 6 w 6"/>
                  <a:gd name="T3" fmla="*/ 11 h 11"/>
                  <a:gd name="T4" fmla="*/ 6 w 6"/>
                  <a:gd name="T5" fmla="*/ 0 h 11"/>
                  <a:gd name="T6" fmla="*/ 0 w 6"/>
                  <a:gd name="T7" fmla="*/ 2 h 11"/>
                  <a:gd name="T8" fmla="*/ 3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3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2" y="4"/>
                      <a:pt x="3" y="7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29">
                <a:extLst>
                  <a:ext uri="{FF2B5EF4-FFF2-40B4-BE49-F238E27FC236}">
                    <a16:creationId xmlns="" xmlns:a16="http://schemas.microsoft.com/office/drawing/2014/main" id="{BFE64742-72D9-4EBB-88FE-65F67D44B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241865"/>
                <a:ext cx="26959" cy="30635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0 h 7"/>
                  <a:gd name="T4" fmla="*/ 0 w 6"/>
                  <a:gd name="T5" fmla="*/ 0 h 7"/>
                  <a:gd name="T6" fmla="*/ 4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5" y="5"/>
                      <a:pt x="6" y="3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1" y="5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30">
                <a:extLst>
                  <a:ext uri="{FF2B5EF4-FFF2-40B4-BE49-F238E27FC236}">
                    <a16:creationId xmlns="" xmlns:a16="http://schemas.microsoft.com/office/drawing/2014/main" id="{B52A9CF4-597B-403E-8801-CA0074FA5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197751"/>
                <a:ext cx="26959" cy="34312"/>
              </a:xfrm>
              <a:custGeom>
                <a:avLst/>
                <a:gdLst>
                  <a:gd name="T0" fmla="*/ 4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4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4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31">
                <a:extLst>
                  <a:ext uri="{FF2B5EF4-FFF2-40B4-BE49-F238E27FC236}">
                    <a16:creationId xmlns="" xmlns:a16="http://schemas.microsoft.com/office/drawing/2014/main" id="{3F50AADB-7866-4566-A8DD-7D644BF7B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241865"/>
                <a:ext cx="25734" cy="44115"/>
              </a:xfrm>
              <a:custGeom>
                <a:avLst/>
                <a:gdLst>
                  <a:gd name="T0" fmla="*/ 0 w 6"/>
                  <a:gd name="T1" fmla="*/ 10 h 10"/>
                  <a:gd name="T2" fmla="*/ 6 w 6"/>
                  <a:gd name="T3" fmla="*/ 8 h 10"/>
                  <a:gd name="T4" fmla="*/ 3 w 6"/>
                  <a:gd name="T5" fmla="*/ 0 h 10"/>
                  <a:gd name="T6" fmla="*/ 0 w 6"/>
                  <a:gd name="T7" fmla="*/ 0 h 10"/>
                  <a:gd name="T8" fmla="*/ 0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cubicBezTo>
                      <a:pt x="2" y="10"/>
                      <a:pt x="4" y="9"/>
                      <a:pt x="6" y="8"/>
                    </a:cubicBezTo>
                    <a:cubicBezTo>
                      <a:pt x="4" y="6"/>
                      <a:pt x="3" y="3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32">
                <a:extLst>
                  <a:ext uri="{FF2B5EF4-FFF2-40B4-BE49-F238E27FC236}">
                    <a16:creationId xmlns="" xmlns:a16="http://schemas.microsoft.com/office/drawing/2014/main" id="{6AC845E4-6972-4495-A885-03BA442A1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98" y="972275"/>
                <a:ext cx="115189" cy="110287"/>
              </a:xfrm>
              <a:custGeom>
                <a:avLst/>
                <a:gdLst>
                  <a:gd name="T0" fmla="*/ 26 w 26"/>
                  <a:gd name="T1" fmla="*/ 10 h 25"/>
                  <a:gd name="T2" fmla="*/ 21 w 26"/>
                  <a:gd name="T3" fmla="*/ 12 h 25"/>
                  <a:gd name="T4" fmla="*/ 19 w 26"/>
                  <a:gd name="T5" fmla="*/ 12 h 25"/>
                  <a:gd name="T6" fmla="*/ 18 w 26"/>
                  <a:gd name="T7" fmla="*/ 9 h 25"/>
                  <a:gd name="T8" fmla="*/ 19 w 26"/>
                  <a:gd name="T9" fmla="*/ 8 h 25"/>
                  <a:gd name="T10" fmla="*/ 24 w 26"/>
                  <a:gd name="T11" fmla="*/ 6 h 25"/>
                  <a:gd name="T12" fmla="*/ 22 w 26"/>
                  <a:gd name="T13" fmla="*/ 3 h 25"/>
                  <a:gd name="T14" fmla="*/ 19 w 26"/>
                  <a:gd name="T15" fmla="*/ 2 h 25"/>
                  <a:gd name="T16" fmla="*/ 18 w 26"/>
                  <a:gd name="T17" fmla="*/ 6 h 25"/>
                  <a:gd name="T18" fmla="*/ 16 w 26"/>
                  <a:gd name="T19" fmla="*/ 9 h 25"/>
                  <a:gd name="T20" fmla="*/ 16 w 26"/>
                  <a:gd name="T21" fmla="*/ 5 h 25"/>
                  <a:gd name="T22" fmla="*/ 14 w 26"/>
                  <a:gd name="T23" fmla="*/ 4 h 25"/>
                  <a:gd name="T24" fmla="*/ 14 w 26"/>
                  <a:gd name="T25" fmla="*/ 2 h 25"/>
                  <a:gd name="T26" fmla="*/ 13 w 26"/>
                  <a:gd name="T27" fmla="*/ 2 h 25"/>
                  <a:gd name="T28" fmla="*/ 13 w 26"/>
                  <a:gd name="T29" fmla="*/ 4 h 25"/>
                  <a:gd name="T30" fmla="*/ 11 w 26"/>
                  <a:gd name="T31" fmla="*/ 5 h 25"/>
                  <a:gd name="T32" fmla="*/ 11 w 26"/>
                  <a:gd name="T33" fmla="*/ 9 h 25"/>
                  <a:gd name="T34" fmla="*/ 9 w 26"/>
                  <a:gd name="T35" fmla="*/ 6 h 25"/>
                  <a:gd name="T36" fmla="*/ 8 w 26"/>
                  <a:gd name="T37" fmla="*/ 2 h 25"/>
                  <a:gd name="T38" fmla="*/ 5 w 26"/>
                  <a:gd name="T39" fmla="*/ 3 h 25"/>
                  <a:gd name="T40" fmla="*/ 2 w 26"/>
                  <a:gd name="T41" fmla="*/ 6 h 25"/>
                  <a:gd name="T42" fmla="*/ 8 w 26"/>
                  <a:gd name="T43" fmla="*/ 8 h 25"/>
                  <a:gd name="T44" fmla="*/ 9 w 26"/>
                  <a:gd name="T45" fmla="*/ 9 h 25"/>
                  <a:gd name="T46" fmla="*/ 8 w 26"/>
                  <a:gd name="T47" fmla="*/ 12 h 25"/>
                  <a:gd name="T48" fmla="*/ 6 w 26"/>
                  <a:gd name="T49" fmla="*/ 12 h 25"/>
                  <a:gd name="T50" fmla="*/ 1 w 26"/>
                  <a:gd name="T51" fmla="*/ 10 h 25"/>
                  <a:gd name="T52" fmla="*/ 0 w 26"/>
                  <a:gd name="T53" fmla="*/ 13 h 25"/>
                  <a:gd name="T54" fmla="*/ 2 w 26"/>
                  <a:gd name="T55" fmla="*/ 17 h 25"/>
                  <a:gd name="T56" fmla="*/ 5 w 26"/>
                  <a:gd name="T57" fmla="*/ 14 h 25"/>
                  <a:gd name="T58" fmla="*/ 9 w 26"/>
                  <a:gd name="T59" fmla="*/ 13 h 25"/>
                  <a:gd name="T60" fmla="*/ 6 w 26"/>
                  <a:gd name="T61" fmla="*/ 16 h 25"/>
                  <a:gd name="T62" fmla="*/ 7 w 26"/>
                  <a:gd name="T63" fmla="*/ 18 h 25"/>
                  <a:gd name="T64" fmla="*/ 6 w 26"/>
                  <a:gd name="T65" fmla="*/ 19 h 25"/>
                  <a:gd name="T66" fmla="*/ 7 w 26"/>
                  <a:gd name="T67" fmla="*/ 20 h 25"/>
                  <a:gd name="T68" fmla="*/ 8 w 26"/>
                  <a:gd name="T69" fmla="*/ 19 h 25"/>
                  <a:gd name="T70" fmla="*/ 10 w 26"/>
                  <a:gd name="T71" fmla="*/ 19 h 25"/>
                  <a:gd name="T72" fmla="*/ 13 w 26"/>
                  <a:gd name="T73" fmla="*/ 16 h 25"/>
                  <a:gd name="T74" fmla="*/ 12 w 26"/>
                  <a:gd name="T75" fmla="*/ 21 h 25"/>
                  <a:gd name="T76" fmla="*/ 9 w 26"/>
                  <a:gd name="T77" fmla="*/ 24 h 25"/>
                  <a:gd name="T78" fmla="*/ 13 w 26"/>
                  <a:gd name="T79" fmla="*/ 25 h 25"/>
                  <a:gd name="T80" fmla="*/ 16 w 26"/>
                  <a:gd name="T81" fmla="*/ 25 h 25"/>
                  <a:gd name="T82" fmla="*/ 14 w 26"/>
                  <a:gd name="T83" fmla="*/ 20 h 25"/>
                  <a:gd name="T84" fmla="*/ 14 w 26"/>
                  <a:gd name="T85" fmla="*/ 18 h 25"/>
                  <a:gd name="T86" fmla="*/ 17 w 26"/>
                  <a:gd name="T87" fmla="*/ 17 h 25"/>
                  <a:gd name="T88" fmla="*/ 18 w 26"/>
                  <a:gd name="T89" fmla="*/ 18 h 25"/>
                  <a:gd name="T90" fmla="*/ 20 w 26"/>
                  <a:gd name="T91" fmla="*/ 24 h 25"/>
                  <a:gd name="T92" fmla="*/ 23 w 26"/>
                  <a:gd name="T93" fmla="*/ 21 h 25"/>
                  <a:gd name="T94" fmla="*/ 24 w 26"/>
                  <a:gd name="T95" fmla="*/ 18 h 25"/>
                  <a:gd name="T96" fmla="*/ 20 w 26"/>
                  <a:gd name="T97" fmla="*/ 17 h 25"/>
                  <a:gd name="T98" fmla="*/ 17 w 26"/>
                  <a:gd name="T99" fmla="*/ 15 h 25"/>
                  <a:gd name="T100" fmla="*/ 20 w 26"/>
                  <a:gd name="T101" fmla="*/ 15 h 25"/>
                  <a:gd name="T102" fmla="*/ 22 w 26"/>
                  <a:gd name="T103" fmla="*/ 13 h 25"/>
                  <a:gd name="T104" fmla="*/ 24 w 26"/>
                  <a:gd name="T10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5">
                    <a:moveTo>
                      <a:pt x="26" y="12"/>
                    </a:moveTo>
                    <a:cubicBezTo>
                      <a:pt x="24" y="12"/>
                      <a:pt x="24" y="12"/>
                      <a:pt x="24" y="12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4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4"/>
                      <a:pt x="10" y="14"/>
                      <a:pt x="10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2" y="16"/>
                      <a:pt x="13" y="16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6" y="13"/>
                      <a:pt x="26" y="13"/>
                      <a:pt x="26" y="13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33">
                <a:extLst>
                  <a:ext uri="{FF2B5EF4-FFF2-40B4-BE49-F238E27FC236}">
                    <a16:creationId xmlns="" xmlns:a16="http://schemas.microsoft.com/office/drawing/2014/main" id="{ACCC81B8-030A-4441-BDBD-94C51809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408" y="2124163"/>
                <a:ext cx="220574" cy="164205"/>
              </a:xfrm>
              <a:custGeom>
                <a:avLst/>
                <a:gdLst>
                  <a:gd name="T0" fmla="*/ 25 w 50"/>
                  <a:gd name="T1" fmla="*/ 0 h 37"/>
                  <a:gd name="T2" fmla="*/ 0 w 50"/>
                  <a:gd name="T3" fmla="*/ 25 h 37"/>
                  <a:gd name="T4" fmla="*/ 3 w 50"/>
                  <a:gd name="T5" fmla="*/ 37 h 37"/>
                  <a:gd name="T6" fmla="*/ 3 w 50"/>
                  <a:gd name="T7" fmla="*/ 30 h 37"/>
                  <a:gd name="T8" fmla="*/ 4 w 50"/>
                  <a:gd name="T9" fmla="*/ 27 h 37"/>
                  <a:gd name="T10" fmla="*/ 4 w 50"/>
                  <a:gd name="T11" fmla="*/ 25 h 37"/>
                  <a:gd name="T12" fmla="*/ 25 w 50"/>
                  <a:gd name="T13" fmla="*/ 4 h 37"/>
                  <a:gd name="T14" fmla="*/ 46 w 50"/>
                  <a:gd name="T15" fmla="*/ 25 h 37"/>
                  <a:gd name="T16" fmla="*/ 46 w 50"/>
                  <a:gd name="T17" fmla="*/ 27 h 37"/>
                  <a:gd name="T18" fmla="*/ 47 w 50"/>
                  <a:gd name="T19" fmla="*/ 30 h 37"/>
                  <a:gd name="T20" fmla="*/ 47 w 50"/>
                  <a:gd name="T21" fmla="*/ 37 h 37"/>
                  <a:gd name="T22" fmla="*/ 50 w 50"/>
                  <a:gd name="T23" fmla="*/ 25 h 37"/>
                  <a:gd name="T24" fmla="*/ 25 w 50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37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29"/>
                      <a:pt x="1" y="33"/>
                      <a:pt x="3" y="37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8"/>
                      <a:pt x="4" y="27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5"/>
                    </a:cubicBezTo>
                    <a:cubicBezTo>
                      <a:pt x="46" y="26"/>
                      <a:pt x="46" y="27"/>
                      <a:pt x="46" y="27"/>
                    </a:cubicBezTo>
                    <a:cubicBezTo>
                      <a:pt x="46" y="28"/>
                      <a:pt x="47" y="29"/>
                      <a:pt x="47" y="30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9" y="34"/>
                      <a:pt x="50" y="29"/>
                      <a:pt x="50" y="25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34">
                <a:extLst>
                  <a:ext uri="{FF2B5EF4-FFF2-40B4-BE49-F238E27FC236}">
                    <a16:creationId xmlns="" xmlns:a16="http://schemas.microsoft.com/office/drawing/2014/main" id="{01B0311B-A15E-420F-A681-0E48C364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564" y="2234450"/>
                <a:ext cx="49017" cy="89455"/>
              </a:xfrm>
              <a:custGeom>
                <a:avLst/>
                <a:gdLst>
                  <a:gd name="T0" fmla="*/ 1 w 11"/>
                  <a:gd name="T1" fmla="*/ 4 h 20"/>
                  <a:gd name="T2" fmla="*/ 0 w 11"/>
                  <a:gd name="T3" fmla="*/ 5 h 20"/>
                  <a:gd name="T4" fmla="*/ 0 w 11"/>
                  <a:gd name="T5" fmla="*/ 12 h 20"/>
                  <a:gd name="T6" fmla="*/ 0 w 11"/>
                  <a:gd name="T7" fmla="*/ 15 h 20"/>
                  <a:gd name="T8" fmla="*/ 8 w 11"/>
                  <a:gd name="T9" fmla="*/ 20 h 20"/>
                  <a:gd name="T10" fmla="*/ 11 w 11"/>
                  <a:gd name="T11" fmla="*/ 20 h 20"/>
                  <a:gd name="T12" fmla="*/ 11 w 11"/>
                  <a:gd name="T13" fmla="*/ 0 h 20"/>
                  <a:gd name="T14" fmla="*/ 8 w 11"/>
                  <a:gd name="T15" fmla="*/ 0 h 20"/>
                  <a:gd name="T16" fmla="*/ 1 w 11"/>
                  <a:gd name="T1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4" y="20"/>
                      <a:pt x="8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1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35">
                <a:extLst>
                  <a:ext uri="{FF2B5EF4-FFF2-40B4-BE49-F238E27FC236}">
                    <a16:creationId xmlns="" xmlns:a16="http://schemas.microsoft.com/office/drawing/2014/main" id="{8C34D9A7-2603-4C93-B8C9-65A24F2AE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134" y="2234450"/>
                <a:ext cx="47791" cy="89455"/>
              </a:xfrm>
              <a:custGeom>
                <a:avLst/>
                <a:gdLst>
                  <a:gd name="T0" fmla="*/ 11 w 11"/>
                  <a:gd name="T1" fmla="*/ 15 h 20"/>
                  <a:gd name="T2" fmla="*/ 11 w 11"/>
                  <a:gd name="T3" fmla="*/ 12 h 20"/>
                  <a:gd name="T4" fmla="*/ 11 w 11"/>
                  <a:gd name="T5" fmla="*/ 5 h 20"/>
                  <a:gd name="T6" fmla="*/ 11 w 11"/>
                  <a:gd name="T7" fmla="*/ 5 h 20"/>
                  <a:gd name="T8" fmla="*/ 4 w 11"/>
                  <a:gd name="T9" fmla="*/ 0 h 20"/>
                  <a:gd name="T10" fmla="*/ 0 w 11"/>
                  <a:gd name="T11" fmla="*/ 0 h 20"/>
                  <a:gd name="T12" fmla="*/ 0 w 11"/>
                  <a:gd name="T13" fmla="*/ 20 h 20"/>
                  <a:gd name="T14" fmla="*/ 4 w 11"/>
                  <a:gd name="T15" fmla="*/ 20 h 20"/>
                  <a:gd name="T16" fmla="*/ 11 w 11"/>
                  <a:gd name="T1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1" y="15"/>
                    </a:move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2"/>
                      <a:pt x="7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8" y="20"/>
                      <a:pt x="11" y="18"/>
                      <a:pt x="11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36">
                <a:extLst>
                  <a:ext uri="{FF2B5EF4-FFF2-40B4-BE49-F238E27FC236}">
                    <a16:creationId xmlns="" xmlns:a16="http://schemas.microsoft.com/office/drawing/2014/main" id="{D8236DAB-B2D6-467E-AE2C-A61405F81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668" y="3687789"/>
                <a:ext cx="177685" cy="164205"/>
              </a:xfrm>
              <a:custGeom>
                <a:avLst/>
                <a:gdLst>
                  <a:gd name="T0" fmla="*/ 32 w 40"/>
                  <a:gd name="T1" fmla="*/ 16 h 37"/>
                  <a:gd name="T2" fmla="*/ 31 w 40"/>
                  <a:gd name="T3" fmla="*/ 13 h 37"/>
                  <a:gd name="T4" fmla="*/ 25 w 40"/>
                  <a:gd name="T5" fmla="*/ 14 h 37"/>
                  <a:gd name="T6" fmla="*/ 25 w 40"/>
                  <a:gd name="T7" fmla="*/ 9 h 37"/>
                  <a:gd name="T8" fmla="*/ 21 w 40"/>
                  <a:gd name="T9" fmla="*/ 11 h 37"/>
                  <a:gd name="T10" fmla="*/ 19 w 40"/>
                  <a:gd name="T11" fmla="*/ 5 h 37"/>
                  <a:gd name="T12" fmla="*/ 16 w 40"/>
                  <a:gd name="T13" fmla="*/ 6 h 37"/>
                  <a:gd name="T14" fmla="*/ 17 w 40"/>
                  <a:gd name="T15" fmla="*/ 12 h 37"/>
                  <a:gd name="T16" fmla="*/ 13 w 40"/>
                  <a:gd name="T17" fmla="*/ 6 h 37"/>
                  <a:gd name="T18" fmla="*/ 12 w 40"/>
                  <a:gd name="T19" fmla="*/ 0 h 37"/>
                  <a:gd name="T20" fmla="*/ 7 w 40"/>
                  <a:gd name="T21" fmla="*/ 2 h 37"/>
                  <a:gd name="T22" fmla="*/ 3 w 40"/>
                  <a:gd name="T23" fmla="*/ 7 h 37"/>
                  <a:gd name="T24" fmla="*/ 11 w 40"/>
                  <a:gd name="T25" fmla="*/ 10 h 37"/>
                  <a:gd name="T26" fmla="*/ 14 w 40"/>
                  <a:gd name="T27" fmla="*/ 12 h 37"/>
                  <a:gd name="T28" fmla="*/ 12 w 40"/>
                  <a:gd name="T29" fmla="*/ 16 h 37"/>
                  <a:gd name="T30" fmla="*/ 9 w 40"/>
                  <a:gd name="T31" fmla="*/ 16 h 37"/>
                  <a:gd name="T32" fmla="*/ 1 w 40"/>
                  <a:gd name="T33" fmla="*/ 12 h 37"/>
                  <a:gd name="T34" fmla="*/ 0 w 40"/>
                  <a:gd name="T35" fmla="*/ 18 h 37"/>
                  <a:gd name="T36" fmla="*/ 2 w 40"/>
                  <a:gd name="T37" fmla="*/ 23 h 37"/>
                  <a:gd name="T38" fmla="*/ 7 w 40"/>
                  <a:gd name="T39" fmla="*/ 19 h 37"/>
                  <a:gd name="T40" fmla="*/ 14 w 40"/>
                  <a:gd name="T41" fmla="*/ 18 h 37"/>
                  <a:gd name="T42" fmla="*/ 9 w 40"/>
                  <a:gd name="T43" fmla="*/ 22 h 37"/>
                  <a:gd name="T44" fmla="*/ 10 w 40"/>
                  <a:gd name="T45" fmla="*/ 25 h 37"/>
                  <a:gd name="T46" fmla="*/ 8 w 40"/>
                  <a:gd name="T47" fmla="*/ 27 h 37"/>
                  <a:gd name="T48" fmla="*/ 10 w 40"/>
                  <a:gd name="T49" fmla="*/ 29 h 37"/>
                  <a:gd name="T50" fmla="*/ 12 w 40"/>
                  <a:gd name="T51" fmla="*/ 27 h 37"/>
                  <a:gd name="T52" fmla="*/ 15 w 40"/>
                  <a:gd name="T53" fmla="*/ 28 h 37"/>
                  <a:gd name="T54" fmla="*/ 19 w 40"/>
                  <a:gd name="T55" fmla="*/ 23 h 37"/>
                  <a:gd name="T56" fmla="*/ 18 w 40"/>
                  <a:gd name="T57" fmla="*/ 30 h 37"/>
                  <a:gd name="T58" fmla="*/ 14 w 40"/>
                  <a:gd name="T59" fmla="*/ 35 h 37"/>
                  <a:gd name="T60" fmla="*/ 19 w 40"/>
                  <a:gd name="T61" fmla="*/ 37 h 37"/>
                  <a:gd name="T62" fmla="*/ 25 w 40"/>
                  <a:gd name="T63" fmla="*/ 36 h 37"/>
                  <a:gd name="T64" fmla="*/ 21 w 40"/>
                  <a:gd name="T65" fmla="*/ 28 h 37"/>
                  <a:gd name="T66" fmla="*/ 21 w 40"/>
                  <a:gd name="T67" fmla="*/ 25 h 37"/>
                  <a:gd name="T68" fmla="*/ 25 w 40"/>
                  <a:gd name="T69" fmla="*/ 24 h 37"/>
                  <a:gd name="T70" fmla="*/ 27 w 40"/>
                  <a:gd name="T71" fmla="*/ 26 h 37"/>
                  <a:gd name="T72" fmla="*/ 31 w 40"/>
                  <a:gd name="T73" fmla="*/ 34 h 37"/>
                  <a:gd name="T74" fmla="*/ 35 w 40"/>
                  <a:gd name="T75" fmla="*/ 30 h 37"/>
                  <a:gd name="T76" fmla="*/ 37 w 40"/>
                  <a:gd name="T77" fmla="*/ 25 h 37"/>
                  <a:gd name="T78" fmla="*/ 31 w 40"/>
                  <a:gd name="T79" fmla="*/ 24 h 37"/>
                  <a:gd name="T80" fmla="*/ 25 w 40"/>
                  <a:gd name="T81" fmla="*/ 21 h 37"/>
                  <a:gd name="T82" fmla="*/ 31 w 40"/>
                  <a:gd name="T83" fmla="*/ 21 h 37"/>
                  <a:gd name="T84" fmla="*/ 33 w 40"/>
                  <a:gd name="T85" fmla="*/ 18 h 37"/>
                  <a:gd name="T86" fmla="*/ 36 w 40"/>
                  <a:gd name="T87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37">
                    <a:moveTo>
                      <a:pt x="34" y="15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5"/>
                      <a:pt x="26" y="14"/>
                      <a:pt x="25" y="14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8" y="11"/>
                      <a:pt x="27" y="10"/>
                      <a:pt x="25" y="9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1"/>
                      <a:pt x="22" y="11"/>
                      <a:pt x="21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7"/>
                      <a:pt x="20" y="6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8" y="11"/>
                      <a:pt x="17" y="11"/>
                      <a:pt x="17" y="12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4" y="15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9"/>
                      <a:pt x="15" y="20"/>
                      <a:pt x="15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8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3" y="23"/>
                      <a:pt x="24" y="22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0"/>
                      <a:pt x="26" y="19"/>
                      <a:pt x="26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17"/>
                      <a:pt x="36" y="16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37">
                <a:extLst>
                  <a:ext uri="{FF2B5EF4-FFF2-40B4-BE49-F238E27FC236}">
                    <a16:creationId xmlns="" xmlns:a16="http://schemas.microsoft.com/office/drawing/2014/main" id="{385D3973-62F2-4D9D-9715-791EEE1A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1475919"/>
                <a:ext cx="115189" cy="113963"/>
              </a:xfrm>
              <a:custGeom>
                <a:avLst/>
                <a:gdLst>
                  <a:gd name="T0" fmla="*/ 25 w 26"/>
                  <a:gd name="T1" fmla="*/ 10 h 26"/>
                  <a:gd name="T2" fmla="*/ 20 w 26"/>
                  <a:gd name="T3" fmla="*/ 12 h 26"/>
                  <a:gd name="T4" fmla="*/ 18 w 26"/>
                  <a:gd name="T5" fmla="*/ 12 h 26"/>
                  <a:gd name="T6" fmla="*/ 17 w 26"/>
                  <a:gd name="T7" fmla="*/ 10 h 26"/>
                  <a:gd name="T8" fmla="*/ 18 w 26"/>
                  <a:gd name="T9" fmla="*/ 8 h 26"/>
                  <a:gd name="T10" fmla="*/ 24 w 26"/>
                  <a:gd name="T11" fmla="*/ 6 h 26"/>
                  <a:gd name="T12" fmla="*/ 21 w 26"/>
                  <a:gd name="T13" fmla="*/ 3 h 26"/>
                  <a:gd name="T14" fmla="*/ 18 w 26"/>
                  <a:gd name="T15" fmla="*/ 2 h 26"/>
                  <a:gd name="T16" fmla="*/ 17 w 26"/>
                  <a:gd name="T17" fmla="*/ 6 h 26"/>
                  <a:gd name="T18" fmla="*/ 15 w 26"/>
                  <a:gd name="T19" fmla="*/ 10 h 26"/>
                  <a:gd name="T20" fmla="*/ 15 w 26"/>
                  <a:gd name="T21" fmla="*/ 6 h 26"/>
                  <a:gd name="T22" fmla="*/ 13 w 26"/>
                  <a:gd name="T23" fmla="*/ 5 h 26"/>
                  <a:gd name="T24" fmla="*/ 13 w 26"/>
                  <a:gd name="T25" fmla="*/ 3 h 26"/>
                  <a:gd name="T26" fmla="*/ 12 w 26"/>
                  <a:gd name="T27" fmla="*/ 3 h 26"/>
                  <a:gd name="T28" fmla="*/ 12 w 26"/>
                  <a:gd name="T29" fmla="*/ 5 h 26"/>
                  <a:gd name="T30" fmla="*/ 10 w 26"/>
                  <a:gd name="T31" fmla="*/ 6 h 26"/>
                  <a:gd name="T32" fmla="*/ 10 w 26"/>
                  <a:gd name="T33" fmla="*/ 10 h 26"/>
                  <a:gd name="T34" fmla="*/ 8 w 26"/>
                  <a:gd name="T35" fmla="*/ 6 h 26"/>
                  <a:gd name="T36" fmla="*/ 7 w 26"/>
                  <a:gd name="T37" fmla="*/ 2 h 26"/>
                  <a:gd name="T38" fmla="*/ 4 w 26"/>
                  <a:gd name="T39" fmla="*/ 3 h 26"/>
                  <a:gd name="T40" fmla="*/ 2 w 26"/>
                  <a:gd name="T41" fmla="*/ 6 h 26"/>
                  <a:gd name="T42" fmla="*/ 7 w 26"/>
                  <a:gd name="T43" fmla="*/ 8 h 26"/>
                  <a:gd name="T44" fmla="*/ 8 w 26"/>
                  <a:gd name="T45" fmla="*/ 10 h 26"/>
                  <a:gd name="T46" fmla="*/ 7 w 26"/>
                  <a:gd name="T47" fmla="*/ 12 h 26"/>
                  <a:gd name="T48" fmla="*/ 5 w 26"/>
                  <a:gd name="T49" fmla="*/ 12 h 26"/>
                  <a:gd name="T50" fmla="*/ 0 w 26"/>
                  <a:gd name="T51" fmla="*/ 10 h 26"/>
                  <a:gd name="T52" fmla="*/ 0 w 26"/>
                  <a:gd name="T53" fmla="*/ 14 h 26"/>
                  <a:gd name="T54" fmla="*/ 1 w 26"/>
                  <a:gd name="T55" fmla="*/ 17 h 26"/>
                  <a:gd name="T56" fmla="*/ 4 w 26"/>
                  <a:gd name="T57" fmla="*/ 15 h 26"/>
                  <a:gd name="T58" fmla="*/ 9 w 26"/>
                  <a:gd name="T59" fmla="*/ 14 h 26"/>
                  <a:gd name="T60" fmla="*/ 6 w 26"/>
                  <a:gd name="T61" fmla="*/ 16 h 26"/>
                  <a:gd name="T62" fmla="*/ 6 w 26"/>
                  <a:gd name="T63" fmla="*/ 18 h 26"/>
                  <a:gd name="T64" fmla="*/ 5 w 26"/>
                  <a:gd name="T65" fmla="*/ 20 h 26"/>
                  <a:gd name="T66" fmla="*/ 6 w 26"/>
                  <a:gd name="T67" fmla="*/ 21 h 26"/>
                  <a:gd name="T68" fmla="*/ 7 w 26"/>
                  <a:gd name="T69" fmla="*/ 19 h 26"/>
                  <a:gd name="T70" fmla="*/ 9 w 26"/>
                  <a:gd name="T71" fmla="*/ 20 h 26"/>
                  <a:gd name="T72" fmla="*/ 12 w 26"/>
                  <a:gd name="T73" fmla="*/ 17 h 26"/>
                  <a:gd name="T74" fmla="*/ 11 w 26"/>
                  <a:gd name="T75" fmla="*/ 21 h 26"/>
                  <a:gd name="T76" fmla="*/ 9 w 26"/>
                  <a:gd name="T77" fmla="*/ 25 h 26"/>
                  <a:gd name="T78" fmla="*/ 12 w 26"/>
                  <a:gd name="T79" fmla="*/ 26 h 26"/>
                  <a:gd name="T80" fmla="*/ 16 w 26"/>
                  <a:gd name="T81" fmla="*/ 26 h 26"/>
                  <a:gd name="T82" fmla="*/ 13 w 26"/>
                  <a:gd name="T83" fmla="*/ 20 h 26"/>
                  <a:gd name="T84" fmla="*/ 13 w 26"/>
                  <a:gd name="T85" fmla="*/ 18 h 26"/>
                  <a:gd name="T86" fmla="*/ 16 w 26"/>
                  <a:gd name="T87" fmla="*/ 17 h 26"/>
                  <a:gd name="T88" fmla="*/ 17 w 26"/>
                  <a:gd name="T89" fmla="*/ 19 h 26"/>
                  <a:gd name="T90" fmla="*/ 19 w 26"/>
                  <a:gd name="T91" fmla="*/ 24 h 26"/>
                  <a:gd name="T92" fmla="*/ 22 w 26"/>
                  <a:gd name="T93" fmla="*/ 22 h 26"/>
                  <a:gd name="T94" fmla="*/ 24 w 26"/>
                  <a:gd name="T95" fmla="*/ 18 h 26"/>
                  <a:gd name="T96" fmla="*/ 19 w 26"/>
                  <a:gd name="T97" fmla="*/ 18 h 26"/>
                  <a:gd name="T98" fmla="*/ 16 w 26"/>
                  <a:gd name="T99" fmla="*/ 15 h 26"/>
                  <a:gd name="T100" fmla="*/ 20 w 26"/>
                  <a:gd name="T101" fmla="*/ 16 h 26"/>
                  <a:gd name="T102" fmla="*/ 21 w 26"/>
                  <a:gd name="T103" fmla="*/ 14 h 26"/>
                  <a:gd name="T104" fmla="*/ 23 w 26"/>
                  <a:gd name="T10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9"/>
                      <a:pt x="13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9"/>
                      <a:pt x="11" y="10"/>
                      <a:pt x="10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2"/>
                      <a:pt x="9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5"/>
                      <a:pt x="9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7"/>
                      <a:pt x="14" y="17"/>
                      <a:pt x="15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6" y="14"/>
                      <a:pt x="26" y="14"/>
                      <a:pt x="26" y="14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38">
                <a:extLst>
                  <a:ext uri="{FF2B5EF4-FFF2-40B4-BE49-F238E27FC236}">
                    <a16:creationId xmlns="" xmlns:a16="http://schemas.microsoft.com/office/drawing/2014/main" id="{43741B5B-51F1-4F4B-B5E1-D9F595ED2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3984339"/>
                <a:ext cx="278169" cy="136021"/>
              </a:xfrm>
              <a:custGeom>
                <a:avLst/>
                <a:gdLst>
                  <a:gd name="T0" fmla="*/ 54 w 63"/>
                  <a:gd name="T1" fmla="*/ 22 h 31"/>
                  <a:gd name="T2" fmla="*/ 63 w 63"/>
                  <a:gd name="T3" fmla="*/ 11 h 31"/>
                  <a:gd name="T4" fmla="*/ 54 w 63"/>
                  <a:gd name="T5" fmla="*/ 0 h 31"/>
                  <a:gd name="T6" fmla="*/ 54 w 63"/>
                  <a:gd name="T7" fmla="*/ 5 h 31"/>
                  <a:gd name="T8" fmla="*/ 58 w 63"/>
                  <a:gd name="T9" fmla="*/ 11 h 31"/>
                  <a:gd name="T10" fmla="*/ 54 w 63"/>
                  <a:gd name="T11" fmla="*/ 17 h 31"/>
                  <a:gd name="T12" fmla="*/ 54 w 63"/>
                  <a:gd name="T13" fmla="*/ 22 h 31"/>
                  <a:gd name="T14" fmla="*/ 26 w 63"/>
                  <a:gd name="T15" fmla="*/ 31 h 31"/>
                  <a:gd name="T16" fmla="*/ 47 w 63"/>
                  <a:gd name="T17" fmla="*/ 21 h 31"/>
                  <a:gd name="T18" fmla="*/ 52 w 63"/>
                  <a:gd name="T19" fmla="*/ 22 h 31"/>
                  <a:gd name="T20" fmla="*/ 54 w 63"/>
                  <a:gd name="T21" fmla="*/ 22 h 31"/>
                  <a:gd name="T22" fmla="*/ 54 w 63"/>
                  <a:gd name="T23" fmla="*/ 17 h 31"/>
                  <a:gd name="T24" fmla="*/ 52 w 63"/>
                  <a:gd name="T25" fmla="*/ 17 h 31"/>
                  <a:gd name="T26" fmla="*/ 50 w 63"/>
                  <a:gd name="T27" fmla="*/ 17 h 31"/>
                  <a:gd name="T28" fmla="*/ 53 w 63"/>
                  <a:gd name="T29" fmla="*/ 5 h 31"/>
                  <a:gd name="T30" fmla="*/ 53 w 63"/>
                  <a:gd name="T31" fmla="*/ 5 h 31"/>
                  <a:gd name="T32" fmla="*/ 53 w 63"/>
                  <a:gd name="T33" fmla="*/ 5 h 31"/>
                  <a:gd name="T34" fmla="*/ 54 w 63"/>
                  <a:gd name="T35" fmla="*/ 5 h 31"/>
                  <a:gd name="T36" fmla="*/ 54 w 63"/>
                  <a:gd name="T37" fmla="*/ 0 h 31"/>
                  <a:gd name="T38" fmla="*/ 52 w 63"/>
                  <a:gd name="T39" fmla="*/ 0 h 31"/>
                  <a:gd name="T40" fmla="*/ 52 w 63"/>
                  <a:gd name="T41" fmla="*/ 0 h 31"/>
                  <a:gd name="T42" fmla="*/ 0 w 63"/>
                  <a:gd name="T43" fmla="*/ 0 h 31"/>
                  <a:gd name="T44" fmla="*/ 0 w 63"/>
                  <a:gd name="T45" fmla="*/ 5 h 31"/>
                  <a:gd name="T46" fmla="*/ 26 w 63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31">
                    <a:moveTo>
                      <a:pt x="54" y="22"/>
                    </a:moveTo>
                    <a:cubicBezTo>
                      <a:pt x="59" y="21"/>
                      <a:pt x="63" y="16"/>
                      <a:pt x="63" y="11"/>
                    </a:cubicBezTo>
                    <a:cubicBezTo>
                      <a:pt x="63" y="5"/>
                      <a:pt x="59" y="1"/>
                      <a:pt x="54" y="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6" y="6"/>
                      <a:pt x="58" y="8"/>
                      <a:pt x="58" y="11"/>
                    </a:cubicBezTo>
                    <a:cubicBezTo>
                      <a:pt x="58" y="14"/>
                      <a:pt x="56" y="16"/>
                      <a:pt x="54" y="17"/>
                    </a:cubicBezTo>
                    <a:lnTo>
                      <a:pt x="54" y="22"/>
                    </a:lnTo>
                    <a:close/>
                    <a:moveTo>
                      <a:pt x="26" y="31"/>
                    </a:moveTo>
                    <a:cubicBezTo>
                      <a:pt x="35" y="31"/>
                      <a:pt x="42" y="27"/>
                      <a:pt x="47" y="21"/>
                    </a:cubicBezTo>
                    <a:cubicBezTo>
                      <a:pt x="49" y="22"/>
                      <a:pt x="50" y="22"/>
                      <a:pt x="52" y="22"/>
                    </a:cubicBezTo>
                    <a:cubicBezTo>
                      <a:pt x="53" y="22"/>
                      <a:pt x="53" y="22"/>
                      <a:pt x="54" y="2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2" y="17"/>
                    </a:cubicBezTo>
                    <a:cubicBezTo>
                      <a:pt x="51" y="17"/>
                      <a:pt x="50" y="17"/>
                      <a:pt x="50" y="17"/>
                    </a:cubicBezTo>
                    <a:cubicBezTo>
                      <a:pt x="52" y="13"/>
                      <a:pt x="53" y="9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4" y="5"/>
                      <a:pt x="54" y="5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Rectangle 239">
                <a:extLst>
                  <a:ext uri="{FF2B5EF4-FFF2-40B4-BE49-F238E27FC236}">
                    <a16:creationId xmlns="" xmlns:a16="http://schemas.microsoft.com/office/drawing/2014/main" id="{B339328E-7B64-4679-A3ED-28AB34CE7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4133840"/>
                <a:ext cx="251210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40">
                <a:extLst>
                  <a:ext uri="{FF2B5EF4-FFF2-40B4-BE49-F238E27FC236}">
                    <a16:creationId xmlns="" xmlns:a16="http://schemas.microsoft.com/office/drawing/2014/main" id="{5A9F05E6-57F1-472D-8E03-1D317A096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666" y="3921843"/>
                <a:ext cx="44115" cy="52693"/>
              </a:xfrm>
              <a:custGeom>
                <a:avLst/>
                <a:gdLst>
                  <a:gd name="T0" fmla="*/ 3 w 10"/>
                  <a:gd name="T1" fmla="*/ 6 h 12"/>
                  <a:gd name="T2" fmla="*/ 5 w 10"/>
                  <a:gd name="T3" fmla="*/ 11 h 12"/>
                  <a:gd name="T4" fmla="*/ 9 w 10"/>
                  <a:gd name="T5" fmla="*/ 2 h 12"/>
                  <a:gd name="T6" fmla="*/ 9 w 10"/>
                  <a:gd name="T7" fmla="*/ 0 h 12"/>
                  <a:gd name="T8" fmla="*/ 3 w 10"/>
                  <a:gd name="T9" fmla="*/ 1 h 12"/>
                  <a:gd name="T10" fmla="*/ 3 w 10"/>
                  <a:gd name="T1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2">
                    <a:moveTo>
                      <a:pt x="3" y="6"/>
                    </a:moveTo>
                    <a:cubicBezTo>
                      <a:pt x="0" y="7"/>
                      <a:pt x="2" y="12"/>
                      <a:pt x="5" y="11"/>
                    </a:cubicBezTo>
                    <a:cubicBezTo>
                      <a:pt x="9" y="9"/>
                      <a:pt x="10" y="5"/>
                      <a:pt x="9" y="2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1"/>
                      <a:pt x="5" y="1"/>
                      <a:pt x="3" y="1"/>
                    </a:cubicBezTo>
                    <a:cubicBezTo>
                      <a:pt x="4" y="3"/>
                      <a:pt x="5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41">
                <a:extLst>
                  <a:ext uri="{FF2B5EF4-FFF2-40B4-BE49-F238E27FC236}">
                    <a16:creationId xmlns="" xmlns:a16="http://schemas.microsoft.com/office/drawing/2014/main" id="{3A6FC884-A5CE-4FE0-888E-92071B65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839" y="3908364"/>
                <a:ext cx="44115" cy="66172"/>
              </a:xfrm>
              <a:custGeom>
                <a:avLst/>
                <a:gdLst>
                  <a:gd name="T0" fmla="*/ 3 w 10"/>
                  <a:gd name="T1" fmla="*/ 9 h 15"/>
                  <a:gd name="T2" fmla="*/ 5 w 10"/>
                  <a:gd name="T3" fmla="*/ 14 h 15"/>
                  <a:gd name="T4" fmla="*/ 9 w 10"/>
                  <a:gd name="T5" fmla="*/ 5 h 15"/>
                  <a:gd name="T6" fmla="*/ 7 w 10"/>
                  <a:gd name="T7" fmla="*/ 0 h 15"/>
                  <a:gd name="T8" fmla="*/ 2 w 10"/>
                  <a:gd name="T9" fmla="*/ 1 h 15"/>
                  <a:gd name="T10" fmla="*/ 3 w 10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5">
                    <a:moveTo>
                      <a:pt x="3" y="9"/>
                    </a:moveTo>
                    <a:cubicBezTo>
                      <a:pt x="0" y="10"/>
                      <a:pt x="2" y="15"/>
                      <a:pt x="5" y="14"/>
                    </a:cubicBezTo>
                    <a:cubicBezTo>
                      <a:pt x="9" y="12"/>
                      <a:pt x="10" y="8"/>
                      <a:pt x="9" y="5"/>
                    </a:cubicBezTo>
                    <a:cubicBezTo>
                      <a:pt x="9" y="3"/>
                      <a:pt x="8" y="2"/>
                      <a:pt x="7" y="0"/>
                    </a:cubicBezTo>
                    <a:cubicBezTo>
                      <a:pt x="5" y="1"/>
                      <a:pt x="3" y="1"/>
                      <a:pt x="2" y="1"/>
                    </a:cubicBezTo>
                    <a:cubicBezTo>
                      <a:pt x="3" y="4"/>
                      <a:pt x="5" y="8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42">
                <a:extLst>
                  <a:ext uri="{FF2B5EF4-FFF2-40B4-BE49-F238E27FC236}">
                    <a16:creationId xmlns="" xmlns:a16="http://schemas.microsoft.com/office/drawing/2014/main" id="{A8BD877A-D4B0-46B5-A745-13C14A5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467215"/>
                <a:ext cx="75976" cy="35537"/>
              </a:xfrm>
              <a:custGeom>
                <a:avLst/>
                <a:gdLst>
                  <a:gd name="T0" fmla="*/ 0 w 62"/>
                  <a:gd name="T1" fmla="*/ 18 h 29"/>
                  <a:gd name="T2" fmla="*/ 22 w 62"/>
                  <a:gd name="T3" fmla="*/ 29 h 29"/>
                  <a:gd name="T4" fmla="*/ 62 w 62"/>
                  <a:gd name="T5" fmla="*/ 29 h 29"/>
                  <a:gd name="T6" fmla="*/ 7 w 62"/>
                  <a:gd name="T7" fmla="*/ 0 h 29"/>
                  <a:gd name="T8" fmla="*/ 0 w 62"/>
                  <a:gd name="T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0" y="18"/>
                    </a:moveTo>
                    <a:lnTo>
                      <a:pt x="22" y="29"/>
                    </a:lnTo>
                    <a:lnTo>
                      <a:pt x="62" y="29"/>
                    </a:lnTo>
                    <a:lnTo>
                      <a:pt x="7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43">
                <a:extLst>
                  <a:ext uri="{FF2B5EF4-FFF2-40B4-BE49-F238E27FC236}">
                    <a16:creationId xmlns="" xmlns:a16="http://schemas.microsoft.com/office/drawing/2014/main" id="{FE51A85C-CAAD-4DA0-9402-6793099F8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506428"/>
                <a:ext cx="186263" cy="93131"/>
              </a:xfrm>
              <a:custGeom>
                <a:avLst/>
                <a:gdLst>
                  <a:gd name="T0" fmla="*/ 62 w 152"/>
                  <a:gd name="T1" fmla="*/ 76 h 76"/>
                  <a:gd name="T2" fmla="*/ 123 w 152"/>
                  <a:gd name="T3" fmla="*/ 76 h 76"/>
                  <a:gd name="T4" fmla="*/ 123 w 152"/>
                  <a:gd name="T5" fmla="*/ 62 h 76"/>
                  <a:gd name="T6" fmla="*/ 152 w 152"/>
                  <a:gd name="T7" fmla="*/ 62 h 76"/>
                  <a:gd name="T8" fmla="*/ 152 w 152"/>
                  <a:gd name="T9" fmla="*/ 15 h 76"/>
                  <a:gd name="T10" fmla="*/ 123 w 152"/>
                  <a:gd name="T11" fmla="*/ 15 h 76"/>
                  <a:gd name="T12" fmla="*/ 123 w 152"/>
                  <a:gd name="T13" fmla="*/ 0 h 76"/>
                  <a:gd name="T14" fmla="*/ 69 w 152"/>
                  <a:gd name="T15" fmla="*/ 0 h 76"/>
                  <a:gd name="T16" fmla="*/ 62 w 152"/>
                  <a:gd name="T17" fmla="*/ 0 h 76"/>
                  <a:gd name="T18" fmla="*/ 62 w 152"/>
                  <a:gd name="T19" fmla="*/ 29 h 76"/>
                  <a:gd name="T20" fmla="*/ 90 w 152"/>
                  <a:gd name="T21" fmla="*/ 29 h 76"/>
                  <a:gd name="T22" fmla="*/ 90 w 152"/>
                  <a:gd name="T23" fmla="*/ 47 h 76"/>
                  <a:gd name="T24" fmla="*/ 62 w 152"/>
                  <a:gd name="T25" fmla="*/ 47 h 76"/>
                  <a:gd name="T26" fmla="*/ 62 w 152"/>
                  <a:gd name="T27" fmla="*/ 76 h 76"/>
                  <a:gd name="T28" fmla="*/ 0 w 152"/>
                  <a:gd name="T29" fmla="*/ 76 h 76"/>
                  <a:gd name="T30" fmla="*/ 62 w 152"/>
                  <a:gd name="T31" fmla="*/ 76 h 76"/>
                  <a:gd name="T32" fmla="*/ 62 w 152"/>
                  <a:gd name="T33" fmla="*/ 47 h 76"/>
                  <a:gd name="T34" fmla="*/ 29 w 152"/>
                  <a:gd name="T35" fmla="*/ 47 h 76"/>
                  <a:gd name="T36" fmla="*/ 29 w 152"/>
                  <a:gd name="T37" fmla="*/ 29 h 76"/>
                  <a:gd name="T38" fmla="*/ 29 w 152"/>
                  <a:gd name="T39" fmla="*/ 29 h 76"/>
                  <a:gd name="T40" fmla="*/ 62 w 152"/>
                  <a:gd name="T41" fmla="*/ 29 h 76"/>
                  <a:gd name="T42" fmla="*/ 62 w 152"/>
                  <a:gd name="T43" fmla="*/ 0 h 76"/>
                  <a:gd name="T44" fmla="*/ 33 w 152"/>
                  <a:gd name="T45" fmla="*/ 0 h 76"/>
                  <a:gd name="T46" fmla="*/ 0 w 152"/>
                  <a:gd name="T47" fmla="*/ 0 h 76"/>
                  <a:gd name="T48" fmla="*/ 0 w 152"/>
                  <a:gd name="T4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76">
                    <a:moveTo>
                      <a:pt x="62" y="76"/>
                    </a:moveTo>
                    <a:lnTo>
                      <a:pt x="123" y="76"/>
                    </a:lnTo>
                    <a:lnTo>
                      <a:pt x="123" y="62"/>
                    </a:lnTo>
                    <a:lnTo>
                      <a:pt x="152" y="62"/>
                    </a:lnTo>
                    <a:lnTo>
                      <a:pt x="152" y="15"/>
                    </a:lnTo>
                    <a:lnTo>
                      <a:pt x="123" y="15"/>
                    </a:lnTo>
                    <a:lnTo>
                      <a:pt x="123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29"/>
                    </a:lnTo>
                    <a:lnTo>
                      <a:pt x="90" y="29"/>
                    </a:lnTo>
                    <a:lnTo>
                      <a:pt x="90" y="47"/>
                    </a:lnTo>
                    <a:lnTo>
                      <a:pt x="62" y="47"/>
                    </a:lnTo>
                    <a:lnTo>
                      <a:pt x="62" y="76"/>
                    </a:lnTo>
                    <a:close/>
                    <a:moveTo>
                      <a:pt x="0" y="76"/>
                    </a:moveTo>
                    <a:lnTo>
                      <a:pt x="62" y="76"/>
                    </a:lnTo>
                    <a:lnTo>
                      <a:pt x="62" y="47"/>
                    </a:lnTo>
                    <a:lnTo>
                      <a:pt x="29" y="4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62" y="29"/>
                    </a:lnTo>
                    <a:lnTo>
                      <a:pt x="62" y="0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244">
                <a:extLst>
                  <a:ext uri="{FF2B5EF4-FFF2-40B4-BE49-F238E27FC236}">
                    <a16:creationId xmlns="" xmlns:a16="http://schemas.microsoft.com/office/drawing/2014/main" id="{879B3C34-19F2-42F0-B9A6-D33B6209F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298" y="1038447"/>
                <a:ext cx="115189" cy="118865"/>
              </a:xfrm>
              <a:custGeom>
                <a:avLst/>
                <a:gdLst>
                  <a:gd name="T0" fmla="*/ 23 w 26"/>
                  <a:gd name="T1" fmla="*/ 19 h 27"/>
                  <a:gd name="T2" fmla="*/ 25 w 26"/>
                  <a:gd name="T3" fmla="*/ 20 h 27"/>
                  <a:gd name="T4" fmla="*/ 22 w 26"/>
                  <a:gd name="T5" fmla="*/ 24 h 27"/>
                  <a:gd name="T6" fmla="*/ 20 w 26"/>
                  <a:gd name="T7" fmla="*/ 22 h 27"/>
                  <a:gd name="T8" fmla="*/ 17 w 26"/>
                  <a:gd name="T9" fmla="*/ 24 h 27"/>
                  <a:gd name="T10" fmla="*/ 17 w 26"/>
                  <a:gd name="T11" fmla="*/ 26 h 27"/>
                  <a:gd name="T12" fmla="*/ 13 w 26"/>
                  <a:gd name="T13" fmla="*/ 27 h 27"/>
                  <a:gd name="T14" fmla="*/ 13 w 26"/>
                  <a:gd name="T15" fmla="*/ 21 h 27"/>
                  <a:gd name="T16" fmla="*/ 19 w 26"/>
                  <a:gd name="T17" fmla="*/ 18 h 27"/>
                  <a:gd name="T18" fmla="*/ 18 w 26"/>
                  <a:gd name="T19" fmla="*/ 8 h 27"/>
                  <a:gd name="T20" fmla="*/ 18 w 26"/>
                  <a:gd name="T21" fmla="*/ 8 h 27"/>
                  <a:gd name="T22" fmla="*/ 15 w 26"/>
                  <a:gd name="T23" fmla="*/ 6 h 27"/>
                  <a:gd name="T24" fmla="*/ 13 w 26"/>
                  <a:gd name="T25" fmla="*/ 6 h 27"/>
                  <a:gd name="T26" fmla="*/ 13 w 26"/>
                  <a:gd name="T27" fmla="*/ 0 h 27"/>
                  <a:gd name="T28" fmla="*/ 14 w 26"/>
                  <a:gd name="T29" fmla="*/ 0 h 27"/>
                  <a:gd name="T30" fmla="*/ 15 w 26"/>
                  <a:gd name="T31" fmla="*/ 2 h 27"/>
                  <a:gd name="T32" fmla="*/ 18 w 26"/>
                  <a:gd name="T33" fmla="*/ 3 h 27"/>
                  <a:gd name="T34" fmla="*/ 20 w 26"/>
                  <a:gd name="T35" fmla="*/ 2 h 27"/>
                  <a:gd name="T36" fmla="*/ 23 w 26"/>
                  <a:gd name="T37" fmla="*/ 5 h 27"/>
                  <a:gd name="T38" fmla="*/ 22 w 26"/>
                  <a:gd name="T39" fmla="*/ 7 h 27"/>
                  <a:gd name="T40" fmla="*/ 24 w 26"/>
                  <a:gd name="T41" fmla="*/ 10 h 27"/>
                  <a:gd name="T42" fmla="*/ 26 w 26"/>
                  <a:gd name="T43" fmla="*/ 10 h 27"/>
                  <a:gd name="T44" fmla="*/ 26 w 26"/>
                  <a:gd name="T45" fmla="*/ 15 h 27"/>
                  <a:gd name="T46" fmla="*/ 24 w 26"/>
                  <a:gd name="T47" fmla="*/ 15 h 27"/>
                  <a:gd name="T48" fmla="*/ 23 w 26"/>
                  <a:gd name="T49" fmla="*/ 19 h 27"/>
                  <a:gd name="T50" fmla="*/ 13 w 26"/>
                  <a:gd name="T51" fmla="*/ 27 h 27"/>
                  <a:gd name="T52" fmla="*/ 12 w 26"/>
                  <a:gd name="T53" fmla="*/ 27 h 27"/>
                  <a:gd name="T54" fmla="*/ 12 w 26"/>
                  <a:gd name="T55" fmla="*/ 25 h 27"/>
                  <a:gd name="T56" fmla="*/ 8 w 26"/>
                  <a:gd name="T57" fmla="*/ 24 h 27"/>
                  <a:gd name="T58" fmla="*/ 7 w 26"/>
                  <a:gd name="T59" fmla="*/ 25 h 27"/>
                  <a:gd name="T60" fmla="*/ 3 w 26"/>
                  <a:gd name="T61" fmla="*/ 22 h 27"/>
                  <a:gd name="T62" fmla="*/ 4 w 26"/>
                  <a:gd name="T63" fmla="*/ 20 h 27"/>
                  <a:gd name="T64" fmla="*/ 2 w 26"/>
                  <a:gd name="T65" fmla="*/ 17 h 27"/>
                  <a:gd name="T66" fmla="*/ 0 w 26"/>
                  <a:gd name="T67" fmla="*/ 17 h 27"/>
                  <a:gd name="T68" fmla="*/ 0 w 26"/>
                  <a:gd name="T69" fmla="*/ 12 h 27"/>
                  <a:gd name="T70" fmla="*/ 2 w 26"/>
                  <a:gd name="T71" fmla="*/ 12 h 27"/>
                  <a:gd name="T72" fmla="*/ 3 w 26"/>
                  <a:gd name="T73" fmla="*/ 8 h 27"/>
                  <a:gd name="T74" fmla="*/ 2 w 26"/>
                  <a:gd name="T75" fmla="*/ 7 h 27"/>
                  <a:gd name="T76" fmla="*/ 5 w 26"/>
                  <a:gd name="T77" fmla="*/ 3 h 27"/>
                  <a:gd name="T78" fmla="*/ 6 w 26"/>
                  <a:gd name="T79" fmla="*/ 4 h 27"/>
                  <a:gd name="T80" fmla="*/ 10 w 26"/>
                  <a:gd name="T81" fmla="*/ 3 h 27"/>
                  <a:gd name="T82" fmla="*/ 10 w 26"/>
                  <a:gd name="T83" fmla="*/ 1 h 27"/>
                  <a:gd name="T84" fmla="*/ 13 w 26"/>
                  <a:gd name="T85" fmla="*/ 0 h 27"/>
                  <a:gd name="T86" fmla="*/ 13 w 26"/>
                  <a:gd name="T87" fmla="*/ 6 h 27"/>
                  <a:gd name="T88" fmla="*/ 7 w 26"/>
                  <a:gd name="T89" fmla="*/ 9 h 27"/>
                  <a:gd name="T90" fmla="*/ 8 w 26"/>
                  <a:gd name="T91" fmla="*/ 19 h 27"/>
                  <a:gd name="T92" fmla="*/ 11 w 26"/>
                  <a:gd name="T93" fmla="*/ 21 h 27"/>
                  <a:gd name="T94" fmla="*/ 13 w 26"/>
                  <a:gd name="T95" fmla="*/ 21 h 27"/>
                  <a:gd name="T96" fmla="*/ 13 w 26"/>
                  <a:gd name="T9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" h="27">
                    <a:moveTo>
                      <a:pt x="23" y="19"/>
                    </a:moveTo>
                    <a:cubicBezTo>
                      <a:pt x="25" y="20"/>
                      <a:pt x="25" y="20"/>
                      <a:pt x="25" y="20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1"/>
                      <a:pt x="17" y="20"/>
                      <a:pt x="19" y="18"/>
                    </a:cubicBezTo>
                    <a:cubicBezTo>
                      <a:pt x="22" y="15"/>
                      <a:pt x="21" y="10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7" y="7"/>
                      <a:pt x="16" y="7"/>
                      <a:pt x="15" y="6"/>
                    </a:cubicBezTo>
                    <a:cubicBezTo>
                      <a:pt x="15" y="6"/>
                      <a:pt x="14" y="6"/>
                      <a:pt x="13" y="6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8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4" y="9"/>
                      <a:pt x="24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8"/>
                      <a:pt x="23" y="19"/>
                    </a:cubicBezTo>
                    <a:close/>
                    <a:moveTo>
                      <a:pt x="13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0" y="25"/>
                      <a:pt x="9" y="24"/>
                      <a:pt x="8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9"/>
                      <a:pt x="3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10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9" y="7"/>
                      <a:pt x="7" y="9"/>
                    </a:cubicBezTo>
                    <a:cubicBezTo>
                      <a:pt x="5" y="12"/>
                      <a:pt x="5" y="17"/>
                      <a:pt x="8" y="19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2" y="21"/>
                      <a:pt x="13" y="21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45">
                <a:extLst>
                  <a:ext uri="{FF2B5EF4-FFF2-40B4-BE49-F238E27FC236}">
                    <a16:creationId xmlns="" xmlns:a16="http://schemas.microsoft.com/office/drawing/2014/main" id="{6FC3FF47-6DEC-448C-BFEA-3EA03370D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696" y="1236964"/>
                <a:ext cx="137246" cy="101709"/>
              </a:xfrm>
              <a:custGeom>
                <a:avLst/>
                <a:gdLst>
                  <a:gd name="T0" fmla="*/ 16 w 31"/>
                  <a:gd name="T1" fmla="*/ 0 h 23"/>
                  <a:gd name="T2" fmla="*/ 0 w 31"/>
                  <a:gd name="T3" fmla="*/ 15 h 23"/>
                  <a:gd name="T4" fmla="*/ 2 w 31"/>
                  <a:gd name="T5" fmla="*/ 23 h 23"/>
                  <a:gd name="T6" fmla="*/ 2 w 31"/>
                  <a:gd name="T7" fmla="*/ 19 h 23"/>
                  <a:gd name="T8" fmla="*/ 3 w 31"/>
                  <a:gd name="T9" fmla="*/ 17 h 23"/>
                  <a:gd name="T10" fmla="*/ 3 w 31"/>
                  <a:gd name="T11" fmla="*/ 15 h 23"/>
                  <a:gd name="T12" fmla="*/ 16 w 31"/>
                  <a:gd name="T13" fmla="*/ 3 h 23"/>
                  <a:gd name="T14" fmla="*/ 28 w 31"/>
                  <a:gd name="T15" fmla="*/ 15 h 23"/>
                  <a:gd name="T16" fmla="*/ 28 w 31"/>
                  <a:gd name="T17" fmla="*/ 17 h 23"/>
                  <a:gd name="T18" fmla="*/ 29 w 31"/>
                  <a:gd name="T19" fmla="*/ 19 h 23"/>
                  <a:gd name="T20" fmla="*/ 29 w 31"/>
                  <a:gd name="T21" fmla="*/ 23 h 23"/>
                  <a:gd name="T22" fmla="*/ 31 w 31"/>
                  <a:gd name="T23" fmla="*/ 15 h 23"/>
                  <a:gd name="T24" fmla="*/ 16 w 31"/>
                  <a:gd name="T2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18"/>
                      <a:pt x="1" y="21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5"/>
                    </a:cubicBezTo>
                    <a:cubicBezTo>
                      <a:pt x="3" y="8"/>
                      <a:pt x="9" y="3"/>
                      <a:pt x="16" y="3"/>
                    </a:cubicBezTo>
                    <a:cubicBezTo>
                      <a:pt x="23" y="3"/>
                      <a:pt x="28" y="8"/>
                      <a:pt x="28" y="15"/>
                    </a:cubicBezTo>
                    <a:cubicBezTo>
                      <a:pt x="28" y="16"/>
                      <a:pt x="28" y="16"/>
                      <a:pt x="28" y="17"/>
                    </a:cubicBezTo>
                    <a:cubicBezTo>
                      <a:pt x="29" y="17"/>
                      <a:pt x="29" y="18"/>
                      <a:pt x="29" y="19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0" y="21"/>
                      <a:pt x="31" y="18"/>
                      <a:pt x="31" y="15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46">
                <a:extLst>
                  <a:ext uri="{FF2B5EF4-FFF2-40B4-BE49-F238E27FC236}">
                    <a16:creationId xmlns="" xmlns:a16="http://schemas.microsoft.com/office/drawing/2014/main" id="{9533D34E-46EE-42C0-8FF8-64C75806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4176" y="1308038"/>
                <a:ext cx="30635" cy="52693"/>
              </a:xfrm>
              <a:custGeom>
                <a:avLst/>
                <a:gdLst>
                  <a:gd name="T0" fmla="*/ 0 w 7"/>
                  <a:gd name="T1" fmla="*/ 2 h 12"/>
                  <a:gd name="T2" fmla="*/ 0 w 7"/>
                  <a:gd name="T3" fmla="*/ 3 h 12"/>
                  <a:gd name="T4" fmla="*/ 0 w 7"/>
                  <a:gd name="T5" fmla="*/ 7 h 12"/>
                  <a:gd name="T6" fmla="*/ 0 w 7"/>
                  <a:gd name="T7" fmla="*/ 8 h 12"/>
                  <a:gd name="T8" fmla="*/ 5 w 7"/>
                  <a:gd name="T9" fmla="*/ 12 h 12"/>
                  <a:gd name="T10" fmla="*/ 7 w 7"/>
                  <a:gd name="T11" fmla="*/ 12 h 12"/>
                  <a:gd name="T12" fmla="*/ 7 w 7"/>
                  <a:gd name="T13" fmla="*/ 0 h 12"/>
                  <a:gd name="T14" fmla="*/ 5 w 7"/>
                  <a:gd name="T15" fmla="*/ 0 h 12"/>
                  <a:gd name="T16" fmla="*/ 0 w 7"/>
                  <a:gd name="T1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47">
                <a:extLst>
                  <a:ext uri="{FF2B5EF4-FFF2-40B4-BE49-F238E27FC236}">
                    <a16:creationId xmlns="" xmlns:a16="http://schemas.microsoft.com/office/drawing/2014/main" id="{C1605E21-49D0-4FC1-A709-34F944E34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828" y="1308038"/>
                <a:ext cx="30635" cy="52693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7 h 12"/>
                  <a:gd name="T4" fmla="*/ 7 w 7"/>
                  <a:gd name="T5" fmla="*/ 3 h 12"/>
                  <a:gd name="T6" fmla="*/ 7 w 7"/>
                  <a:gd name="T7" fmla="*/ 2 h 12"/>
                  <a:gd name="T8" fmla="*/ 2 w 7"/>
                  <a:gd name="T9" fmla="*/ 0 h 12"/>
                  <a:gd name="T10" fmla="*/ 0 w 7"/>
                  <a:gd name="T11" fmla="*/ 0 h 12"/>
                  <a:gd name="T12" fmla="*/ 0 w 7"/>
                  <a:gd name="T13" fmla="*/ 12 h 12"/>
                  <a:gd name="T14" fmla="*/ 2 w 7"/>
                  <a:gd name="T15" fmla="*/ 12 h 12"/>
                  <a:gd name="T16" fmla="*/ 7 w 7"/>
                  <a:gd name="T1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cubicBezTo>
                      <a:pt x="7" y="7"/>
                      <a:pt x="7" y="7"/>
                      <a:pt x="7" y="7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7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7" y="10"/>
                      <a:pt x="7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48">
                <a:extLst>
                  <a:ext uri="{FF2B5EF4-FFF2-40B4-BE49-F238E27FC236}">
                    <a16:creationId xmlns="" xmlns:a16="http://schemas.microsoft.com/office/drawing/2014/main" id="{DE6C890B-1CF0-4F4B-B8EF-DA931193C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7034" y="2883918"/>
                <a:ext cx="186263" cy="137246"/>
              </a:xfrm>
              <a:custGeom>
                <a:avLst/>
                <a:gdLst>
                  <a:gd name="T0" fmla="*/ 28 w 42"/>
                  <a:gd name="T1" fmla="*/ 31 h 31"/>
                  <a:gd name="T2" fmla="*/ 42 w 42"/>
                  <a:gd name="T3" fmla="*/ 31 h 31"/>
                  <a:gd name="T4" fmla="*/ 42 w 42"/>
                  <a:gd name="T5" fmla="*/ 0 h 31"/>
                  <a:gd name="T6" fmla="*/ 28 w 42"/>
                  <a:gd name="T7" fmla="*/ 0 h 31"/>
                  <a:gd name="T8" fmla="*/ 28 w 42"/>
                  <a:gd name="T9" fmla="*/ 13 h 31"/>
                  <a:gd name="T10" fmla="*/ 38 w 42"/>
                  <a:gd name="T11" fmla="*/ 27 h 31"/>
                  <a:gd name="T12" fmla="*/ 28 w 42"/>
                  <a:gd name="T13" fmla="*/ 27 h 31"/>
                  <a:gd name="T14" fmla="*/ 28 w 42"/>
                  <a:gd name="T15" fmla="*/ 31 h 31"/>
                  <a:gd name="T16" fmla="*/ 19 w 42"/>
                  <a:gd name="T17" fmla="*/ 31 h 31"/>
                  <a:gd name="T18" fmla="*/ 28 w 42"/>
                  <a:gd name="T19" fmla="*/ 31 h 31"/>
                  <a:gd name="T20" fmla="*/ 28 w 42"/>
                  <a:gd name="T21" fmla="*/ 27 h 31"/>
                  <a:gd name="T22" fmla="*/ 22 w 42"/>
                  <a:gd name="T23" fmla="*/ 27 h 31"/>
                  <a:gd name="T24" fmla="*/ 21 w 42"/>
                  <a:gd name="T25" fmla="*/ 26 h 31"/>
                  <a:gd name="T26" fmla="*/ 19 w 42"/>
                  <a:gd name="T27" fmla="*/ 23 h 31"/>
                  <a:gd name="T28" fmla="*/ 19 w 42"/>
                  <a:gd name="T29" fmla="*/ 25 h 31"/>
                  <a:gd name="T30" fmla="*/ 20 w 42"/>
                  <a:gd name="T31" fmla="*/ 27 h 31"/>
                  <a:gd name="T32" fmla="*/ 19 w 42"/>
                  <a:gd name="T33" fmla="*/ 27 h 31"/>
                  <a:gd name="T34" fmla="*/ 19 w 42"/>
                  <a:gd name="T35" fmla="*/ 31 h 31"/>
                  <a:gd name="T36" fmla="*/ 28 w 42"/>
                  <a:gd name="T37" fmla="*/ 0 h 31"/>
                  <a:gd name="T38" fmla="*/ 19 w 42"/>
                  <a:gd name="T39" fmla="*/ 0 h 31"/>
                  <a:gd name="T40" fmla="*/ 19 w 42"/>
                  <a:gd name="T41" fmla="*/ 20 h 31"/>
                  <a:gd name="T42" fmla="*/ 26 w 42"/>
                  <a:gd name="T43" fmla="*/ 10 h 31"/>
                  <a:gd name="T44" fmla="*/ 26 w 42"/>
                  <a:gd name="T45" fmla="*/ 10 h 31"/>
                  <a:gd name="T46" fmla="*/ 28 w 42"/>
                  <a:gd name="T47" fmla="*/ 13 h 31"/>
                  <a:gd name="T48" fmla="*/ 28 w 42"/>
                  <a:gd name="T49" fmla="*/ 0 h 31"/>
                  <a:gd name="T50" fmla="*/ 12 w 42"/>
                  <a:gd name="T51" fmla="*/ 31 h 31"/>
                  <a:gd name="T52" fmla="*/ 19 w 42"/>
                  <a:gd name="T53" fmla="*/ 31 h 31"/>
                  <a:gd name="T54" fmla="*/ 19 w 42"/>
                  <a:gd name="T55" fmla="*/ 27 h 31"/>
                  <a:gd name="T56" fmla="*/ 14 w 42"/>
                  <a:gd name="T57" fmla="*/ 27 h 31"/>
                  <a:gd name="T58" fmla="*/ 12 w 42"/>
                  <a:gd name="T59" fmla="*/ 27 h 31"/>
                  <a:gd name="T60" fmla="*/ 12 w 42"/>
                  <a:gd name="T61" fmla="*/ 31 h 31"/>
                  <a:gd name="T62" fmla="*/ 19 w 42"/>
                  <a:gd name="T63" fmla="*/ 0 h 31"/>
                  <a:gd name="T64" fmla="*/ 12 w 42"/>
                  <a:gd name="T65" fmla="*/ 0 h 31"/>
                  <a:gd name="T66" fmla="*/ 12 w 42"/>
                  <a:gd name="T67" fmla="*/ 6 h 31"/>
                  <a:gd name="T68" fmla="*/ 13 w 42"/>
                  <a:gd name="T69" fmla="*/ 8 h 31"/>
                  <a:gd name="T70" fmla="*/ 12 w 42"/>
                  <a:gd name="T71" fmla="*/ 10 h 31"/>
                  <a:gd name="T72" fmla="*/ 12 w 42"/>
                  <a:gd name="T73" fmla="*/ 16 h 31"/>
                  <a:gd name="T74" fmla="*/ 12 w 42"/>
                  <a:gd name="T75" fmla="*/ 16 h 31"/>
                  <a:gd name="T76" fmla="*/ 17 w 42"/>
                  <a:gd name="T77" fmla="*/ 23 h 31"/>
                  <a:gd name="T78" fmla="*/ 19 w 42"/>
                  <a:gd name="T79" fmla="*/ 25 h 31"/>
                  <a:gd name="T80" fmla="*/ 19 w 42"/>
                  <a:gd name="T81" fmla="*/ 23 h 31"/>
                  <a:gd name="T82" fmla="*/ 18 w 42"/>
                  <a:gd name="T83" fmla="*/ 22 h 31"/>
                  <a:gd name="T84" fmla="*/ 19 w 42"/>
                  <a:gd name="T85" fmla="*/ 20 h 31"/>
                  <a:gd name="T86" fmla="*/ 19 w 42"/>
                  <a:gd name="T87" fmla="*/ 0 h 31"/>
                  <a:gd name="T88" fmla="*/ 0 w 42"/>
                  <a:gd name="T89" fmla="*/ 31 h 31"/>
                  <a:gd name="T90" fmla="*/ 12 w 42"/>
                  <a:gd name="T91" fmla="*/ 31 h 31"/>
                  <a:gd name="T92" fmla="*/ 12 w 42"/>
                  <a:gd name="T93" fmla="*/ 27 h 31"/>
                  <a:gd name="T94" fmla="*/ 4 w 42"/>
                  <a:gd name="T95" fmla="*/ 27 h 31"/>
                  <a:gd name="T96" fmla="*/ 4 w 42"/>
                  <a:gd name="T97" fmla="*/ 27 h 31"/>
                  <a:gd name="T98" fmla="*/ 12 w 42"/>
                  <a:gd name="T99" fmla="*/ 16 h 31"/>
                  <a:gd name="T100" fmla="*/ 12 w 42"/>
                  <a:gd name="T101" fmla="*/ 10 h 31"/>
                  <a:gd name="T102" fmla="*/ 10 w 42"/>
                  <a:gd name="T103" fmla="*/ 11 h 31"/>
                  <a:gd name="T104" fmla="*/ 6 w 42"/>
                  <a:gd name="T105" fmla="*/ 8 h 31"/>
                  <a:gd name="T106" fmla="*/ 10 w 42"/>
                  <a:gd name="T107" fmla="*/ 4 h 31"/>
                  <a:gd name="T108" fmla="*/ 10 w 42"/>
                  <a:gd name="T109" fmla="*/ 4 h 31"/>
                  <a:gd name="T110" fmla="*/ 12 w 42"/>
                  <a:gd name="T111" fmla="*/ 6 h 31"/>
                  <a:gd name="T112" fmla="*/ 12 w 42"/>
                  <a:gd name="T113" fmla="*/ 0 h 31"/>
                  <a:gd name="T114" fmla="*/ 0 w 42"/>
                  <a:gd name="T115" fmla="*/ 0 h 31"/>
                  <a:gd name="T116" fmla="*/ 0 w 42"/>
                  <a:gd name="T1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" h="31">
                    <a:moveTo>
                      <a:pt x="28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19" y="31"/>
                    </a:move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31"/>
                      <a:pt x="19" y="31"/>
                      <a:pt x="19" y="31"/>
                    </a:cubicBezTo>
                    <a:close/>
                    <a:moveTo>
                      <a:pt x="28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3"/>
                      <a:pt x="28" y="13"/>
                      <a:pt x="28" y="13"/>
                    </a:cubicBezTo>
                    <a:lnTo>
                      <a:pt x="28" y="0"/>
                    </a:lnTo>
                    <a:close/>
                    <a:moveTo>
                      <a:pt x="12" y="31"/>
                    </a:move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31"/>
                      <a:pt x="12" y="31"/>
                      <a:pt x="12" y="31"/>
                    </a:cubicBezTo>
                    <a:close/>
                    <a:moveTo>
                      <a:pt x="1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6"/>
                      <a:pt x="13" y="7"/>
                      <a:pt x="13" y="8"/>
                    </a:cubicBezTo>
                    <a:cubicBezTo>
                      <a:pt x="13" y="8"/>
                      <a:pt x="13" y="9"/>
                      <a:pt x="12" y="10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0"/>
                      <a:pt x="19" y="20"/>
                      <a:pt x="19" y="20"/>
                    </a:cubicBezTo>
                    <a:lnTo>
                      <a:pt x="19" y="0"/>
                    </a:lnTo>
                    <a:close/>
                    <a:moveTo>
                      <a:pt x="0" y="31"/>
                    </a:move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1" y="11"/>
                      <a:pt x="10" y="11"/>
                    </a:cubicBezTo>
                    <a:cubicBezTo>
                      <a:pt x="8" y="11"/>
                      <a:pt x="6" y="9"/>
                      <a:pt x="6" y="8"/>
                    </a:cubicBezTo>
                    <a:cubicBezTo>
                      <a:pt x="6" y="6"/>
                      <a:pt x="8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2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49">
                <a:extLst>
                  <a:ext uri="{FF2B5EF4-FFF2-40B4-BE49-F238E27FC236}">
                    <a16:creationId xmlns="" xmlns:a16="http://schemas.microsoft.com/office/drawing/2014/main" id="{C6B7021B-22F8-4DA5-9B26-04820AA5F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1895010"/>
                <a:ext cx="93131" cy="115189"/>
              </a:xfrm>
              <a:custGeom>
                <a:avLst/>
                <a:gdLst>
                  <a:gd name="T0" fmla="*/ 3 w 21"/>
                  <a:gd name="T1" fmla="*/ 23 h 26"/>
                  <a:gd name="T2" fmla="*/ 3 w 21"/>
                  <a:gd name="T3" fmla="*/ 22 h 26"/>
                  <a:gd name="T4" fmla="*/ 3 w 21"/>
                  <a:gd name="T5" fmla="*/ 22 h 26"/>
                  <a:gd name="T6" fmla="*/ 3 w 21"/>
                  <a:gd name="T7" fmla="*/ 6 h 26"/>
                  <a:gd name="T8" fmla="*/ 18 w 21"/>
                  <a:gd name="T9" fmla="*/ 6 h 26"/>
                  <a:gd name="T10" fmla="*/ 18 w 21"/>
                  <a:gd name="T11" fmla="*/ 17 h 26"/>
                  <a:gd name="T12" fmla="*/ 17 w 21"/>
                  <a:gd name="T13" fmla="*/ 17 h 26"/>
                  <a:gd name="T14" fmla="*/ 12 w 21"/>
                  <a:gd name="T15" fmla="*/ 22 h 26"/>
                  <a:gd name="T16" fmla="*/ 17 w 21"/>
                  <a:gd name="T17" fmla="*/ 26 h 26"/>
                  <a:gd name="T18" fmla="*/ 21 w 21"/>
                  <a:gd name="T19" fmla="*/ 22 h 26"/>
                  <a:gd name="T20" fmla="*/ 21 w 21"/>
                  <a:gd name="T21" fmla="*/ 22 h 26"/>
                  <a:gd name="T22" fmla="*/ 21 w 21"/>
                  <a:gd name="T23" fmla="*/ 22 h 26"/>
                  <a:gd name="T24" fmla="*/ 21 w 21"/>
                  <a:gd name="T25" fmla="*/ 6 h 26"/>
                  <a:gd name="T26" fmla="*/ 21 w 21"/>
                  <a:gd name="T27" fmla="*/ 0 h 26"/>
                  <a:gd name="T28" fmla="*/ 18 w 21"/>
                  <a:gd name="T29" fmla="*/ 0 h 26"/>
                  <a:gd name="T30" fmla="*/ 3 w 21"/>
                  <a:gd name="T31" fmla="*/ 0 h 26"/>
                  <a:gd name="T32" fmla="*/ 0 w 21"/>
                  <a:gd name="T33" fmla="*/ 0 h 26"/>
                  <a:gd name="T34" fmla="*/ 0 w 21"/>
                  <a:gd name="T35" fmla="*/ 6 h 26"/>
                  <a:gd name="T36" fmla="*/ 0 w 21"/>
                  <a:gd name="T37" fmla="*/ 17 h 26"/>
                  <a:gd name="T38" fmla="*/ 0 w 21"/>
                  <a:gd name="T39" fmla="*/ 17 h 26"/>
                  <a:gd name="T40" fmla="*/ 3 w 21"/>
                  <a:gd name="T41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26">
                    <a:moveTo>
                      <a:pt x="3" y="23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7" y="17"/>
                      <a:pt x="17" y="17"/>
                    </a:cubicBezTo>
                    <a:cubicBezTo>
                      <a:pt x="14" y="17"/>
                      <a:pt x="12" y="19"/>
                      <a:pt x="12" y="22"/>
                    </a:cubicBezTo>
                    <a:cubicBezTo>
                      <a:pt x="12" y="24"/>
                      <a:pt x="14" y="26"/>
                      <a:pt x="17" y="26"/>
                    </a:cubicBezTo>
                    <a:cubicBezTo>
                      <a:pt x="19" y="26"/>
                      <a:pt x="21" y="24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2" y="21"/>
                      <a:pt x="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250">
              <a:extLst>
                <a:ext uri="{FF2B5EF4-FFF2-40B4-BE49-F238E27FC236}">
                  <a16:creationId xmlns="" xmlns:a16="http://schemas.microsoft.com/office/drawing/2014/main" id="{1F465CB5-5BC9-4C16-A780-97B2080FC493}"/>
                </a:ext>
              </a:extLst>
            </p:cNvPr>
            <p:cNvGrpSpPr/>
            <p:nvPr/>
          </p:nvGrpSpPr>
          <p:grpSpPr>
            <a:xfrm>
              <a:off x="6118537" y="1986993"/>
              <a:ext cx="4898647" cy="4875747"/>
              <a:chOff x="4476325" y="1364544"/>
              <a:chExt cx="3796703" cy="3778956"/>
            </a:xfrm>
          </p:grpSpPr>
          <p:sp>
            <p:nvSpPr>
              <p:cNvPr id="21" name="Freeform: Shape 251">
                <a:extLst>
                  <a:ext uri="{FF2B5EF4-FFF2-40B4-BE49-F238E27FC236}">
                    <a16:creationId xmlns="" xmlns:a16="http://schemas.microsoft.com/office/drawing/2014/main" id="{E589F610-C230-4359-859A-CF94C3F0A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783" y="1386364"/>
                <a:ext cx="2829064" cy="2829064"/>
              </a:xfrm>
              <a:custGeom>
                <a:avLst/>
                <a:gdLst>
                  <a:gd name="T0" fmla="*/ 315 w 630"/>
                  <a:gd name="T1" fmla="*/ 19 h 630"/>
                  <a:gd name="T2" fmla="*/ 611 w 630"/>
                  <a:gd name="T3" fmla="*/ 315 h 630"/>
                  <a:gd name="T4" fmla="*/ 315 w 630"/>
                  <a:gd name="T5" fmla="*/ 611 h 630"/>
                  <a:gd name="T6" fmla="*/ 315 w 630"/>
                  <a:gd name="T7" fmla="*/ 630 h 630"/>
                  <a:gd name="T8" fmla="*/ 630 w 630"/>
                  <a:gd name="T9" fmla="*/ 315 h 630"/>
                  <a:gd name="T10" fmla="*/ 315 w 630"/>
                  <a:gd name="T11" fmla="*/ 0 h 630"/>
                  <a:gd name="T12" fmla="*/ 315 w 630"/>
                  <a:gd name="T13" fmla="*/ 19 h 630"/>
                  <a:gd name="T14" fmla="*/ 315 w 630"/>
                  <a:gd name="T15" fmla="*/ 611 h 630"/>
                  <a:gd name="T16" fmla="*/ 19 w 630"/>
                  <a:gd name="T17" fmla="*/ 315 h 630"/>
                  <a:gd name="T18" fmla="*/ 315 w 630"/>
                  <a:gd name="T19" fmla="*/ 19 h 630"/>
                  <a:gd name="T20" fmla="*/ 315 w 630"/>
                  <a:gd name="T21" fmla="*/ 0 h 630"/>
                  <a:gd name="T22" fmla="*/ 0 w 630"/>
                  <a:gd name="T23" fmla="*/ 315 h 630"/>
                  <a:gd name="T24" fmla="*/ 315 w 630"/>
                  <a:gd name="T25" fmla="*/ 630 h 630"/>
                  <a:gd name="T26" fmla="*/ 315 w 630"/>
                  <a:gd name="T27" fmla="*/ 611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630">
                    <a:moveTo>
                      <a:pt x="315" y="19"/>
                    </a:moveTo>
                    <a:cubicBezTo>
                      <a:pt x="479" y="19"/>
                      <a:pt x="611" y="152"/>
                      <a:pt x="611" y="315"/>
                    </a:cubicBezTo>
                    <a:cubicBezTo>
                      <a:pt x="611" y="479"/>
                      <a:pt x="479" y="611"/>
                      <a:pt x="315" y="611"/>
                    </a:cubicBezTo>
                    <a:cubicBezTo>
                      <a:pt x="315" y="630"/>
                      <a:pt x="315" y="630"/>
                      <a:pt x="315" y="630"/>
                    </a:cubicBezTo>
                    <a:cubicBezTo>
                      <a:pt x="489" y="630"/>
                      <a:pt x="630" y="489"/>
                      <a:pt x="630" y="315"/>
                    </a:cubicBezTo>
                    <a:cubicBezTo>
                      <a:pt x="630" y="141"/>
                      <a:pt x="489" y="0"/>
                      <a:pt x="315" y="0"/>
                    </a:cubicBezTo>
                    <a:lnTo>
                      <a:pt x="315" y="19"/>
                    </a:lnTo>
                    <a:close/>
                    <a:moveTo>
                      <a:pt x="315" y="611"/>
                    </a:moveTo>
                    <a:cubicBezTo>
                      <a:pt x="152" y="611"/>
                      <a:pt x="19" y="479"/>
                      <a:pt x="19" y="315"/>
                    </a:cubicBezTo>
                    <a:cubicBezTo>
                      <a:pt x="19" y="152"/>
                      <a:pt x="152" y="19"/>
                      <a:pt x="315" y="19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141" y="0"/>
                      <a:pt x="0" y="141"/>
                      <a:pt x="0" y="315"/>
                    </a:cubicBezTo>
                    <a:cubicBezTo>
                      <a:pt x="0" y="489"/>
                      <a:pt x="141" y="630"/>
                      <a:pt x="315" y="630"/>
                    </a:cubicBezTo>
                    <a:lnTo>
                      <a:pt x="315" y="611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61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52">
                <a:extLst>
                  <a:ext uri="{FF2B5EF4-FFF2-40B4-BE49-F238E27FC236}">
                    <a16:creationId xmlns="" xmlns:a16="http://schemas.microsoft.com/office/drawing/2014/main" id="{9B0F44C4-C548-42E7-AD90-47FB7F923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45" y="3801414"/>
                <a:ext cx="1376883" cy="1342086"/>
              </a:xfrm>
              <a:custGeom>
                <a:avLst/>
                <a:gdLst>
                  <a:gd name="connsiteX0" fmla="*/ 246478 w 1376883"/>
                  <a:gd name="connsiteY0" fmla="*/ 0 h 1342086"/>
                  <a:gd name="connsiteX1" fmla="*/ 1376883 w 1376883"/>
                  <a:gd name="connsiteY1" fmla="*/ 1342086 h 1342086"/>
                  <a:gd name="connsiteX2" fmla="*/ 964218 w 1376883"/>
                  <a:gd name="connsiteY2" fmla="*/ 1342086 h 1342086"/>
                  <a:gd name="connsiteX3" fmla="*/ 0 w 1376883"/>
                  <a:gd name="connsiteY3" fmla="*/ 201522 h 1342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76883" h="1342086">
                    <a:moveTo>
                      <a:pt x="246478" y="0"/>
                    </a:moveTo>
                    <a:lnTo>
                      <a:pt x="1376883" y="1342086"/>
                    </a:lnTo>
                    <a:lnTo>
                      <a:pt x="964218" y="1342086"/>
                    </a:lnTo>
                    <a:lnTo>
                      <a:pt x="0" y="2015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53">
                <a:extLst>
                  <a:ext uri="{FF2B5EF4-FFF2-40B4-BE49-F238E27FC236}">
                    <a16:creationId xmlns="" xmlns:a16="http://schemas.microsoft.com/office/drawing/2014/main" id="{A4F35841-2DE6-416D-8AFC-C6AF88BF4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0884" y="3702203"/>
                <a:ext cx="466602" cy="430948"/>
              </a:xfrm>
              <a:custGeom>
                <a:avLst/>
                <a:gdLst>
                  <a:gd name="T0" fmla="*/ 79 w 104"/>
                  <a:gd name="T1" fmla="*/ 0 h 96"/>
                  <a:gd name="T2" fmla="*/ 0 w 104"/>
                  <a:gd name="T3" fmla="*/ 65 h 96"/>
                  <a:gd name="T4" fmla="*/ 25 w 104"/>
                  <a:gd name="T5" fmla="*/ 96 h 96"/>
                  <a:gd name="T6" fmla="*/ 104 w 104"/>
                  <a:gd name="T7" fmla="*/ 31 h 96"/>
                  <a:gd name="T8" fmla="*/ 79 w 104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96">
                    <a:moveTo>
                      <a:pt x="79" y="0"/>
                    </a:moveTo>
                    <a:cubicBezTo>
                      <a:pt x="0" y="65"/>
                      <a:pt x="0" y="65"/>
                      <a:pt x="0" y="6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63" y="85"/>
                      <a:pt x="89" y="63"/>
                      <a:pt x="104" y="31"/>
                    </a:cubicBezTo>
                    <a:lnTo>
                      <a:pt x="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254">
                <a:extLst>
                  <a:ext uri="{FF2B5EF4-FFF2-40B4-BE49-F238E27FC236}">
                    <a16:creationId xmlns="" xmlns:a16="http://schemas.microsoft.com/office/drawing/2014/main" id="{B2EA7803-2378-47B6-9550-F81AB6884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325" y="1364544"/>
                <a:ext cx="3260012" cy="2853867"/>
              </a:xfrm>
              <a:custGeom>
                <a:avLst/>
                <a:gdLst>
                  <a:gd name="T0" fmla="*/ 363 w 726"/>
                  <a:gd name="T1" fmla="*/ 636 h 636"/>
                  <a:gd name="T2" fmla="*/ 516 w 726"/>
                  <a:gd name="T3" fmla="*/ 597 h 636"/>
                  <a:gd name="T4" fmla="*/ 642 w 726"/>
                  <a:gd name="T5" fmla="*/ 166 h 636"/>
                  <a:gd name="T6" fmla="*/ 363 w 726"/>
                  <a:gd name="T7" fmla="*/ 0 h 636"/>
                  <a:gd name="T8" fmla="*/ 363 w 726"/>
                  <a:gd name="T9" fmla="*/ 18 h 636"/>
                  <a:gd name="T10" fmla="*/ 627 w 726"/>
                  <a:gd name="T11" fmla="*/ 174 h 636"/>
                  <a:gd name="T12" fmla="*/ 507 w 726"/>
                  <a:gd name="T13" fmla="*/ 582 h 636"/>
                  <a:gd name="T14" fmla="*/ 363 w 726"/>
                  <a:gd name="T15" fmla="*/ 618 h 636"/>
                  <a:gd name="T16" fmla="*/ 363 w 726"/>
                  <a:gd name="T17" fmla="*/ 636 h 636"/>
                  <a:gd name="T18" fmla="*/ 211 w 726"/>
                  <a:gd name="T19" fmla="*/ 39 h 636"/>
                  <a:gd name="T20" fmla="*/ 84 w 726"/>
                  <a:gd name="T21" fmla="*/ 471 h 636"/>
                  <a:gd name="T22" fmla="*/ 363 w 726"/>
                  <a:gd name="T23" fmla="*/ 636 h 636"/>
                  <a:gd name="T24" fmla="*/ 363 w 726"/>
                  <a:gd name="T25" fmla="*/ 618 h 636"/>
                  <a:gd name="T26" fmla="*/ 100 w 726"/>
                  <a:gd name="T27" fmla="*/ 462 h 636"/>
                  <a:gd name="T28" fmla="*/ 219 w 726"/>
                  <a:gd name="T29" fmla="*/ 55 h 636"/>
                  <a:gd name="T30" fmla="*/ 363 w 726"/>
                  <a:gd name="T31" fmla="*/ 18 h 636"/>
                  <a:gd name="T32" fmla="*/ 363 w 726"/>
                  <a:gd name="T33" fmla="*/ 0 h 636"/>
                  <a:gd name="T34" fmla="*/ 211 w 726"/>
                  <a:gd name="T35" fmla="*/ 3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6" h="636">
                    <a:moveTo>
                      <a:pt x="363" y="636"/>
                    </a:moveTo>
                    <a:cubicBezTo>
                      <a:pt x="415" y="636"/>
                      <a:pt x="467" y="623"/>
                      <a:pt x="516" y="597"/>
                    </a:cubicBezTo>
                    <a:cubicBezTo>
                      <a:pt x="670" y="513"/>
                      <a:pt x="726" y="320"/>
                      <a:pt x="642" y="166"/>
                    </a:cubicBezTo>
                    <a:cubicBezTo>
                      <a:pt x="584" y="60"/>
                      <a:pt x="476" y="0"/>
                      <a:pt x="363" y="0"/>
                    </a:cubicBezTo>
                    <a:cubicBezTo>
                      <a:pt x="363" y="18"/>
                      <a:pt x="363" y="18"/>
                      <a:pt x="363" y="18"/>
                    </a:cubicBezTo>
                    <a:cubicBezTo>
                      <a:pt x="469" y="18"/>
                      <a:pt x="572" y="74"/>
                      <a:pt x="627" y="174"/>
                    </a:cubicBezTo>
                    <a:cubicBezTo>
                      <a:pt x="706" y="320"/>
                      <a:pt x="653" y="502"/>
                      <a:pt x="507" y="582"/>
                    </a:cubicBezTo>
                    <a:cubicBezTo>
                      <a:pt x="462" y="607"/>
                      <a:pt x="412" y="619"/>
                      <a:pt x="363" y="618"/>
                    </a:cubicBezTo>
                    <a:lnTo>
                      <a:pt x="363" y="636"/>
                    </a:lnTo>
                    <a:close/>
                    <a:moveTo>
                      <a:pt x="211" y="39"/>
                    </a:moveTo>
                    <a:cubicBezTo>
                      <a:pt x="57" y="124"/>
                      <a:pt x="0" y="317"/>
                      <a:pt x="84" y="471"/>
                    </a:cubicBezTo>
                    <a:cubicBezTo>
                      <a:pt x="142" y="576"/>
                      <a:pt x="251" y="636"/>
                      <a:pt x="363" y="636"/>
                    </a:cubicBezTo>
                    <a:cubicBezTo>
                      <a:pt x="363" y="618"/>
                      <a:pt x="363" y="618"/>
                      <a:pt x="363" y="618"/>
                    </a:cubicBezTo>
                    <a:cubicBezTo>
                      <a:pt x="257" y="618"/>
                      <a:pt x="154" y="562"/>
                      <a:pt x="100" y="462"/>
                    </a:cubicBezTo>
                    <a:cubicBezTo>
                      <a:pt x="20" y="317"/>
                      <a:pt x="74" y="134"/>
                      <a:pt x="219" y="55"/>
                    </a:cubicBezTo>
                    <a:cubicBezTo>
                      <a:pt x="265" y="30"/>
                      <a:pt x="315" y="18"/>
                      <a:pt x="363" y="18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12" y="0"/>
                      <a:pt x="259" y="13"/>
                      <a:pt x="211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Rectangle 255">
              <a:extLst>
                <a:ext uri="{FF2B5EF4-FFF2-40B4-BE49-F238E27FC236}">
                  <a16:creationId xmlns="" xmlns:a16="http://schemas.microsoft.com/office/drawing/2014/main" id="{EC89687A-43DC-4306-9315-C16F5173A0BC}"/>
                </a:ext>
              </a:extLst>
            </p:cNvPr>
            <p:cNvSpPr/>
            <p:nvPr/>
          </p:nvSpPr>
          <p:spPr>
            <a:xfrm>
              <a:off x="7536068" y="3242294"/>
              <a:ext cx="1415772" cy="1077218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4800" b="1" dirty="0"/>
                <a:t>标题</a:t>
              </a:r>
              <a:br>
                <a:rPr lang="zh-CN" altLang="en-US" sz="4800" b="1" dirty="0"/>
              </a:br>
              <a:r>
                <a:rPr lang="zh-CN" altLang="en-US" sz="4800" b="1" dirty="0"/>
                <a:t>输入标题文本</a:t>
              </a:r>
            </a:p>
          </p:txBody>
        </p:sp>
      </p:grpSp>
      <p:sp>
        <p:nvSpPr>
          <p:cNvPr id="243" name="išľíďè">
            <a:extLst>
              <a:ext uri="{FF2B5EF4-FFF2-40B4-BE49-F238E27FC236}">
                <a16:creationId xmlns="" xmlns:a16="http://schemas.microsoft.com/office/drawing/2014/main" id="{374A2529-D12F-4668-9D0F-5D8CA5FE8DDD}"/>
              </a:ext>
            </a:extLst>
          </p:cNvPr>
          <p:cNvSpPr/>
          <p:nvPr/>
        </p:nvSpPr>
        <p:spPr bwMode="auto">
          <a:xfrm>
            <a:off x="1098282" y="2666772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4" name="iSlíďè">
            <a:extLst>
              <a:ext uri="{FF2B5EF4-FFF2-40B4-BE49-F238E27FC236}">
                <a16:creationId xmlns="" xmlns:a16="http://schemas.microsoft.com/office/drawing/2014/main" id="{D6FA2722-FD34-48E2-9116-565B2F98805E}"/>
              </a:ext>
            </a:extLst>
          </p:cNvPr>
          <p:cNvSpPr txBox="1"/>
          <p:nvPr/>
        </p:nvSpPr>
        <p:spPr bwMode="auto">
          <a:xfrm>
            <a:off x="1113991" y="23260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5" name="išľíďè">
            <a:extLst>
              <a:ext uri="{FF2B5EF4-FFF2-40B4-BE49-F238E27FC236}">
                <a16:creationId xmlns="" xmlns:a16="http://schemas.microsoft.com/office/drawing/2014/main" id="{259A4F25-F91C-47D4-9490-F0169B1641F0}"/>
              </a:ext>
            </a:extLst>
          </p:cNvPr>
          <p:cNvSpPr/>
          <p:nvPr/>
        </p:nvSpPr>
        <p:spPr bwMode="auto">
          <a:xfrm>
            <a:off x="1088862" y="3666015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6" name="iSlíďè">
            <a:extLst>
              <a:ext uri="{FF2B5EF4-FFF2-40B4-BE49-F238E27FC236}">
                <a16:creationId xmlns="" xmlns:a16="http://schemas.microsoft.com/office/drawing/2014/main" id="{7F4CCEFD-1BB4-46CB-8759-5B82675D2C36}"/>
              </a:ext>
            </a:extLst>
          </p:cNvPr>
          <p:cNvSpPr txBox="1"/>
          <p:nvPr/>
        </p:nvSpPr>
        <p:spPr bwMode="auto">
          <a:xfrm>
            <a:off x="1104571" y="33252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7" name="išľíďè">
            <a:extLst>
              <a:ext uri="{FF2B5EF4-FFF2-40B4-BE49-F238E27FC236}">
                <a16:creationId xmlns="" xmlns:a16="http://schemas.microsoft.com/office/drawing/2014/main" id="{A3CF4F83-6D5D-44A3-ADDC-3FDD8906A33E}"/>
              </a:ext>
            </a:extLst>
          </p:cNvPr>
          <p:cNvSpPr/>
          <p:nvPr/>
        </p:nvSpPr>
        <p:spPr bwMode="auto">
          <a:xfrm>
            <a:off x="1098282" y="4679496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48" name="iSlíďè">
            <a:extLst>
              <a:ext uri="{FF2B5EF4-FFF2-40B4-BE49-F238E27FC236}">
                <a16:creationId xmlns="" xmlns:a16="http://schemas.microsoft.com/office/drawing/2014/main" id="{11B31166-DE37-4E90-83E1-8D70A5D7415F}"/>
              </a:ext>
            </a:extLst>
          </p:cNvPr>
          <p:cNvSpPr txBox="1"/>
          <p:nvPr/>
        </p:nvSpPr>
        <p:spPr bwMode="auto">
          <a:xfrm>
            <a:off x="1113991" y="433877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0869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4" grpId="0"/>
      <p:bldP spid="245" grpId="0"/>
      <p:bldP spid="246" grpId="0"/>
      <p:bldP spid="247" grpId="0"/>
      <p:bldP spid="2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/>
          </p:nvPr>
        </p:nvGraphicFramePr>
        <p:xfrm>
          <a:off x="1115190" y="1119868"/>
          <a:ext cx="6428510" cy="428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48"/>
          <p:cNvSpPr/>
          <p:nvPr/>
        </p:nvSpPr>
        <p:spPr>
          <a:xfrm>
            <a:off x="8033912" y="1588018"/>
            <a:ext cx="623353" cy="623514"/>
          </a:xfrm>
          <a:prstGeom prst="ellipse">
            <a:avLst/>
          </a:prstGeom>
          <a:solidFill>
            <a:schemeClr val="accent1">
              <a:lumMod val="10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Oval 57"/>
          <p:cNvSpPr/>
          <p:nvPr/>
        </p:nvSpPr>
        <p:spPr>
          <a:xfrm>
            <a:off x="8035038" y="3148686"/>
            <a:ext cx="623353" cy="623514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grpSp>
        <p:nvGrpSpPr>
          <p:cNvPr id="12" name="Group 93"/>
          <p:cNvGrpSpPr/>
          <p:nvPr/>
        </p:nvGrpSpPr>
        <p:grpSpPr>
          <a:xfrm>
            <a:off x="8192384" y="1759086"/>
            <a:ext cx="284861" cy="240721"/>
            <a:chOff x="13828713" y="2805113"/>
            <a:chExt cx="1381125" cy="1166812"/>
          </a:xfrm>
          <a:solidFill>
            <a:schemeClr val="bg1"/>
          </a:solidFill>
        </p:grpSpPr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dirty="0">
                <a:solidFill>
                  <a:schemeClr val="bg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</p:grp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8204283" y="3354196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FFA45CEC-9E79-45CE-88EF-D6A3057ED6D0}"/>
              </a:ext>
            </a:extLst>
          </p:cNvPr>
          <p:cNvSpPr/>
          <p:nvPr/>
        </p:nvSpPr>
        <p:spPr bwMode="auto">
          <a:xfrm>
            <a:off x="8864836" y="187944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E6E725F9-1D79-455F-9B8F-5CE6F2CCCE55}"/>
              </a:ext>
            </a:extLst>
          </p:cNvPr>
          <p:cNvSpPr txBox="1"/>
          <p:nvPr/>
        </p:nvSpPr>
        <p:spPr bwMode="auto">
          <a:xfrm>
            <a:off x="8864836" y="15642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4453DFAB-8041-4107-AFCD-8A595878F463}"/>
              </a:ext>
            </a:extLst>
          </p:cNvPr>
          <p:cNvSpPr/>
          <p:nvPr/>
        </p:nvSpPr>
        <p:spPr bwMode="auto">
          <a:xfrm>
            <a:off x="8867619" y="335419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22803302-2EEF-49A3-BD11-5E7DB5E59ED3}"/>
              </a:ext>
            </a:extLst>
          </p:cNvPr>
          <p:cNvSpPr txBox="1"/>
          <p:nvPr/>
        </p:nvSpPr>
        <p:spPr bwMode="auto">
          <a:xfrm>
            <a:off x="8864836" y="30056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5" name="Oval 57">
            <a:extLst>
              <a:ext uri="{FF2B5EF4-FFF2-40B4-BE49-F238E27FC236}">
                <a16:creationId xmlns="" xmlns:a16="http://schemas.microsoft.com/office/drawing/2014/main" id="{55522E3D-1F03-4C83-98C7-6A56D958EDED}"/>
              </a:ext>
            </a:extLst>
          </p:cNvPr>
          <p:cNvSpPr/>
          <p:nvPr/>
        </p:nvSpPr>
        <p:spPr>
          <a:xfrm>
            <a:off x="8054088" y="4510761"/>
            <a:ext cx="623353" cy="6235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Freeform 22">
            <a:extLst>
              <a:ext uri="{FF2B5EF4-FFF2-40B4-BE49-F238E27FC236}">
                <a16:creationId xmlns="" xmlns:a16="http://schemas.microsoft.com/office/drawing/2014/main" id="{BCE940C5-56AB-4DD7-A99C-938DF0A1DB06}"/>
              </a:ext>
            </a:extLst>
          </p:cNvPr>
          <p:cNvSpPr>
            <a:spLocks noEditPoints="1"/>
          </p:cNvSpPr>
          <p:nvPr/>
        </p:nvSpPr>
        <p:spPr bwMode="auto">
          <a:xfrm>
            <a:off x="8223333" y="4716271"/>
            <a:ext cx="284861" cy="205350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182843" tIns="91422" rIns="182843" bIns="91422" numCol="1" anchor="t" anchorCtr="0" compatLnSpc="1"/>
          <a:lstStyle/>
          <a:p>
            <a:endParaRPr lang="id-ID" dirty="0">
              <a:solidFill>
                <a:schemeClr val="bg1"/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="" xmlns:a16="http://schemas.microsoft.com/office/drawing/2014/main" id="{4D98B940-7BAD-47BD-96A4-59AA87280BED}"/>
              </a:ext>
            </a:extLst>
          </p:cNvPr>
          <p:cNvSpPr/>
          <p:nvPr/>
        </p:nvSpPr>
        <p:spPr bwMode="auto">
          <a:xfrm>
            <a:off x="8886669" y="471627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="" xmlns:a16="http://schemas.microsoft.com/office/drawing/2014/main" id="{BA1DACAD-940B-479F-9B38-AB2E64EE5FAF}"/>
              </a:ext>
            </a:extLst>
          </p:cNvPr>
          <p:cNvSpPr txBox="1"/>
          <p:nvPr/>
        </p:nvSpPr>
        <p:spPr bwMode="auto">
          <a:xfrm>
            <a:off x="8883886" y="43677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22217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$ļïdè"/>
          <p:cNvGrpSpPr>
            <a:grpSpLocks noChangeAspect="1"/>
          </p:cNvGrpSpPr>
          <p:nvPr/>
        </p:nvGrpSpPr>
        <p:grpSpPr bwMode="auto">
          <a:xfrm>
            <a:off x="2732658" y="1419550"/>
            <a:ext cx="7987745" cy="3969983"/>
            <a:chOff x="1130" y="5"/>
            <a:chExt cx="3496" cy="3200"/>
          </a:xfrm>
        </p:grpSpPr>
        <p:sp>
          <p:nvSpPr>
            <p:cNvPr id="17" name="ïṧḻiḋe"/>
            <p:cNvSpPr>
              <a:spLocks/>
            </p:cNvSpPr>
            <p:nvPr/>
          </p:nvSpPr>
          <p:spPr bwMode="auto">
            <a:xfrm>
              <a:off x="1185" y="115"/>
              <a:ext cx="3191" cy="2984"/>
            </a:xfrm>
            <a:custGeom>
              <a:avLst/>
              <a:gdLst>
                <a:gd name="T0" fmla="*/ 1023 w 1383"/>
                <a:gd name="T1" fmla="*/ 77 h 1293"/>
                <a:gd name="T2" fmla="*/ 1044 w 1383"/>
                <a:gd name="T3" fmla="*/ 129 h 1293"/>
                <a:gd name="T4" fmla="*/ 1044 w 1383"/>
                <a:gd name="T5" fmla="*/ 237 h 1293"/>
                <a:gd name="T6" fmla="*/ 1023 w 1383"/>
                <a:gd name="T7" fmla="*/ 289 h 1293"/>
                <a:gd name="T8" fmla="*/ 974 w 1383"/>
                <a:gd name="T9" fmla="*/ 310 h 1293"/>
                <a:gd name="T10" fmla="*/ 392 w 1383"/>
                <a:gd name="T11" fmla="*/ 310 h 1293"/>
                <a:gd name="T12" fmla="*/ 318 w 1383"/>
                <a:gd name="T13" fmla="*/ 343 h 1293"/>
                <a:gd name="T14" fmla="*/ 287 w 1383"/>
                <a:gd name="T15" fmla="*/ 421 h 1293"/>
                <a:gd name="T16" fmla="*/ 287 w 1383"/>
                <a:gd name="T17" fmla="*/ 562 h 1293"/>
                <a:gd name="T18" fmla="*/ 318 w 1383"/>
                <a:gd name="T19" fmla="*/ 640 h 1293"/>
                <a:gd name="T20" fmla="*/ 392 w 1383"/>
                <a:gd name="T21" fmla="*/ 673 h 1293"/>
                <a:gd name="T22" fmla="*/ 699 w 1383"/>
                <a:gd name="T23" fmla="*/ 673 h 1293"/>
                <a:gd name="T24" fmla="*/ 748 w 1383"/>
                <a:gd name="T25" fmla="*/ 694 h 1293"/>
                <a:gd name="T26" fmla="*/ 769 w 1383"/>
                <a:gd name="T27" fmla="*/ 747 h 1293"/>
                <a:gd name="T28" fmla="*/ 769 w 1383"/>
                <a:gd name="T29" fmla="*/ 857 h 1293"/>
                <a:gd name="T30" fmla="*/ 748 w 1383"/>
                <a:gd name="T31" fmla="*/ 909 h 1293"/>
                <a:gd name="T32" fmla="*/ 699 w 1383"/>
                <a:gd name="T33" fmla="*/ 931 h 1293"/>
                <a:gd name="T34" fmla="*/ 255 w 1383"/>
                <a:gd name="T35" fmla="*/ 931 h 1293"/>
                <a:gd name="T36" fmla="*/ 180 w 1383"/>
                <a:gd name="T37" fmla="*/ 963 h 1293"/>
                <a:gd name="T38" fmla="*/ 149 w 1383"/>
                <a:gd name="T39" fmla="*/ 1041 h 1293"/>
                <a:gd name="T40" fmla="*/ 149 w 1383"/>
                <a:gd name="T41" fmla="*/ 1183 h 1293"/>
                <a:gd name="T42" fmla="*/ 180 w 1383"/>
                <a:gd name="T43" fmla="*/ 1261 h 1293"/>
                <a:gd name="T44" fmla="*/ 255 w 1383"/>
                <a:gd name="T45" fmla="*/ 1293 h 1293"/>
                <a:gd name="T46" fmla="*/ 1383 w 1383"/>
                <a:gd name="T47" fmla="*/ 1293 h 1293"/>
                <a:gd name="T48" fmla="*/ 1374 w 1383"/>
                <a:gd name="T49" fmla="*/ 1266 h 1293"/>
                <a:gd name="T50" fmla="*/ 1383 w 1383"/>
                <a:gd name="T51" fmla="*/ 1238 h 1293"/>
                <a:gd name="T52" fmla="*/ 272 w 1383"/>
                <a:gd name="T53" fmla="*/ 1238 h 1293"/>
                <a:gd name="T54" fmla="*/ 223 w 1383"/>
                <a:gd name="T55" fmla="*/ 1216 h 1293"/>
                <a:gd name="T56" fmla="*/ 202 w 1383"/>
                <a:gd name="T57" fmla="*/ 1164 h 1293"/>
                <a:gd name="T58" fmla="*/ 202 w 1383"/>
                <a:gd name="T59" fmla="*/ 1060 h 1293"/>
                <a:gd name="T60" fmla="*/ 223 w 1383"/>
                <a:gd name="T61" fmla="*/ 1008 h 1293"/>
                <a:gd name="T62" fmla="*/ 272 w 1383"/>
                <a:gd name="T63" fmla="*/ 986 h 1293"/>
                <a:gd name="T64" fmla="*/ 716 w 1383"/>
                <a:gd name="T65" fmla="*/ 986 h 1293"/>
                <a:gd name="T66" fmla="*/ 791 w 1383"/>
                <a:gd name="T67" fmla="*/ 954 h 1293"/>
                <a:gd name="T68" fmla="*/ 822 w 1383"/>
                <a:gd name="T69" fmla="*/ 876 h 1293"/>
                <a:gd name="T70" fmla="*/ 822 w 1383"/>
                <a:gd name="T71" fmla="*/ 728 h 1293"/>
                <a:gd name="T72" fmla="*/ 791 w 1383"/>
                <a:gd name="T73" fmla="*/ 650 h 1293"/>
                <a:gd name="T74" fmla="*/ 716 w 1383"/>
                <a:gd name="T75" fmla="*/ 617 h 1293"/>
                <a:gd name="T76" fmla="*/ 401 w 1383"/>
                <a:gd name="T77" fmla="*/ 617 h 1293"/>
                <a:gd name="T78" fmla="*/ 351 w 1383"/>
                <a:gd name="T79" fmla="*/ 596 h 1293"/>
                <a:gd name="T80" fmla="*/ 331 w 1383"/>
                <a:gd name="T81" fmla="*/ 544 h 1293"/>
                <a:gd name="T82" fmla="*/ 331 w 1383"/>
                <a:gd name="T83" fmla="*/ 439 h 1293"/>
                <a:gd name="T84" fmla="*/ 351 w 1383"/>
                <a:gd name="T85" fmla="*/ 387 h 1293"/>
                <a:gd name="T86" fmla="*/ 401 w 1383"/>
                <a:gd name="T87" fmla="*/ 366 h 1293"/>
                <a:gd name="T88" fmla="*/ 991 w 1383"/>
                <a:gd name="T89" fmla="*/ 366 h 1293"/>
                <a:gd name="T90" fmla="*/ 1066 w 1383"/>
                <a:gd name="T91" fmla="*/ 333 h 1293"/>
                <a:gd name="T92" fmla="*/ 1096 w 1383"/>
                <a:gd name="T93" fmla="*/ 255 h 1293"/>
                <a:gd name="T94" fmla="*/ 1096 w 1383"/>
                <a:gd name="T95" fmla="*/ 111 h 1293"/>
                <a:gd name="T96" fmla="*/ 1066 w 1383"/>
                <a:gd name="T97" fmla="*/ 32 h 1293"/>
                <a:gd name="T98" fmla="*/ 991 w 1383"/>
                <a:gd name="T99" fmla="*/ 0 h 1293"/>
                <a:gd name="T100" fmla="*/ 0 w 1383"/>
                <a:gd name="T101" fmla="*/ 0 h 1293"/>
                <a:gd name="T102" fmla="*/ 0 w 1383"/>
                <a:gd name="T103" fmla="*/ 55 h 1293"/>
                <a:gd name="T104" fmla="*/ 974 w 1383"/>
                <a:gd name="T105" fmla="*/ 55 h 1293"/>
                <a:gd name="T106" fmla="*/ 1023 w 1383"/>
                <a:gd name="T107" fmla="*/ 77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93">
                  <a:moveTo>
                    <a:pt x="1023" y="77"/>
                  </a:moveTo>
                  <a:cubicBezTo>
                    <a:pt x="1037" y="91"/>
                    <a:pt x="1044" y="110"/>
                    <a:pt x="1044" y="129"/>
                  </a:cubicBezTo>
                  <a:cubicBezTo>
                    <a:pt x="1044" y="237"/>
                    <a:pt x="1044" y="237"/>
                    <a:pt x="1044" y="237"/>
                  </a:cubicBezTo>
                  <a:cubicBezTo>
                    <a:pt x="1044" y="255"/>
                    <a:pt x="1037" y="274"/>
                    <a:pt x="1023" y="289"/>
                  </a:cubicBezTo>
                  <a:cubicBezTo>
                    <a:pt x="1010" y="303"/>
                    <a:pt x="992" y="310"/>
                    <a:pt x="974" y="310"/>
                  </a:cubicBezTo>
                  <a:cubicBezTo>
                    <a:pt x="392" y="310"/>
                    <a:pt x="392" y="310"/>
                    <a:pt x="392" y="310"/>
                  </a:cubicBezTo>
                  <a:cubicBezTo>
                    <a:pt x="365" y="310"/>
                    <a:pt x="338" y="321"/>
                    <a:pt x="318" y="343"/>
                  </a:cubicBezTo>
                  <a:cubicBezTo>
                    <a:pt x="297" y="364"/>
                    <a:pt x="287" y="393"/>
                    <a:pt x="287" y="421"/>
                  </a:cubicBezTo>
                  <a:cubicBezTo>
                    <a:pt x="287" y="562"/>
                    <a:pt x="287" y="562"/>
                    <a:pt x="287" y="562"/>
                  </a:cubicBezTo>
                  <a:cubicBezTo>
                    <a:pt x="287" y="590"/>
                    <a:pt x="297" y="619"/>
                    <a:pt x="318" y="640"/>
                  </a:cubicBezTo>
                  <a:cubicBezTo>
                    <a:pt x="338" y="662"/>
                    <a:pt x="365" y="673"/>
                    <a:pt x="392" y="673"/>
                  </a:cubicBezTo>
                  <a:cubicBezTo>
                    <a:pt x="699" y="673"/>
                    <a:pt x="699" y="673"/>
                    <a:pt x="699" y="673"/>
                  </a:cubicBezTo>
                  <a:cubicBezTo>
                    <a:pt x="717" y="673"/>
                    <a:pt x="735" y="680"/>
                    <a:pt x="748" y="694"/>
                  </a:cubicBezTo>
                  <a:cubicBezTo>
                    <a:pt x="762" y="709"/>
                    <a:pt x="769" y="728"/>
                    <a:pt x="769" y="74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69" y="876"/>
                    <a:pt x="762" y="895"/>
                    <a:pt x="748" y="909"/>
                  </a:cubicBezTo>
                  <a:cubicBezTo>
                    <a:pt x="735" y="924"/>
                    <a:pt x="717" y="931"/>
                    <a:pt x="699" y="931"/>
                  </a:cubicBezTo>
                  <a:cubicBezTo>
                    <a:pt x="255" y="931"/>
                    <a:pt x="255" y="931"/>
                    <a:pt x="255" y="931"/>
                  </a:cubicBezTo>
                  <a:cubicBezTo>
                    <a:pt x="228" y="931"/>
                    <a:pt x="201" y="942"/>
                    <a:pt x="180" y="963"/>
                  </a:cubicBezTo>
                  <a:cubicBezTo>
                    <a:pt x="160" y="985"/>
                    <a:pt x="149" y="1013"/>
                    <a:pt x="149" y="1041"/>
                  </a:cubicBezTo>
                  <a:cubicBezTo>
                    <a:pt x="149" y="1183"/>
                    <a:pt x="149" y="1183"/>
                    <a:pt x="149" y="1183"/>
                  </a:cubicBezTo>
                  <a:cubicBezTo>
                    <a:pt x="149" y="1211"/>
                    <a:pt x="160" y="1239"/>
                    <a:pt x="180" y="1261"/>
                  </a:cubicBezTo>
                  <a:cubicBezTo>
                    <a:pt x="201" y="1283"/>
                    <a:pt x="228" y="1293"/>
                    <a:pt x="255" y="1293"/>
                  </a:cubicBezTo>
                  <a:cubicBezTo>
                    <a:pt x="1383" y="1293"/>
                    <a:pt x="1383" y="1293"/>
                    <a:pt x="1383" y="1293"/>
                  </a:cubicBezTo>
                  <a:cubicBezTo>
                    <a:pt x="1383" y="1293"/>
                    <a:pt x="1374" y="1284"/>
                    <a:pt x="1374" y="1266"/>
                  </a:cubicBezTo>
                  <a:cubicBezTo>
                    <a:pt x="1374" y="1248"/>
                    <a:pt x="1383" y="1238"/>
                    <a:pt x="1383" y="1238"/>
                  </a:cubicBezTo>
                  <a:cubicBezTo>
                    <a:pt x="272" y="1238"/>
                    <a:pt x="272" y="1238"/>
                    <a:pt x="272" y="1238"/>
                  </a:cubicBezTo>
                  <a:cubicBezTo>
                    <a:pt x="254" y="1238"/>
                    <a:pt x="236" y="1231"/>
                    <a:pt x="223" y="1216"/>
                  </a:cubicBezTo>
                  <a:cubicBezTo>
                    <a:pt x="209" y="1202"/>
                    <a:pt x="202" y="1183"/>
                    <a:pt x="202" y="1164"/>
                  </a:cubicBezTo>
                  <a:cubicBezTo>
                    <a:pt x="202" y="1060"/>
                    <a:pt x="202" y="1060"/>
                    <a:pt x="202" y="1060"/>
                  </a:cubicBezTo>
                  <a:cubicBezTo>
                    <a:pt x="202" y="1041"/>
                    <a:pt x="209" y="1022"/>
                    <a:pt x="223" y="1008"/>
                  </a:cubicBezTo>
                  <a:cubicBezTo>
                    <a:pt x="236" y="993"/>
                    <a:pt x="254" y="986"/>
                    <a:pt x="272" y="986"/>
                  </a:cubicBezTo>
                  <a:cubicBezTo>
                    <a:pt x="716" y="986"/>
                    <a:pt x="716" y="986"/>
                    <a:pt x="716" y="986"/>
                  </a:cubicBezTo>
                  <a:cubicBezTo>
                    <a:pt x="743" y="986"/>
                    <a:pt x="770" y="975"/>
                    <a:pt x="791" y="954"/>
                  </a:cubicBezTo>
                  <a:cubicBezTo>
                    <a:pt x="811" y="932"/>
                    <a:pt x="822" y="904"/>
                    <a:pt x="822" y="876"/>
                  </a:cubicBezTo>
                  <a:cubicBezTo>
                    <a:pt x="822" y="728"/>
                    <a:pt x="822" y="728"/>
                    <a:pt x="822" y="728"/>
                  </a:cubicBezTo>
                  <a:cubicBezTo>
                    <a:pt x="822" y="700"/>
                    <a:pt x="811" y="671"/>
                    <a:pt x="791" y="650"/>
                  </a:cubicBezTo>
                  <a:cubicBezTo>
                    <a:pt x="770" y="628"/>
                    <a:pt x="743" y="617"/>
                    <a:pt x="716" y="617"/>
                  </a:cubicBezTo>
                  <a:cubicBezTo>
                    <a:pt x="401" y="617"/>
                    <a:pt x="401" y="617"/>
                    <a:pt x="401" y="617"/>
                  </a:cubicBezTo>
                  <a:cubicBezTo>
                    <a:pt x="383" y="617"/>
                    <a:pt x="365" y="610"/>
                    <a:pt x="351" y="596"/>
                  </a:cubicBezTo>
                  <a:cubicBezTo>
                    <a:pt x="337" y="581"/>
                    <a:pt x="331" y="563"/>
                    <a:pt x="331" y="544"/>
                  </a:cubicBezTo>
                  <a:cubicBezTo>
                    <a:pt x="331" y="439"/>
                    <a:pt x="331" y="439"/>
                    <a:pt x="331" y="439"/>
                  </a:cubicBezTo>
                  <a:cubicBezTo>
                    <a:pt x="331" y="420"/>
                    <a:pt x="337" y="402"/>
                    <a:pt x="351" y="387"/>
                  </a:cubicBezTo>
                  <a:cubicBezTo>
                    <a:pt x="365" y="373"/>
                    <a:pt x="383" y="366"/>
                    <a:pt x="401" y="366"/>
                  </a:cubicBezTo>
                  <a:cubicBezTo>
                    <a:pt x="991" y="366"/>
                    <a:pt x="991" y="366"/>
                    <a:pt x="991" y="366"/>
                  </a:cubicBezTo>
                  <a:cubicBezTo>
                    <a:pt x="1018" y="366"/>
                    <a:pt x="1045" y="355"/>
                    <a:pt x="1066" y="333"/>
                  </a:cubicBezTo>
                  <a:cubicBezTo>
                    <a:pt x="1086" y="312"/>
                    <a:pt x="1096" y="283"/>
                    <a:pt x="1096" y="255"/>
                  </a:cubicBezTo>
                  <a:cubicBezTo>
                    <a:pt x="1096" y="111"/>
                    <a:pt x="1096" y="111"/>
                    <a:pt x="1096" y="111"/>
                  </a:cubicBezTo>
                  <a:cubicBezTo>
                    <a:pt x="1096" y="82"/>
                    <a:pt x="1086" y="54"/>
                    <a:pt x="1066" y="32"/>
                  </a:cubicBezTo>
                  <a:cubicBezTo>
                    <a:pt x="1045" y="11"/>
                    <a:pt x="1018" y="0"/>
                    <a:pt x="99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974" y="55"/>
                    <a:pt x="974" y="55"/>
                    <a:pt x="974" y="55"/>
                  </a:cubicBezTo>
                  <a:cubicBezTo>
                    <a:pt x="992" y="55"/>
                    <a:pt x="1010" y="62"/>
                    <a:pt x="1023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ďê"/>
            <p:cNvSpPr>
              <a:spLocks/>
            </p:cNvSpPr>
            <p:nvPr/>
          </p:nvSpPr>
          <p:spPr bwMode="auto">
            <a:xfrm>
              <a:off x="1185" y="9"/>
              <a:ext cx="3191" cy="2963"/>
            </a:xfrm>
            <a:custGeom>
              <a:avLst/>
              <a:gdLst>
                <a:gd name="T0" fmla="*/ 1066 w 1383"/>
                <a:gd name="T1" fmla="*/ 78 h 1284"/>
                <a:gd name="T2" fmla="*/ 1096 w 1383"/>
                <a:gd name="T3" fmla="*/ 157 h 1284"/>
                <a:gd name="T4" fmla="*/ 1096 w 1383"/>
                <a:gd name="T5" fmla="*/ 301 h 1284"/>
                <a:gd name="T6" fmla="*/ 1066 w 1383"/>
                <a:gd name="T7" fmla="*/ 379 h 1284"/>
                <a:gd name="T8" fmla="*/ 991 w 1383"/>
                <a:gd name="T9" fmla="*/ 412 h 1284"/>
                <a:gd name="T10" fmla="*/ 401 w 1383"/>
                <a:gd name="T11" fmla="*/ 412 h 1284"/>
                <a:gd name="T12" fmla="*/ 351 w 1383"/>
                <a:gd name="T13" fmla="*/ 433 h 1284"/>
                <a:gd name="T14" fmla="*/ 331 w 1383"/>
                <a:gd name="T15" fmla="*/ 485 h 1284"/>
                <a:gd name="T16" fmla="*/ 331 w 1383"/>
                <a:gd name="T17" fmla="*/ 590 h 1284"/>
                <a:gd name="T18" fmla="*/ 351 w 1383"/>
                <a:gd name="T19" fmla="*/ 642 h 1284"/>
                <a:gd name="T20" fmla="*/ 401 w 1383"/>
                <a:gd name="T21" fmla="*/ 663 h 1284"/>
                <a:gd name="T22" fmla="*/ 716 w 1383"/>
                <a:gd name="T23" fmla="*/ 663 h 1284"/>
                <a:gd name="T24" fmla="*/ 791 w 1383"/>
                <a:gd name="T25" fmla="*/ 696 h 1284"/>
                <a:gd name="T26" fmla="*/ 822 w 1383"/>
                <a:gd name="T27" fmla="*/ 774 h 1284"/>
                <a:gd name="T28" fmla="*/ 822 w 1383"/>
                <a:gd name="T29" fmla="*/ 922 h 1284"/>
                <a:gd name="T30" fmla="*/ 791 w 1383"/>
                <a:gd name="T31" fmla="*/ 1000 h 1284"/>
                <a:gd name="T32" fmla="*/ 716 w 1383"/>
                <a:gd name="T33" fmla="*/ 1032 h 1284"/>
                <a:gd name="T34" fmla="*/ 272 w 1383"/>
                <a:gd name="T35" fmla="*/ 1032 h 1284"/>
                <a:gd name="T36" fmla="*/ 223 w 1383"/>
                <a:gd name="T37" fmla="*/ 1054 h 1284"/>
                <a:gd name="T38" fmla="*/ 202 w 1383"/>
                <a:gd name="T39" fmla="*/ 1106 h 1284"/>
                <a:gd name="T40" fmla="*/ 202 w 1383"/>
                <a:gd name="T41" fmla="*/ 1210 h 1284"/>
                <a:gd name="T42" fmla="*/ 223 w 1383"/>
                <a:gd name="T43" fmla="*/ 1262 h 1284"/>
                <a:gd name="T44" fmla="*/ 272 w 1383"/>
                <a:gd name="T45" fmla="*/ 1284 h 1284"/>
                <a:gd name="T46" fmla="*/ 1383 w 1383"/>
                <a:gd name="T47" fmla="*/ 1284 h 1284"/>
                <a:gd name="T48" fmla="*/ 1374 w 1383"/>
                <a:gd name="T49" fmla="*/ 1261 h 1284"/>
                <a:gd name="T50" fmla="*/ 1383 w 1383"/>
                <a:gd name="T51" fmla="*/ 1238 h 1284"/>
                <a:gd name="T52" fmla="*/ 298 w 1383"/>
                <a:gd name="T53" fmla="*/ 1238 h 1284"/>
                <a:gd name="T54" fmla="*/ 261 w 1383"/>
                <a:gd name="T55" fmla="*/ 1222 h 1284"/>
                <a:gd name="T56" fmla="*/ 246 w 1383"/>
                <a:gd name="T57" fmla="*/ 1183 h 1284"/>
                <a:gd name="T58" fmla="*/ 246 w 1383"/>
                <a:gd name="T59" fmla="*/ 1134 h 1284"/>
                <a:gd name="T60" fmla="*/ 261 w 1383"/>
                <a:gd name="T61" fmla="*/ 1094 h 1284"/>
                <a:gd name="T62" fmla="*/ 298 w 1383"/>
                <a:gd name="T63" fmla="*/ 1078 h 1284"/>
                <a:gd name="T64" fmla="*/ 725 w 1383"/>
                <a:gd name="T65" fmla="*/ 1078 h 1284"/>
                <a:gd name="T66" fmla="*/ 824 w 1383"/>
                <a:gd name="T67" fmla="*/ 1035 h 1284"/>
                <a:gd name="T68" fmla="*/ 865 w 1383"/>
                <a:gd name="T69" fmla="*/ 931 h 1284"/>
                <a:gd name="T70" fmla="*/ 865 w 1383"/>
                <a:gd name="T71" fmla="*/ 765 h 1284"/>
                <a:gd name="T72" fmla="*/ 824 w 1383"/>
                <a:gd name="T73" fmla="*/ 661 h 1284"/>
                <a:gd name="T74" fmla="*/ 725 w 1383"/>
                <a:gd name="T75" fmla="*/ 617 h 1284"/>
                <a:gd name="T76" fmla="*/ 430 w 1383"/>
                <a:gd name="T77" fmla="*/ 617 h 1284"/>
                <a:gd name="T78" fmla="*/ 393 w 1383"/>
                <a:gd name="T79" fmla="*/ 601 h 1284"/>
                <a:gd name="T80" fmla="*/ 377 w 1383"/>
                <a:gd name="T81" fmla="*/ 562 h 1284"/>
                <a:gd name="T82" fmla="*/ 377 w 1383"/>
                <a:gd name="T83" fmla="*/ 513 h 1284"/>
                <a:gd name="T84" fmla="*/ 393 w 1383"/>
                <a:gd name="T85" fmla="*/ 474 h 1284"/>
                <a:gd name="T86" fmla="*/ 430 w 1383"/>
                <a:gd name="T87" fmla="*/ 458 h 1284"/>
                <a:gd name="T88" fmla="*/ 1000 w 1383"/>
                <a:gd name="T89" fmla="*/ 458 h 1284"/>
                <a:gd name="T90" fmla="*/ 1099 w 1383"/>
                <a:gd name="T91" fmla="*/ 414 h 1284"/>
                <a:gd name="T92" fmla="*/ 1140 w 1383"/>
                <a:gd name="T93" fmla="*/ 310 h 1284"/>
                <a:gd name="T94" fmla="*/ 1140 w 1383"/>
                <a:gd name="T95" fmla="*/ 147 h 1284"/>
                <a:gd name="T96" fmla="*/ 1099 w 1383"/>
                <a:gd name="T97" fmla="*/ 43 h 1284"/>
                <a:gd name="T98" fmla="*/ 1000 w 1383"/>
                <a:gd name="T99" fmla="*/ 0 h 1284"/>
                <a:gd name="T100" fmla="*/ 0 w 1383"/>
                <a:gd name="T101" fmla="*/ 0 h 1284"/>
                <a:gd name="T102" fmla="*/ 0 w 1383"/>
                <a:gd name="T103" fmla="*/ 46 h 1284"/>
                <a:gd name="T104" fmla="*/ 991 w 1383"/>
                <a:gd name="T105" fmla="*/ 46 h 1284"/>
                <a:gd name="T106" fmla="*/ 1066 w 1383"/>
                <a:gd name="T107" fmla="*/ 7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1066" y="78"/>
                  </a:moveTo>
                  <a:cubicBezTo>
                    <a:pt x="1086" y="100"/>
                    <a:pt x="1096" y="128"/>
                    <a:pt x="1096" y="157"/>
                  </a:cubicBezTo>
                  <a:cubicBezTo>
                    <a:pt x="1096" y="301"/>
                    <a:pt x="1096" y="301"/>
                    <a:pt x="1096" y="301"/>
                  </a:cubicBezTo>
                  <a:cubicBezTo>
                    <a:pt x="1096" y="329"/>
                    <a:pt x="1086" y="358"/>
                    <a:pt x="1066" y="379"/>
                  </a:cubicBezTo>
                  <a:cubicBezTo>
                    <a:pt x="1045" y="401"/>
                    <a:pt x="1018" y="412"/>
                    <a:pt x="991" y="412"/>
                  </a:cubicBezTo>
                  <a:cubicBezTo>
                    <a:pt x="401" y="412"/>
                    <a:pt x="401" y="412"/>
                    <a:pt x="401" y="412"/>
                  </a:cubicBezTo>
                  <a:cubicBezTo>
                    <a:pt x="383" y="412"/>
                    <a:pt x="365" y="419"/>
                    <a:pt x="351" y="433"/>
                  </a:cubicBezTo>
                  <a:cubicBezTo>
                    <a:pt x="337" y="448"/>
                    <a:pt x="331" y="466"/>
                    <a:pt x="331" y="485"/>
                  </a:cubicBezTo>
                  <a:cubicBezTo>
                    <a:pt x="331" y="590"/>
                    <a:pt x="331" y="590"/>
                    <a:pt x="331" y="590"/>
                  </a:cubicBezTo>
                  <a:cubicBezTo>
                    <a:pt x="331" y="609"/>
                    <a:pt x="337" y="627"/>
                    <a:pt x="351" y="642"/>
                  </a:cubicBezTo>
                  <a:cubicBezTo>
                    <a:pt x="365" y="656"/>
                    <a:pt x="383" y="663"/>
                    <a:pt x="401" y="663"/>
                  </a:cubicBezTo>
                  <a:cubicBezTo>
                    <a:pt x="716" y="663"/>
                    <a:pt x="716" y="663"/>
                    <a:pt x="716" y="663"/>
                  </a:cubicBezTo>
                  <a:cubicBezTo>
                    <a:pt x="743" y="663"/>
                    <a:pt x="770" y="674"/>
                    <a:pt x="791" y="696"/>
                  </a:cubicBezTo>
                  <a:cubicBezTo>
                    <a:pt x="811" y="717"/>
                    <a:pt x="822" y="746"/>
                    <a:pt x="822" y="774"/>
                  </a:cubicBezTo>
                  <a:cubicBezTo>
                    <a:pt x="822" y="922"/>
                    <a:pt x="822" y="922"/>
                    <a:pt x="822" y="922"/>
                  </a:cubicBezTo>
                  <a:cubicBezTo>
                    <a:pt x="822" y="950"/>
                    <a:pt x="811" y="978"/>
                    <a:pt x="791" y="1000"/>
                  </a:cubicBezTo>
                  <a:cubicBezTo>
                    <a:pt x="770" y="1021"/>
                    <a:pt x="743" y="1032"/>
                    <a:pt x="716" y="1032"/>
                  </a:cubicBezTo>
                  <a:cubicBezTo>
                    <a:pt x="272" y="1032"/>
                    <a:pt x="272" y="1032"/>
                    <a:pt x="272" y="1032"/>
                  </a:cubicBezTo>
                  <a:cubicBezTo>
                    <a:pt x="254" y="1032"/>
                    <a:pt x="236" y="1039"/>
                    <a:pt x="223" y="1054"/>
                  </a:cubicBezTo>
                  <a:cubicBezTo>
                    <a:pt x="209" y="1068"/>
                    <a:pt x="202" y="1087"/>
                    <a:pt x="202" y="1106"/>
                  </a:cubicBezTo>
                  <a:cubicBezTo>
                    <a:pt x="202" y="1210"/>
                    <a:pt x="202" y="1210"/>
                    <a:pt x="202" y="1210"/>
                  </a:cubicBezTo>
                  <a:cubicBezTo>
                    <a:pt x="202" y="1229"/>
                    <a:pt x="209" y="1248"/>
                    <a:pt x="223" y="1262"/>
                  </a:cubicBezTo>
                  <a:cubicBezTo>
                    <a:pt x="236" y="1277"/>
                    <a:pt x="254" y="1284"/>
                    <a:pt x="272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6"/>
                    <a:pt x="1374" y="1261"/>
                  </a:cubicBezTo>
                  <a:cubicBezTo>
                    <a:pt x="1374" y="1246"/>
                    <a:pt x="1383" y="1238"/>
                    <a:pt x="1383" y="1238"/>
                  </a:cubicBezTo>
                  <a:cubicBezTo>
                    <a:pt x="298" y="1238"/>
                    <a:pt x="298" y="1238"/>
                    <a:pt x="298" y="1238"/>
                  </a:cubicBezTo>
                  <a:cubicBezTo>
                    <a:pt x="285" y="1238"/>
                    <a:pt x="272" y="1233"/>
                    <a:pt x="261" y="1222"/>
                  </a:cubicBezTo>
                  <a:cubicBezTo>
                    <a:pt x="251" y="1211"/>
                    <a:pt x="246" y="1197"/>
                    <a:pt x="246" y="1183"/>
                  </a:cubicBezTo>
                  <a:cubicBezTo>
                    <a:pt x="246" y="1134"/>
                    <a:pt x="246" y="1134"/>
                    <a:pt x="246" y="1134"/>
                  </a:cubicBezTo>
                  <a:cubicBezTo>
                    <a:pt x="246" y="1119"/>
                    <a:pt x="251" y="1105"/>
                    <a:pt x="261" y="1094"/>
                  </a:cubicBezTo>
                  <a:cubicBezTo>
                    <a:pt x="272" y="1084"/>
                    <a:pt x="285" y="1078"/>
                    <a:pt x="298" y="1078"/>
                  </a:cubicBezTo>
                  <a:cubicBezTo>
                    <a:pt x="725" y="1078"/>
                    <a:pt x="725" y="1078"/>
                    <a:pt x="725" y="1078"/>
                  </a:cubicBezTo>
                  <a:cubicBezTo>
                    <a:pt x="761" y="1078"/>
                    <a:pt x="797" y="1064"/>
                    <a:pt x="824" y="1035"/>
                  </a:cubicBezTo>
                  <a:cubicBezTo>
                    <a:pt x="852" y="1006"/>
                    <a:pt x="865" y="968"/>
                    <a:pt x="865" y="931"/>
                  </a:cubicBezTo>
                  <a:cubicBezTo>
                    <a:pt x="865" y="765"/>
                    <a:pt x="865" y="765"/>
                    <a:pt x="865" y="765"/>
                  </a:cubicBezTo>
                  <a:cubicBezTo>
                    <a:pt x="865" y="727"/>
                    <a:pt x="852" y="689"/>
                    <a:pt x="824" y="661"/>
                  </a:cubicBezTo>
                  <a:cubicBezTo>
                    <a:pt x="797" y="632"/>
                    <a:pt x="761" y="617"/>
                    <a:pt x="725" y="617"/>
                  </a:cubicBezTo>
                  <a:cubicBezTo>
                    <a:pt x="430" y="617"/>
                    <a:pt x="430" y="617"/>
                    <a:pt x="430" y="617"/>
                  </a:cubicBezTo>
                  <a:cubicBezTo>
                    <a:pt x="417" y="617"/>
                    <a:pt x="403" y="612"/>
                    <a:pt x="393" y="601"/>
                  </a:cubicBezTo>
                  <a:cubicBezTo>
                    <a:pt x="382" y="590"/>
                    <a:pt x="377" y="576"/>
                    <a:pt x="377" y="562"/>
                  </a:cubicBezTo>
                  <a:cubicBezTo>
                    <a:pt x="377" y="513"/>
                    <a:pt x="377" y="513"/>
                    <a:pt x="377" y="513"/>
                  </a:cubicBezTo>
                  <a:cubicBezTo>
                    <a:pt x="377" y="499"/>
                    <a:pt x="382" y="485"/>
                    <a:pt x="393" y="474"/>
                  </a:cubicBezTo>
                  <a:cubicBezTo>
                    <a:pt x="403" y="463"/>
                    <a:pt x="417" y="458"/>
                    <a:pt x="430" y="458"/>
                  </a:cubicBezTo>
                  <a:cubicBezTo>
                    <a:pt x="1000" y="458"/>
                    <a:pt x="1000" y="458"/>
                    <a:pt x="1000" y="458"/>
                  </a:cubicBezTo>
                  <a:cubicBezTo>
                    <a:pt x="1036" y="458"/>
                    <a:pt x="1072" y="443"/>
                    <a:pt x="1099" y="414"/>
                  </a:cubicBezTo>
                  <a:cubicBezTo>
                    <a:pt x="1127" y="386"/>
                    <a:pt x="1140" y="348"/>
                    <a:pt x="1140" y="310"/>
                  </a:cubicBezTo>
                  <a:cubicBezTo>
                    <a:pt x="1140" y="147"/>
                    <a:pt x="1140" y="147"/>
                    <a:pt x="1140" y="147"/>
                  </a:cubicBezTo>
                  <a:cubicBezTo>
                    <a:pt x="1140" y="110"/>
                    <a:pt x="1127" y="72"/>
                    <a:pt x="1099" y="43"/>
                  </a:cubicBezTo>
                  <a:cubicBezTo>
                    <a:pt x="1072" y="14"/>
                    <a:pt x="1036" y="0"/>
                    <a:pt x="10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91" y="46"/>
                    <a:pt x="991" y="46"/>
                    <a:pt x="991" y="46"/>
                  </a:cubicBezTo>
                  <a:cubicBezTo>
                    <a:pt x="1018" y="46"/>
                    <a:pt x="1045" y="57"/>
                    <a:pt x="1066" y="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ṡ1ïḋè"/>
            <p:cNvSpPr>
              <a:spLocks/>
            </p:cNvSpPr>
            <p:nvPr/>
          </p:nvSpPr>
          <p:spPr bwMode="auto">
            <a:xfrm>
              <a:off x="1191" y="242"/>
              <a:ext cx="3191" cy="2963"/>
            </a:xfrm>
            <a:custGeom>
              <a:avLst/>
              <a:gdLst>
                <a:gd name="T0" fmla="*/ 255 w 1383"/>
                <a:gd name="T1" fmla="*/ 1238 h 1284"/>
                <a:gd name="T2" fmla="*/ 180 w 1383"/>
                <a:gd name="T3" fmla="*/ 1206 h 1284"/>
                <a:gd name="T4" fmla="*/ 149 w 1383"/>
                <a:gd name="T5" fmla="*/ 1128 h 1284"/>
                <a:gd name="T6" fmla="*/ 149 w 1383"/>
                <a:gd name="T7" fmla="*/ 986 h 1284"/>
                <a:gd name="T8" fmla="*/ 180 w 1383"/>
                <a:gd name="T9" fmla="*/ 908 h 1284"/>
                <a:gd name="T10" fmla="*/ 255 w 1383"/>
                <a:gd name="T11" fmla="*/ 876 h 1284"/>
                <a:gd name="T12" fmla="*/ 699 w 1383"/>
                <a:gd name="T13" fmla="*/ 876 h 1284"/>
                <a:gd name="T14" fmla="*/ 748 w 1383"/>
                <a:gd name="T15" fmla="*/ 854 h 1284"/>
                <a:gd name="T16" fmla="*/ 769 w 1383"/>
                <a:gd name="T17" fmla="*/ 802 h 1284"/>
                <a:gd name="T18" fmla="*/ 769 w 1383"/>
                <a:gd name="T19" fmla="*/ 692 h 1284"/>
                <a:gd name="T20" fmla="*/ 748 w 1383"/>
                <a:gd name="T21" fmla="*/ 639 h 1284"/>
                <a:gd name="T22" fmla="*/ 699 w 1383"/>
                <a:gd name="T23" fmla="*/ 618 h 1284"/>
                <a:gd name="T24" fmla="*/ 392 w 1383"/>
                <a:gd name="T25" fmla="*/ 618 h 1284"/>
                <a:gd name="T26" fmla="*/ 318 w 1383"/>
                <a:gd name="T27" fmla="*/ 585 h 1284"/>
                <a:gd name="T28" fmla="*/ 287 w 1383"/>
                <a:gd name="T29" fmla="*/ 507 h 1284"/>
                <a:gd name="T30" fmla="*/ 287 w 1383"/>
                <a:gd name="T31" fmla="*/ 366 h 1284"/>
                <a:gd name="T32" fmla="*/ 318 w 1383"/>
                <a:gd name="T33" fmla="*/ 288 h 1284"/>
                <a:gd name="T34" fmla="*/ 392 w 1383"/>
                <a:gd name="T35" fmla="*/ 255 h 1284"/>
                <a:gd name="T36" fmla="*/ 974 w 1383"/>
                <a:gd name="T37" fmla="*/ 255 h 1284"/>
                <a:gd name="T38" fmla="*/ 1023 w 1383"/>
                <a:gd name="T39" fmla="*/ 234 h 1284"/>
                <a:gd name="T40" fmla="*/ 1044 w 1383"/>
                <a:gd name="T41" fmla="*/ 182 h 1284"/>
                <a:gd name="T42" fmla="*/ 1044 w 1383"/>
                <a:gd name="T43" fmla="*/ 74 h 1284"/>
                <a:gd name="T44" fmla="*/ 1023 w 1383"/>
                <a:gd name="T45" fmla="*/ 22 h 1284"/>
                <a:gd name="T46" fmla="*/ 974 w 1383"/>
                <a:gd name="T47" fmla="*/ 0 h 1284"/>
                <a:gd name="T48" fmla="*/ 0 w 1383"/>
                <a:gd name="T49" fmla="*/ 0 h 1284"/>
                <a:gd name="T50" fmla="*/ 0 w 1383"/>
                <a:gd name="T51" fmla="*/ 46 h 1284"/>
                <a:gd name="T52" fmla="*/ 947 w 1383"/>
                <a:gd name="T53" fmla="*/ 46 h 1284"/>
                <a:gd name="T54" fmla="*/ 985 w 1383"/>
                <a:gd name="T55" fmla="*/ 63 h 1284"/>
                <a:gd name="T56" fmla="*/ 1000 w 1383"/>
                <a:gd name="T57" fmla="*/ 102 h 1284"/>
                <a:gd name="T58" fmla="*/ 1000 w 1383"/>
                <a:gd name="T59" fmla="*/ 154 h 1284"/>
                <a:gd name="T60" fmla="*/ 985 w 1383"/>
                <a:gd name="T61" fmla="*/ 193 h 1284"/>
                <a:gd name="T62" fmla="*/ 947 w 1383"/>
                <a:gd name="T63" fmla="*/ 209 h 1284"/>
                <a:gd name="T64" fmla="*/ 377 w 1383"/>
                <a:gd name="T65" fmla="*/ 209 h 1284"/>
                <a:gd name="T66" fmla="*/ 278 w 1383"/>
                <a:gd name="T67" fmla="*/ 252 h 1284"/>
                <a:gd name="T68" fmla="*/ 237 w 1383"/>
                <a:gd name="T69" fmla="*/ 357 h 1284"/>
                <a:gd name="T70" fmla="*/ 237 w 1383"/>
                <a:gd name="T71" fmla="*/ 516 h 1284"/>
                <a:gd name="T72" fmla="*/ 278 w 1383"/>
                <a:gd name="T73" fmla="*/ 621 h 1284"/>
                <a:gd name="T74" fmla="*/ 377 w 1383"/>
                <a:gd name="T75" fmla="*/ 664 h 1284"/>
                <a:gd name="T76" fmla="*/ 673 w 1383"/>
                <a:gd name="T77" fmla="*/ 664 h 1284"/>
                <a:gd name="T78" fmla="*/ 710 w 1383"/>
                <a:gd name="T79" fmla="*/ 680 h 1284"/>
                <a:gd name="T80" fmla="*/ 725 w 1383"/>
                <a:gd name="T81" fmla="*/ 719 h 1284"/>
                <a:gd name="T82" fmla="*/ 725 w 1383"/>
                <a:gd name="T83" fmla="*/ 774 h 1284"/>
                <a:gd name="T84" fmla="*/ 710 w 1383"/>
                <a:gd name="T85" fmla="*/ 814 h 1284"/>
                <a:gd name="T86" fmla="*/ 673 w 1383"/>
                <a:gd name="T87" fmla="*/ 830 h 1284"/>
                <a:gd name="T88" fmla="*/ 246 w 1383"/>
                <a:gd name="T89" fmla="*/ 830 h 1284"/>
                <a:gd name="T90" fmla="*/ 147 w 1383"/>
                <a:gd name="T91" fmla="*/ 873 h 1284"/>
                <a:gd name="T92" fmla="*/ 106 w 1383"/>
                <a:gd name="T93" fmla="*/ 977 h 1284"/>
                <a:gd name="T94" fmla="*/ 106 w 1383"/>
                <a:gd name="T95" fmla="*/ 1137 h 1284"/>
                <a:gd name="T96" fmla="*/ 147 w 1383"/>
                <a:gd name="T97" fmla="*/ 1241 h 1284"/>
                <a:gd name="T98" fmla="*/ 246 w 1383"/>
                <a:gd name="T99" fmla="*/ 1284 h 1284"/>
                <a:gd name="T100" fmla="*/ 1383 w 1383"/>
                <a:gd name="T101" fmla="*/ 1284 h 1284"/>
                <a:gd name="T102" fmla="*/ 1374 w 1383"/>
                <a:gd name="T103" fmla="*/ 1260 h 1284"/>
                <a:gd name="T104" fmla="*/ 1383 w 1383"/>
                <a:gd name="T105" fmla="*/ 1238 h 1284"/>
                <a:gd name="T106" fmla="*/ 255 w 1383"/>
                <a:gd name="T107" fmla="*/ 1238 h 1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83" h="1284">
                  <a:moveTo>
                    <a:pt x="255" y="1238"/>
                  </a:moveTo>
                  <a:cubicBezTo>
                    <a:pt x="228" y="1238"/>
                    <a:pt x="201" y="1228"/>
                    <a:pt x="180" y="1206"/>
                  </a:cubicBezTo>
                  <a:cubicBezTo>
                    <a:pt x="160" y="1184"/>
                    <a:pt x="149" y="1156"/>
                    <a:pt x="149" y="1128"/>
                  </a:cubicBezTo>
                  <a:cubicBezTo>
                    <a:pt x="149" y="986"/>
                    <a:pt x="149" y="986"/>
                    <a:pt x="149" y="986"/>
                  </a:cubicBezTo>
                  <a:cubicBezTo>
                    <a:pt x="149" y="958"/>
                    <a:pt x="160" y="930"/>
                    <a:pt x="180" y="908"/>
                  </a:cubicBezTo>
                  <a:cubicBezTo>
                    <a:pt x="201" y="887"/>
                    <a:pt x="228" y="876"/>
                    <a:pt x="255" y="876"/>
                  </a:cubicBezTo>
                  <a:cubicBezTo>
                    <a:pt x="699" y="876"/>
                    <a:pt x="699" y="876"/>
                    <a:pt x="699" y="876"/>
                  </a:cubicBezTo>
                  <a:cubicBezTo>
                    <a:pt x="717" y="876"/>
                    <a:pt x="735" y="869"/>
                    <a:pt x="748" y="854"/>
                  </a:cubicBezTo>
                  <a:cubicBezTo>
                    <a:pt x="762" y="840"/>
                    <a:pt x="769" y="821"/>
                    <a:pt x="769" y="802"/>
                  </a:cubicBezTo>
                  <a:cubicBezTo>
                    <a:pt x="769" y="692"/>
                    <a:pt x="769" y="692"/>
                    <a:pt x="769" y="692"/>
                  </a:cubicBezTo>
                  <a:cubicBezTo>
                    <a:pt x="769" y="673"/>
                    <a:pt x="762" y="654"/>
                    <a:pt x="748" y="639"/>
                  </a:cubicBezTo>
                  <a:cubicBezTo>
                    <a:pt x="735" y="625"/>
                    <a:pt x="717" y="618"/>
                    <a:pt x="699" y="618"/>
                  </a:cubicBezTo>
                  <a:cubicBezTo>
                    <a:pt x="392" y="618"/>
                    <a:pt x="392" y="618"/>
                    <a:pt x="392" y="618"/>
                  </a:cubicBezTo>
                  <a:cubicBezTo>
                    <a:pt x="365" y="618"/>
                    <a:pt x="338" y="607"/>
                    <a:pt x="318" y="585"/>
                  </a:cubicBezTo>
                  <a:cubicBezTo>
                    <a:pt x="297" y="564"/>
                    <a:pt x="287" y="535"/>
                    <a:pt x="287" y="507"/>
                  </a:cubicBezTo>
                  <a:cubicBezTo>
                    <a:pt x="287" y="366"/>
                    <a:pt x="287" y="366"/>
                    <a:pt x="287" y="366"/>
                  </a:cubicBezTo>
                  <a:cubicBezTo>
                    <a:pt x="287" y="338"/>
                    <a:pt x="297" y="309"/>
                    <a:pt x="318" y="288"/>
                  </a:cubicBezTo>
                  <a:cubicBezTo>
                    <a:pt x="338" y="266"/>
                    <a:pt x="365" y="255"/>
                    <a:pt x="392" y="255"/>
                  </a:cubicBezTo>
                  <a:cubicBezTo>
                    <a:pt x="974" y="255"/>
                    <a:pt x="974" y="255"/>
                    <a:pt x="974" y="255"/>
                  </a:cubicBezTo>
                  <a:cubicBezTo>
                    <a:pt x="992" y="255"/>
                    <a:pt x="1010" y="248"/>
                    <a:pt x="1023" y="234"/>
                  </a:cubicBezTo>
                  <a:cubicBezTo>
                    <a:pt x="1037" y="219"/>
                    <a:pt x="1044" y="200"/>
                    <a:pt x="1044" y="182"/>
                  </a:cubicBezTo>
                  <a:cubicBezTo>
                    <a:pt x="1044" y="74"/>
                    <a:pt x="1044" y="74"/>
                    <a:pt x="1044" y="74"/>
                  </a:cubicBezTo>
                  <a:cubicBezTo>
                    <a:pt x="1044" y="55"/>
                    <a:pt x="1037" y="36"/>
                    <a:pt x="1023" y="22"/>
                  </a:cubicBezTo>
                  <a:cubicBezTo>
                    <a:pt x="1010" y="7"/>
                    <a:pt x="992" y="0"/>
                    <a:pt x="97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47" y="46"/>
                    <a:pt x="947" y="46"/>
                    <a:pt x="947" y="46"/>
                  </a:cubicBezTo>
                  <a:cubicBezTo>
                    <a:pt x="961" y="46"/>
                    <a:pt x="974" y="52"/>
                    <a:pt x="985" y="63"/>
                  </a:cubicBezTo>
                  <a:cubicBezTo>
                    <a:pt x="995" y="73"/>
                    <a:pt x="1000" y="87"/>
                    <a:pt x="1000" y="102"/>
                  </a:cubicBezTo>
                  <a:cubicBezTo>
                    <a:pt x="1000" y="154"/>
                    <a:pt x="1000" y="154"/>
                    <a:pt x="1000" y="154"/>
                  </a:cubicBezTo>
                  <a:cubicBezTo>
                    <a:pt x="1000" y="168"/>
                    <a:pt x="995" y="182"/>
                    <a:pt x="985" y="193"/>
                  </a:cubicBezTo>
                  <a:cubicBezTo>
                    <a:pt x="974" y="204"/>
                    <a:pt x="961" y="209"/>
                    <a:pt x="947" y="209"/>
                  </a:cubicBezTo>
                  <a:cubicBezTo>
                    <a:pt x="377" y="209"/>
                    <a:pt x="377" y="209"/>
                    <a:pt x="377" y="209"/>
                  </a:cubicBezTo>
                  <a:cubicBezTo>
                    <a:pt x="341" y="209"/>
                    <a:pt x="306" y="224"/>
                    <a:pt x="278" y="252"/>
                  </a:cubicBezTo>
                  <a:cubicBezTo>
                    <a:pt x="251" y="281"/>
                    <a:pt x="237" y="319"/>
                    <a:pt x="237" y="357"/>
                  </a:cubicBezTo>
                  <a:cubicBezTo>
                    <a:pt x="237" y="516"/>
                    <a:pt x="237" y="516"/>
                    <a:pt x="237" y="516"/>
                  </a:cubicBezTo>
                  <a:cubicBezTo>
                    <a:pt x="237" y="554"/>
                    <a:pt x="251" y="592"/>
                    <a:pt x="278" y="621"/>
                  </a:cubicBezTo>
                  <a:cubicBezTo>
                    <a:pt x="306" y="649"/>
                    <a:pt x="341" y="664"/>
                    <a:pt x="377" y="664"/>
                  </a:cubicBezTo>
                  <a:cubicBezTo>
                    <a:pt x="673" y="664"/>
                    <a:pt x="673" y="664"/>
                    <a:pt x="673" y="664"/>
                  </a:cubicBezTo>
                  <a:cubicBezTo>
                    <a:pt x="686" y="664"/>
                    <a:pt x="700" y="669"/>
                    <a:pt x="710" y="680"/>
                  </a:cubicBezTo>
                  <a:cubicBezTo>
                    <a:pt x="720" y="691"/>
                    <a:pt x="725" y="705"/>
                    <a:pt x="725" y="719"/>
                  </a:cubicBezTo>
                  <a:cubicBezTo>
                    <a:pt x="725" y="774"/>
                    <a:pt x="725" y="774"/>
                    <a:pt x="725" y="774"/>
                  </a:cubicBezTo>
                  <a:cubicBezTo>
                    <a:pt x="725" y="789"/>
                    <a:pt x="720" y="803"/>
                    <a:pt x="710" y="814"/>
                  </a:cubicBezTo>
                  <a:cubicBezTo>
                    <a:pt x="700" y="824"/>
                    <a:pt x="686" y="830"/>
                    <a:pt x="673" y="830"/>
                  </a:cubicBezTo>
                  <a:cubicBezTo>
                    <a:pt x="246" y="830"/>
                    <a:pt x="246" y="830"/>
                    <a:pt x="246" y="830"/>
                  </a:cubicBezTo>
                  <a:cubicBezTo>
                    <a:pt x="210" y="830"/>
                    <a:pt x="174" y="844"/>
                    <a:pt x="147" y="873"/>
                  </a:cubicBezTo>
                  <a:cubicBezTo>
                    <a:pt x="119" y="902"/>
                    <a:pt x="106" y="939"/>
                    <a:pt x="106" y="977"/>
                  </a:cubicBezTo>
                  <a:cubicBezTo>
                    <a:pt x="106" y="1137"/>
                    <a:pt x="106" y="1137"/>
                    <a:pt x="106" y="1137"/>
                  </a:cubicBezTo>
                  <a:cubicBezTo>
                    <a:pt x="106" y="1175"/>
                    <a:pt x="119" y="1212"/>
                    <a:pt x="147" y="1241"/>
                  </a:cubicBezTo>
                  <a:cubicBezTo>
                    <a:pt x="174" y="1270"/>
                    <a:pt x="210" y="1284"/>
                    <a:pt x="246" y="1284"/>
                  </a:cubicBezTo>
                  <a:cubicBezTo>
                    <a:pt x="1383" y="1284"/>
                    <a:pt x="1383" y="1284"/>
                    <a:pt x="1383" y="1284"/>
                  </a:cubicBezTo>
                  <a:cubicBezTo>
                    <a:pt x="1383" y="1284"/>
                    <a:pt x="1374" y="1275"/>
                    <a:pt x="1374" y="1260"/>
                  </a:cubicBezTo>
                  <a:cubicBezTo>
                    <a:pt x="1374" y="1246"/>
                    <a:pt x="1383" y="1238"/>
                    <a:pt x="1383" y="1238"/>
                  </a:cubicBezTo>
                  <a:lnTo>
                    <a:pt x="255" y="12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ṧļîḓe"/>
            <p:cNvSpPr>
              <a:spLocks/>
            </p:cNvSpPr>
            <p:nvPr/>
          </p:nvSpPr>
          <p:spPr bwMode="auto">
            <a:xfrm>
              <a:off x="1130" y="5"/>
              <a:ext cx="203" cy="350"/>
            </a:xfrm>
            <a:custGeom>
              <a:avLst/>
              <a:gdLst>
                <a:gd name="T0" fmla="*/ 12 w 88"/>
                <a:gd name="T1" fmla="*/ 2 h 152"/>
                <a:gd name="T2" fmla="*/ 0 w 88"/>
                <a:gd name="T3" fmla="*/ 77 h 152"/>
                <a:gd name="T4" fmla="*/ 12 w 88"/>
                <a:gd name="T5" fmla="*/ 150 h 152"/>
                <a:gd name="T6" fmla="*/ 87 w 88"/>
                <a:gd name="T7" fmla="*/ 152 h 152"/>
                <a:gd name="T8" fmla="*/ 88 w 88"/>
                <a:gd name="T9" fmla="*/ 77 h 152"/>
                <a:gd name="T10" fmla="*/ 87 w 88"/>
                <a:gd name="T11" fmla="*/ 0 h 152"/>
                <a:gd name="T12" fmla="*/ 12 w 88"/>
                <a:gd name="T13" fmla="*/ 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152">
                  <a:moveTo>
                    <a:pt x="12" y="2"/>
                  </a:moveTo>
                  <a:cubicBezTo>
                    <a:pt x="1" y="3"/>
                    <a:pt x="0" y="40"/>
                    <a:pt x="0" y="77"/>
                  </a:cubicBezTo>
                  <a:cubicBezTo>
                    <a:pt x="0" y="114"/>
                    <a:pt x="2" y="149"/>
                    <a:pt x="12" y="150"/>
                  </a:cubicBezTo>
                  <a:cubicBezTo>
                    <a:pt x="20" y="151"/>
                    <a:pt x="87" y="152"/>
                    <a:pt x="87" y="152"/>
                  </a:cubicBezTo>
                  <a:cubicBezTo>
                    <a:pt x="87" y="152"/>
                    <a:pt x="88" y="131"/>
                    <a:pt x="88" y="77"/>
                  </a:cubicBezTo>
                  <a:cubicBezTo>
                    <a:pt x="88" y="23"/>
                    <a:pt x="87" y="0"/>
                    <a:pt x="87" y="0"/>
                  </a:cubicBezTo>
                  <a:cubicBezTo>
                    <a:pt x="87" y="0"/>
                    <a:pt x="21" y="1"/>
                    <a:pt x="12" y="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ľîḋè"/>
            <p:cNvSpPr>
              <a:spLocks/>
            </p:cNvSpPr>
            <p:nvPr/>
          </p:nvSpPr>
          <p:spPr bwMode="auto">
            <a:xfrm>
              <a:off x="4356" y="2866"/>
              <a:ext cx="164" cy="146"/>
            </a:xfrm>
            <a:custGeom>
              <a:avLst/>
              <a:gdLst>
                <a:gd name="T0" fmla="*/ 9 w 71"/>
                <a:gd name="T1" fmla="*/ 0 h 63"/>
                <a:gd name="T2" fmla="*/ 0 w 71"/>
                <a:gd name="T3" fmla="*/ 23 h 63"/>
                <a:gd name="T4" fmla="*/ 9 w 71"/>
                <a:gd name="T5" fmla="*/ 46 h 63"/>
                <a:gd name="T6" fmla="*/ 9 w 71"/>
                <a:gd name="T7" fmla="*/ 46 h 63"/>
                <a:gd name="T8" fmla="*/ 70 w 71"/>
                <a:gd name="T9" fmla="*/ 63 h 63"/>
                <a:gd name="T10" fmla="*/ 71 w 71"/>
                <a:gd name="T11" fmla="*/ 45 h 63"/>
                <a:gd name="T12" fmla="*/ 9 w 71"/>
                <a:gd name="T1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3">
                  <a:moveTo>
                    <a:pt x="9" y="0"/>
                  </a:moveTo>
                  <a:cubicBezTo>
                    <a:pt x="8" y="1"/>
                    <a:pt x="0" y="9"/>
                    <a:pt x="0" y="23"/>
                  </a:cubicBezTo>
                  <a:cubicBezTo>
                    <a:pt x="0" y="38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0" y="54"/>
                    <a:pt x="71" y="47"/>
                    <a:pt x="71" y="45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ṡḻïḑê"/>
            <p:cNvSpPr>
              <a:spLocks/>
            </p:cNvSpPr>
            <p:nvPr/>
          </p:nvSpPr>
          <p:spPr bwMode="auto">
            <a:xfrm>
              <a:off x="4356" y="2972"/>
              <a:ext cx="164" cy="127"/>
            </a:xfrm>
            <a:custGeom>
              <a:avLst/>
              <a:gdLst>
                <a:gd name="T0" fmla="*/ 70 w 71"/>
                <a:gd name="T1" fmla="*/ 17 h 55"/>
                <a:gd name="T2" fmla="*/ 9 w 71"/>
                <a:gd name="T3" fmla="*/ 0 h 55"/>
                <a:gd name="T4" fmla="*/ 0 w 71"/>
                <a:gd name="T5" fmla="*/ 28 h 55"/>
                <a:gd name="T6" fmla="*/ 9 w 71"/>
                <a:gd name="T7" fmla="*/ 55 h 55"/>
                <a:gd name="T8" fmla="*/ 71 w 71"/>
                <a:gd name="T9" fmla="*/ 37 h 55"/>
                <a:gd name="T10" fmla="*/ 70 w 71"/>
                <a:gd name="T11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5">
                  <a:moveTo>
                    <a:pt x="70" y="17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0" y="11"/>
                    <a:pt x="0" y="28"/>
                  </a:cubicBezTo>
                  <a:cubicBezTo>
                    <a:pt x="0" y="46"/>
                    <a:pt x="9" y="55"/>
                    <a:pt x="9" y="55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1"/>
                    <a:pt x="71" y="23"/>
                    <a:pt x="70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ŝḻïde"/>
            <p:cNvSpPr>
              <a:spLocks/>
            </p:cNvSpPr>
            <p:nvPr/>
          </p:nvSpPr>
          <p:spPr bwMode="auto">
            <a:xfrm>
              <a:off x="4356" y="3058"/>
              <a:ext cx="166" cy="147"/>
            </a:xfrm>
            <a:custGeom>
              <a:avLst/>
              <a:gdLst>
                <a:gd name="T0" fmla="*/ 0 w 72"/>
                <a:gd name="T1" fmla="*/ 40 h 64"/>
                <a:gd name="T2" fmla="*/ 9 w 72"/>
                <a:gd name="T3" fmla="*/ 64 h 64"/>
                <a:gd name="T4" fmla="*/ 72 w 72"/>
                <a:gd name="T5" fmla="*/ 19 h 64"/>
                <a:gd name="T6" fmla="*/ 71 w 72"/>
                <a:gd name="T7" fmla="*/ 0 h 64"/>
                <a:gd name="T8" fmla="*/ 8 w 72"/>
                <a:gd name="T9" fmla="*/ 19 h 64"/>
                <a:gd name="T10" fmla="*/ 0 w 72"/>
                <a:gd name="T11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64">
                  <a:moveTo>
                    <a:pt x="0" y="40"/>
                  </a:moveTo>
                  <a:cubicBezTo>
                    <a:pt x="0" y="55"/>
                    <a:pt x="9" y="64"/>
                    <a:pt x="9" y="64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7"/>
                    <a:pt x="71" y="9"/>
                    <a:pt x="71" y="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20"/>
                    <a:pt x="0" y="28"/>
                    <a:pt x="0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ļiḋe"/>
            <p:cNvSpPr>
              <a:spLocks/>
            </p:cNvSpPr>
            <p:nvPr/>
          </p:nvSpPr>
          <p:spPr bwMode="auto">
            <a:xfrm>
              <a:off x="4503" y="2970"/>
              <a:ext cx="123" cy="132"/>
            </a:xfrm>
            <a:custGeom>
              <a:avLst/>
              <a:gdLst>
                <a:gd name="T0" fmla="*/ 7 w 53"/>
                <a:gd name="T1" fmla="*/ 0 h 57"/>
                <a:gd name="T2" fmla="*/ 52 w 53"/>
                <a:gd name="T3" fmla="*/ 25 h 57"/>
                <a:gd name="T4" fmla="*/ 53 w 53"/>
                <a:gd name="T5" fmla="*/ 29 h 57"/>
                <a:gd name="T6" fmla="*/ 52 w 53"/>
                <a:gd name="T7" fmla="*/ 33 h 57"/>
                <a:gd name="T8" fmla="*/ 8 w 53"/>
                <a:gd name="T9" fmla="*/ 57 h 57"/>
                <a:gd name="T10" fmla="*/ 1 w 53"/>
                <a:gd name="T11" fmla="*/ 45 h 57"/>
                <a:gd name="T12" fmla="*/ 3 w 53"/>
                <a:gd name="T13" fmla="*/ 29 h 57"/>
                <a:gd name="T14" fmla="*/ 1 w 53"/>
                <a:gd name="T15" fmla="*/ 13 h 57"/>
                <a:gd name="T16" fmla="*/ 7 w 53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7">
                  <a:moveTo>
                    <a:pt x="7" y="0"/>
                  </a:moveTo>
                  <a:cubicBezTo>
                    <a:pt x="52" y="25"/>
                    <a:pt x="52" y="25"/>
                    <a:pt x="52" y="25"/>
                  </a:cubicBezTo>
                  <a:cubicBezTo>
                    <a:pt x="53" y="26"/>
                    <a:pt x="53" y="27"/>
                    <a:pt x="53" y="29"/>
                  </a:cubicBezTo>
                  <a:cubicBezTo>
                    <a:pt x="53" y="31"/>
                    <a:pt x="53" y="32"/>
                    <a:pt x="52" y="33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2"/>
                    <a:pt x="2" y="49"/>
                    <a:pt x="1" y="45"/>
                  </a:cubicBezTo>
                  <a:cubicBezTo>
                    <a:pt x="0" y="40"/>
                    <a:pt x="3" y="34"/>
                    <a:pt x="3" y="29"/>
                  </a:cubicBezTo>
                  <a:cubicBezTo>
                    <a:pt x="3" y="23"/>
                    <a:pt x="0" y="17"/>
                    <a:pt x="1" y="13"/>
                  </a:cubicBezTo>
                  <a:cubicBezTo>
                    <a:pt x="1" y="7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72732" y="332237"/>
            <a:ext cx="8049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B59E81E6-D179-42E6-BD59-CD56EA023612}"/>
              </a:ext>
            </a:extLst>
          </p:cNvPr>
          <p:cNvSpPr/>
          <p:nvPr/>
        </p:nvSpPr>
        <p:spPr bwMode="auto">
          <a:xfrm>
            <a:off x="988375" y="2300958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232433BF-D366-4EB5-8DC9-01410F1A7DDE}"/>
              </a:ext>
            </a:extLst>
          </p:cNvPr>
          <p:cNvSpPr txBox="1"/>
          <p:nvPr/>
        </p:nvSpPr>
        <p:spPr bwMode="auto">
          <a:xfrm>
            <a:off x="991215" y="20113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8CB55E89-7C79-4E02-838A-5570CF860B91}"/>
              </a:ext>
            </a:extLst>
          </p:cNvPr>
          <p:cNvSpPr/>
          <p:nvPr/>
        </p:nvSpPr>
        <p:spPr bwMode="auto">
          <a:xfrm>
            <a:off x="7706467" y="3618424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B4320B64-7116-4F50-A3F7-C11E253568CB}"/>
              </a:ext>
            </a:extLst>
          </p:cNvPr>
          <p:cNvSpPr txBox="1"/>
          <p:nvPr/>
        </p:nvSpPr>
        <p:spPr bwMode="auto">
          <a:xfrm>
            <a:off x="7709307" y="33287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="" xmlns:a16="http://schemas.microsoft.com/office/drawing/2014/main" id="{0ED47CD8-9BB0-4557-A34A-82B5BCC7209C}"/>
              </a:ext>
            </a:extLst>
          </p:cNvPr>
          <p:cNvSpPr/>
          <p:nvPr/>
        </p:nvSpPr>
        <p:spPr bwMode="auto">
          <a:xfrm>
            <a:off x="627102" y="5379229"/>
            <a:ext cx="3214385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="" xmlns:a16="http://schemas.microsoft.com/office/drawing/2014/main" id="{5B63985D-938F-4570-A178-83809F60BC07}"/>
              </a:ext>
            </a:extLst>
          </p:cNvPr>
          <p:cNvSpPr txBox="1"/>
          <p:nvPr/>
        </p:nvSpPr>
        <p:spPr bwMode="auto">
          <a:xfrm>
            <a:off x="629942" y="50895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1795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59896" y="1366524"/>
            <a:ext cx="5086150" cy="5086812"/>
            <a:chOff x="4761793" y="1193377"/>
            <a:chExt cx="5086812" cy="5086812"/>
          </a:xfrm>
          <a:solidFill>
            <a:srgbClr val="088EFB"/>
          </a:solidFill>
        </p:grpSpPr>
        <p:sp>
          <p:nvSpPr>
            <p:cNvPr id="18" name="空心弧 17"/>
            <p:cNvSpPr/>
            <p:nvPr/>
          </p:nvSpPr>
          <p:spPr>
            <a:xfrm rot="18932598">
              <a:off x="4761793" y="1193377"/>
              <a:ext cx="5086812" cy="5086812"/>
            </a:xfrm>
            <a:prstGeom prst="blockArc">
              <a:avLst>
                <a:gd name="adj1" fmla="val 5631562"/>
                <a:gd name="adj2" fmla="val 21573093"/>
                <a:gd name="adj3" fmla="val 1424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 rot="7800137">
              <a:off x="8984404" y="1884169"/>
              <a:ext cx="269694" cy="232495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366887" y="2514161"/>
            <a:ext cx="3309508" cy="2754313"/>
            <a:chOff x="8366093" y="2514160"/>
            <a:chExt cx="3309508" cy="2754313"/>
          </a:xfrm>
        </p:grpSpPr>
        <p:sp>
          <p:nvSpPr>
            <p:cNvPr id="12" name="六边形 11"/>
            <p:cNvSpPr/>
            <p:nvPr/>
          </p:nvSpPr>
          <p:spPr bwMode="auto">
            <a:xfrm>
              <a:off x="8366093" y="2514160"/>
              <a:ext cx="3309508" cy="2754313"/>
            </a:xfrm>
            <a:prstGeom prst="hexagon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1" name="文本框 19"/>
            <p:cNvSpPr txBox="1">
              <a:spLocks noChangeArrowheads="1"/>
            </p:cNvSpPr>
            <p:nvPr/>
          </p:nvSpPr>
          <p:spPr bwMode="auto">
            <a:xfrm>
              <a:off x="8856568" y="3639697"/>
              <a:ext cx="232697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添加您的文字信息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1655" y="1834710"/>
            <a:ext cx="1576183" cy="1358900"/>
            <a:chOff x="7470860" y="1834710"/>
            <a:chExt cx="1576183" cy="1358900"/>
          </a:xfrm>
        </p:grpSpPr>
        <p:sp>
          <p:nvSpPr>
            <p:cNvPr id="13" name="六边形 12"/>
            <p:cNvSpPr/>
            <p:nvPr/>
          </p:nvSpPr>
          <p:spPr bwMode="auto">
            <a:xfrm>
              <a:off x="7470860" y="1834710"/>
              <a:ext cx="1576183" cy="1358900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2" name="文本框 20"/>
            <p:cNvSpPr txBox="1">
              <a:spLocks noChangeArrowheads="1"/>
            </p:cNvSpPr>
            <p:nvPr/>
          </p:nvSpPr>
          <p:spPr bwMode="auto">
            <a:xfrm>
              <a:off x="7880382" y="2328423"/>
              <a:ext cx="88571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98646" y="2522098"/>
            <a:ext cx="1576183" cy="1357312"/>
            <a:chOff x="6197851" y="2522098"/>
            <a:chExt cx="1576183" cy="1357312"/>
          </a:xfrm>
        </p:grpSpPr>
        <p:sp>
          <p:nvSpPr>
            <p:cNvPr id="14" name="六边形 13"/>
            <p:cNvSpPr/>
            <p:nvPr/>
          </p:nvSpPr>
          <p:spPr bwMode="auto">
            <a:xfrm>
              <a:off x="6197851" y="2522098"/>
              <a:ext cx="1576183" cy="1357312"/>
            </a:xfrm>
            <a:prstGeom prst="hexagon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3" name="文本框 21"/>
            <p:cNvSpPr txBox="1">
              <a:spLocks noChangeArrowheads="1"/>
            </p:cNvSpPr>
            <p:nvPr/>
          </p:nvSpPr>
          <p:spPr bwMode="auto">
            <a:xfrm>
              <a:off x="6631183" y="3099947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98646" y="3911161"/>
            <a:ext cx="1576183" cy="1357313"/>
            <a:chOff x="6197851" y="3911160"/>
            <a:chExt cx="1576183" cy="1357313"/>
          </a:xfrm>
        </p:grpSpPr>
        <p:sp>
          <p:nvSpPr>
            <p:cNvPr id="15" name="六边形 14"/>
            <p:cNvSpPr/>
            <p:nvPr/>
          </p:nvSpPr>
          <p:spPr bwMode="auto">
            <a:xfrm>
              <a:off x="6197851" y="3911160"/>
              <a:ext cx="1576183" cy="1357313"/>
            </a:xfrm>
            <a:prstGeom prst="hexagon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4" name="文本框 22"/>
            <p:cNvSpPr txBox="1">
              <a:spLocks noChangeArrowheads="1"/>
            </p:cNvSpPr>
            <p:nvPr/>
          </p:nvSpPr>
          <p:spPr bwMode="auto">
            <a:xfrm>
              <a:off x="6583564" y="4404872"/>
              <a:ext cx="887296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458957" y="4619185"/>
            <a:ext cx="1576183" cy="1358900"/>
            <a:chOff x="7458162" y="4619185"/>
            <a:chExt cx="1576183" cy="1358900"/>
          </a:xfrm>
        </p:grpSpPr>
        <p:sp>
          <p:nvSpPr>
            <p:cNvPr id="16" name="六边形 15"/>
            <p:cNvSpPr/>
            <p:nvPr/>
          </p:nvSpPr>
          <p:spPr bwMode="auto">
            <a:xfrm>
              <a:off x="7458162" y="4619185"/>
              <a:ext cx="1576183" cy="1358900"/>
            </a:xfrm>
            <a:prstGeom prst="hexagon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</a:endParaRPr>
            </a:p>
          </p:txBody>
        </p:sp>
        <p:sp>
          <p:nvSpPr>
            <p:cNvPr id="28685" name="文本框 23"/>
            <p:cNvSpPr txBox="1">
              <a:spLocks noChangeArrowheads="1"/>
            </p:cNvSpPr>
            <p:nvPr/>
          </p:nvSpPr>
          <p:spPr bwMode="auto">
            <a:xfrm>
              <a:off x="7891493" y="5122423"/>
              <a:ext cx="887296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</a:rPr>
                <a:t>文本</a:t>
              </a:r>
            </a:p>
          </p:txBody>
        </p:sp>
      </p:grp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7EEC7FED-CA1E-4057-8DA3-20DB78068FB8}"/>
              </a:ext>
            </a:extLst>
          </p:cNvPr>
          <p:cNvSpPr/>
          <p:nvPr/>
        </p:nvSpPr>
        <p:spPr bwMode="auto">
          <a:xfrm>
            <a:off x="1188617" y="2180871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A91AD5B9-030E-4282-AE35-E93681241BD8}"/>
              </a:ext>
            </a:extLst>
          </p:cNvPr>
          <p:cNvSpPr txBox="1"/>
          <p:nvPr/>
        </p:nvSpPr>
        <p:spPr bwMode="auto">
          <a:xfrm>
            <a:off x="1215600" y="176130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6A472061-301D-4FE2-BC9C-E45E88B27456}"/>
              </a:ext>
            </a:extLst>
          </p:cNvPr>
          <p:cNvSpPr/>
          <p:nvPr/>
        </p:nvSpPr>
        <p:spPr bwMode="auto">
          <a:xfrm>
            <a:off x="1215600" y="3154009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B0A1AF2C-AB11-4D38-8CBF-0AA3B35E743B}"/>
              </a:ext>
            </a:extLst>
          </p:cNvPr>
          <p:cNvSpPr txBox="1"/>
          <p:nvPr/>
        </p:nvSpPr>
        <p:spPr bwMode="auto">
          <a:xfrm>
            <a:off x="1242583" y="273444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1FA20E32-C6A5-4BD3-ADCF-F5F6A0302FAD}"/>
              </a:ext>
            </a:extLst>
          </p:cNvPr>
          <p:cNvSpPr/>
          <p:nvPr/>
        </p:nvSpPr>
        <p:spPr bwMode="auto">
          <a:xfrm>
            <a:off x="1242583" y="4148695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EF894D8C-9BA4-405D-8BDA-443270ACAB52}"/>
              </a:ext>
            </a:extLst>
          </p:cNvPr>
          <p:cNvSpPr txBox="1"/>
          <p:nvPr/>
        </p:nvSpPr>
        <p:spPr bwMode="auto">
          <a:xfrm>
            <a:off x="1269566" y="3729133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6D3A5BCA-2EA9-4AB3-95B0-F6FDD3120C51}"/>
              </a:ext>
            </a:extLst>
          </p:cNvPr>
          <p:cNvSpPr/>
          <p:nvPr/>
        </p:nvSpPr>
        <p:spPr bwMode="auto">
          <a:xfrm>
            <a:off x="1215600" y="5159303"/>
            <a:ext cx="331303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770C068C-AA61-4539-9EEA-D0475EF31573}"/>
              </a:ext>
            </a:extLst>
          </p:cNvPr>
          <p:cNvSpPr txBox="1"/>
          <p:nvPr/>
        </p:nvSpPr>
        <p:spPr bwMode="auto">
          <a:xfrm>
            <a:off x="1242583" y="4739741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7205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D5113DCE-0B47-4164-96FC-A48F2C2A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1" name="Freeform 169">
            <a:extLst>
              <a:ext uri="{FF2B5EF4-FFF2-40B4-BE49-F238E27FC236}">
                <a16:creationId xmlns="" xmlns:a16="http://schemas.microsoft.com/office/drawing/2014/main" id="{A3F7208F-2DB7-4E31-8672-4932B742FF68}"/>
              </a:ext>
            </a:extLst>
          </p:cNvPr>
          <p:cNvSpPr/>
          <p:nvPr/>
        </p:nvSpPr>
        <p:spPr bwMode="auto">
          <a:xfrm>
            <a:off x="0" y="3908791"/>
            <a:ext cx="12306925" cy="3073465"/>
          </a:xfrm>
          <a:custGeom>
            <a:avLst/>
            <a:gdLst>
              <a:gd name="T0" fmla="*/ 0 w 3595"/>
              <a:gd name="T1" fmla="*/ 154 h 608"/>
              <a:gd name="T2" fmla="*/ 542 w 3595"/>
              <a:gd name="T3" fmla="*/ 27 h 608"/>
              <a:gd name="T4" fmla="*/ 1075 w 3595"/>
              <a:gd name="T5" fmla="*/ 96 h 608"/>
              <a:gd name="T6" fmla="*/ 1385 w 3595"/>
              <a:gd name="T7" fmla="*/ 16 h 608"/>
              <a:gd name="T8" fmla="*/ 1846 w 3595"/>
              <a:gd name="T9" fmla="*/ 88 h 608"/>
              <a:gd name="T10" fmla="*/ 2418 w 3595"/>
              <a:gd name="T11" fmla="*/ 29 h 608"/>
              <a:gd name="T12" fmla="*/ 2860 w 3595"/>
              <a:gd name="T13" fmla="*/ 83 h 608"/>
              <a:gd name="T14" fmla="*/ 3578 w 3595"/>
              <a:gd name="T15" fmla="*/ 116 h 608"/>
              <a:gd name="T16" fmla="*/ 3595 w 3595"/>
              <a:gd name="T17" fmla="*/ 608 h 608"/>
              <a:gd name="T18" fmla="*/ 0 w 3595"/>
              <a:gd name="T19" fmla="*/ 588 h 608"/>
              <a:gd name="T20" fmla="*/ 0 w 3595"/>
              <a:gd name="T21" fmla="*/ 154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95" h="608">
                <a:moveTo>
                  <a:pt x="0" y="154"/>
                </a:moveTo>
                <a:cubicBezTo>
                  <a:pt x="160" y="52"/>
                  <a:pt x="354" y="7"/>
                  <a:pt x="542" y="27"/>
                </a:cubicBezTo>
                <a:cubicBezTo>
                  <a:pt x="721" y="47"/>
                  <a:pt x="897" y="124"/>
                  <a:pt x="1075" y="96"/>
                </a:cubicBezTo>
                <a:cubicBezTo>
                  <a:pt x="1181" y="80"/>
                  <a:pt x="1279" y="27"/>
                  <a:pt x="1385" y="16"/>
                </a:cubicBezTo>
                <a:cubicBezTo>
                  <a:pt x="1540" y="0"/>
                  <a:pt x="1690" y="74"/>
                  <a:pt x="1846" y="88"/>
                </a:cubicBezTo>
                <a:cubicBezTo>
                  <a:pt x="2037" y="105"/>
                  <a:pt x="2226" y="30"/>
                  <a:pt x="2418" y="29"/>
                </a:cubicBezTo>
                <a:cubicBezTo>
                  <a:pt x="2566" y="28"/>
                  <a:pt x="2712" y="71"/>
                  <a:pt x="2860" y="83"/>
                </a:cubicBezTo>
                <a:cubicBezTo>
                  <a:pt x="3100" y="102"/>
                  <a:pt x="3349" y="40"/>
                  <a:pt x="3578" y="116"/>
                </a:cubicBezTo>
                <a:cubicBezTo>
                  <a:pt x="3595" y="608"/>
                  <a:pt x="3595" y="608"/>
                  <a:pt x="3595" y="608"/>
                </a:cubicBezTo>
                <a:cubicBezTo>
                  <a:pt x="0" y="588"/>
                  <a:pt x="0" y="588"/>
                  <a:pt x="0" y="588"/>
                </a:cubicBezTo>
                <a:lnTo>
                  <a:pt x="0" y="154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="" xmlns:a16="http://schemas.microsoft.com/office/drawing/2014/main" id="{FE361D87-A96A-498F-A72D-0107C7D1CEF9}"/>
              </a:ext>
            </a:extLst>
          </p:cNvPr>
          <p:cNvSpPr txBox="1"/>
          <p:nvPr/>
        </p:nvSpPr>
        <p:spPr>
          <a:xfrm>
            <a:off x="3072190" y="5964481"/>
            <a:ext cx="5914503" cy="500583"/>
          </a:xfrm>
          <a:prstGeom prst="rect">
            <a:avLst/>
          </a:prstGeom>
          <a:noFill/>
        </p:spPr>
        <p:txBody>
          <a:bodyPr wrap="square" lIns="95185" tIns="47592" rIns="95185" bIns="47592" rtlCol="0">
            <a:spAutoFit/>
          </a:bodyPr>
          <a:lstStyle/>
          <a:p>
            <a:pPr defTabSz="951894">
              <a:defRPr/>
            </a:pP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Personality color post competition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PPTPersonality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color </a:t>
            </a:r>
            <a:r>
              <a:rPr lang="en-US" altLang="zh-CN" sz="1314" kern="0" dirty="0" err="1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pos</a:t>
            </a:r>
            <a:r>
              <a:rPr lang="en-US" altLang="zh-CN" sz="1314" kern="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微软雅黑" panose="020B0503020204020204" pitchFamily="34" charset="-122"/>
              </a:rPr>
              <a:t> competition PPT</a:t>
            </a:r>
            <a:endParaRPr lang="id-ID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  <a:p>
            <a:pPr defTabSz="951894">
              <a:defRPr/>
            </a:pPr>
            <a:endParaRPr lang="en-US" altLang="zh-CN" sz="1314" kern="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矩形 259">
            <a:extLst>
              <a:ext uri="{FF2B5EF4-FFF2-40B4-BE49-F238E27FC236}">
                <a16:creationId xmlns="" xmlns:a16="http://schemas.microsoft.com/office/drawing/2014/main" id="{2BF90430-F7AC-4131-9FAB-5D3B195C0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885" y="5502743"/>
            <a:ext cx="6612224" cy="20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会议报告 </a:t>
            </a:r>
            <a:r>
              <a:rPr lang="en-US" altLang="zh-CN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/ </a:t>
            </a:r>
            <a:r>
              <a:rPr lang="zh-CN" altLang="en-US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座谈交流 </a:t>
            </a:r>
            <a:r>
              <a:rPr lang="en-US" altLang="zh-CN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/ </a:t>
            </a:r>
            <a:r>
              <a:rPr lang="zh-CN" altLang="en-US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工作总结 </a:t>
            </a:r>
            <a:r>
              <a:rPr lang="en-US" altLang="zh-CN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/ </a:t>
            </a:r>
            <a:r>
              <a:rPr lang="zh-CN" altLang="en-US" sz="1314" spc="788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Arial" panose="020B0604020202020204" pitchFamily="34" charset="0"/>
              </a:rPr>
              <a:t>工作汇报</a:t>
            </a:r>
            <a:endParaRPr lang="en-US" altLang="zh-CN" sz="1314" spc="788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8" name="矩形 259">
            <a:extLst>
              <a:ext uri="{FF2B5EF4-FFF2-40B4-BE49-F238E27FC236}">
                <a16:creationId xmlns="" xmlns:a16="http://schemas.microsoft.com/office/drawing/2014/main" id="{382D3F17-1D65-423C-B0FA-CF8A5EC64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4225" y="4589642"/>
            <a:ext cx="301508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800" dirty="0">
                <a:solidFill>
                  <a:schemeClr val="bg2">
                    <a:lumMod val="10000"/>
                  </a:schemeClr>
                </a:solidFill>
                <a:latin typeface="Noto Sans S Chinese Medium" panose="020B0600000000000000" pitchFamily="34" charset="-122"/>
                <a:ea typeface="Noto Sans S Chinese Medium" panose="020B0600000000000000" pitchFamily="34" charset="-122"/>
                <a:cs typeface="Arial" panose="020B0604020202020204" pitchFamily="34" charset="0"/>
              </a:rPr>
              <a:t>THANKS~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EFE238FB-3BF2-4D52-B092-2C7BC8AA249D}"/>
              </a:ext>
            </a:extLst>
          </p:cNvPr>
          <p:cNvCxnSpPr>
            <a:cxnSpLocks/>
          </p:cNvCxnSpPr>
          <p:nvPr/>
        </p:nvCxnSpPr>
        <p:spPr>
          <a:xfrm>
            <a:off x="1927705" y="5821325"/>
            <a:ext cx="829946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47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"/>
                            </p:stCondLst>
                            <p:childTnLst>
                              <p:par>
                                <p:cTn id="3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7" grpId="0"/>
      <p:bldP spid="7" grpId="1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活动策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2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C87960"/>
      </a:accent2>
      <a:accent3>
        <a:srgbClr val="3F3F3F"/>
      </a:accent3>
      <a:accent4>
        <a:srgbClr val="C87960"/>
      </a:accent4>
      <a:accent5>
        <a:srgbClr val="3F3F3F"/>
      </a:accent5>
      <a:accent6>
        <a:srgbClr val="C87960"/>
      </a:accent6>
      <a:hlink>
        <a:srgbClr val="3F3F3F"/>
      </a:hlink>
      <a:folHlink>
        <a:srgbClr val="C87960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1482</Words>
  <Application>Microsoft Office PowerPoint</Application>
  <PresentationFormat>宽屏</PresentationFormat>
  <Paragraphs>235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Justus oldstyle</vt:lpstr>
      <vt:lpstr>Montserrat</vt:lpstr>
      <vt:lpstr>Noto Sans S Chinese Light</vt:lpstr>
      <vt:lpstr>Noto Sans S Chinese Medium</vt:lpstr>
      <vt:lpstr>Noto Sans S Chinese Regular</vt:lpstr>
      <vt:lpstr>Noto Sans S Chinese Thin</vt:lpstr>
      <vt:lpstr>等线</vt:lpstr>
      <vt:lpstr>等线 Light</vt:lpstr>
      <vt:lpstr>时尚中黑简体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活动策划</dc:title>
  <dc:creator>第一PPT</dc:creator>
  <cp:keywords>www.1ppt.com</cp:keywords>
  <dc:description>www.1ppt.com</dc:description>
  <cp:lastModifiedBy>faith123</cp:lastModifiedBy>
  <cp:revision>46</cp:revision>
  <dcterms:created xsi:type="dcterms:W3CDTF">2018-04-10T04:31:45Z</dcterms:created>
  <dcterms:modified xsi:type="dcterms:W3CDTF">2019-09-11T03:27:33Z</dcterms:modified>
</cp:coreProperties>
</file>