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8978" r:id="rId2"/>
    <p:sldId id="9004" r:id="rId3"/>
    <p:sldId id="9005" r:id="rId4"/>
    <p:sldId id="8979" r:id="rId5"/>
    <p:sldId id="8985" r:id="rId6"/>
    <p:sldId id="8987" r:id="rId7"/>
    <p:sldId id="8997" r:id="rId8"/>
    <p:sldId id="9002" r:id="rId9"/>
    <p:sldId id="9006" r:id="rId10"/>
    <p:sldId id="8981" r:id="rId11"/>
    <p:sldId id="8983" r:id="rId12"/>
    <p:sldId id="8991" r:id="rId13"/>
    <p:sldId id="8995" r:id="rId14"/>
    <p:sldId id="8999" r:id="rId15"/>
    <p:sldId id="9007" r:id="rId16"/>
    <p:sldId id="8980" r:id="rId17"/>
    <p:sldId id="8982" r:id="rId18"/>
    <p:sldId id="8984" r:id="rId19"/>
    <p:sldId id="8994" r:id="rId20"/>
    <p:sldId id="8998" r:id="rId21"/>
    <p:sldId id="9008" r:id="rId22"/>
    <p:sldId id="8986" r:id="rId23"/>
    <p:sldId id="8988" r:id="rId24"/>
    <p:sldId id="8993" r:id="rId25"/>
    <p:sldId id="8996" r:id="rId26"/>
    <p:sldId id="8969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F50"/>
    <a:srgbClr val="DF0F10"/>
    <a:srgbClr val="C6D614"/>
    <a:srgbClr val="F4A138"/>
    <a:srgbClr val="E24EA0"/>
    <a:srgbClr val="F7A512"/>
    <a:srgbClr val="BE723F"/>
    <a:srgbClr val="D06C34"/>
    <a:srgbClr val="BC450D"/>
    <a:srgbClr val="4C7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23" autoAdjust="0"/>
    <p:restoredTop sz="95394" autoAdjust="0"/>
  </p:normalViewPr>
  <p:slideViewPr>
    <p:cSldViewPr>
      <p:cViewPr varScale="1">
        <p:scale>
          <a:sx n="83" d="100"/>
          <a:sy n="83" d="100"/>
        </p:scale>
        <p:origin x="49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109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668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690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88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4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152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5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764ECE-E651-44E2-BF36-CC55067D92C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5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567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723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753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8392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786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7504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8937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530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35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8570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013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969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04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11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846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8223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85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A3FB-949F-4B3A-BDC9-400100DD86E9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35824-65D5-478C-9E42-BB7BDE2C2B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877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2019/9/11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814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2019/9/11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9758695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27136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accent1"/>
                </a:solidFill>
                <a:cs typeface="Arial" panose="020B0604020202020204" pitchFamily="34" charset="0"/>
              </a:rPr>
              <a:t>周例会会议议程</a:t>
            </a:r>
            <a:r>
              <a:rPr lang="en-US" altLang="zh-CN" sz="48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6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GM PPT TEMPLATE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3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21" y="2251556"/>
            <a:ext cx="4609403" cy="318122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1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323"/>
            <a:ext cx="3077903" cy="176939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498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79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637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106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7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804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1" y="5776447"/>
            <a:ext cx="1017437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880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51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1707912" y="3338930"/>
            <a:ext cx="1847305" cy="1870358"/>
            <a:chOff x="670272" y="1130084"/>
            <a:chExt cx="1435253" cy="1453164"/>
          </a:xfrm>
        </p:grpSpPr>
        <p:sp>
          <p:nvSpPr>
            <p:cNvPr id="43" name="Rounded Rectangle 42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5" name="Text Placeholder 3"/>
          <p:cNvSpPr txBox="1">
            <a:spLocks/>
          </p:cNvSpPr>
          <p:nvPr/>
        </p:nvSpPr>
        <p:spPr>
          <a:xfrm>
            <a:off x="2018777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264563" y="3338930"/>
            <a:ext cx="1847305" cy="1870358"/>
            <a:chOff x="670272" y="1130084"/>
            <a:chExt cx="1435253" cy="1453164"/>
          </a:xfrm>
        </p:grpSpPr>
        <p:sp>
          <p:nvSpPr>
            <p:cNvPr id="47" name="Rounded Rectangle 46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Rounded Rectangle 47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 Placeholder 3"/>
          <p:cNvSpPr txBox="1">
            <a:spLocks/>
          </p:cNvSpPr>
          <p:nvPr/>
        </p:nvSpPr>
        <p:spPr>
          <a:xfrm>
            <a:off x="4575428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6821215" y="3338930"/>
            <a:ext cx="1847305" cy="1870358"/>
            <a:chOff x="670272" y="1130084"/>
            <a:chExt cx="1435253" cy="1453164"/>
          </a:xfrm>
        </p:grpSpPr>
        <p:sp>
          <p:nvSpPr>
            <p:cNvPr id="51" name="Rounded Rectangle 50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7132079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9340700" y="3338930"/>
            <a:ext cx="1847305" cy="1870358"/>
            <a:chOff x="670272" y="1130084"/>
            <a:chExt cx="1435253" cy="1453164"/>
          </a:xfrm>
        </p:grpSpPr>
        <p:sp>
          <p:nvSpPr>
            <p:cNvPr id="55" name="Rounded Rectangle 54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7" name="Text Placeholder 3"/>
          <p:cNvSpPr txBox="1">
            <a:spLocks/>
          </p:cNvSpPr>
          <p:nvPr/>
        </p:nvSpPr>
        <p:spPr>
          <a:xfrm>
            <a:off x="9688731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3097140" y="1910481"/>
            <a:ext cx="3225627" cy="1067912"/>
            <a:chOff x="625692" y="1885638"/>
            <a:chExt cx="2506133" cy="829709"/>
          </a:xfrm>
        </p:grpSpPr>
        <p:sp>
          <p:nvSpPr>
            <p:cNvPr id="59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1" name="Elbow Connector 77"/>
          <p:cNvCxnSpPr/>
          <p:nvPr/>
        </p:nvCxnSpPr>
        <p:spPr>
          <a:xfrm rot="10800000" flipV="1">
            <a:off x="2579271" y="2029325"/>
            <a:ext cx="370756" cy="1309607"/>
          </a:xfrm>
          <a:prstGeom prst="bentConnector2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61"/>
          <p:cNvGrpSpPr/>
          <p:nvPr/>
        </p:nvGrpSpPr>
        <p:grpSpPr>
          <a:xfrm>
            <a:off x="8215580" y="1910481"/>
            <a:ext cx="3225627" cy="1067912"/>
            <a:chOff x="625692" y="1885638"/>
            <a:chExt cx="2506133" cy="829709"/>
          </a:xfrm>
        </p:grpSpPr>
        <p:sp>
          <p:nvSpPr>
            <p:cNvPr id="63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5" name="Elbow Connector 81"/>
          <p:cNvCxnSpPr/>
          <p:nvPr/>
        </p:nvCxnSpPr>
        <p:spPr>
          <a:xfrm rot="10800000" flipV="1">
            <a:off x="7697710" y="2029325"/>
            <a:ext cx="370756" cy="1309607"/>
          </a:xfrm>
          <a:prstGeom prst="bent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65"/>
          <p:cNvGrpSpPr/>
          <p:nvPr/>
        </p:nvGrpSpPr>
        <p:grpSpPr>
          <a:xfrm>
            <a:off x="1490581" y="5512603"/>
            <a:ext cx="3225627" cy="1067912"/>
            <a:chOff x="625692" y="1885638"/>
            <a:chExt cx="2506133" cy="829709"/>
          </a:xfrm>
        </p:grpSpPr>
        <p:sp>
          <p:nvSpPr>
            <p:cNvPr id="67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9" name="Elbow Connector 85"/>
          <p:cNvCxnSpPr/>
          <p:nvPr/>
        </p:nvCxnSpPr>
        <p:spPr>
          <a:xfrm rot="10800000" flipH="1">
            <a:off x="4798877" y="5193097"/>
            <a:ext cx="370756" cy="1309607"/>
          </a:xfrm>
          <a:prstGeom prst="bentConnector2">
            <a:avLst/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6615758" y="5512603"/>
            <a:ext cx="3225627" cy="1067912"/>
            <a:chOff x="625692" y="1885638"/>
            <a:chExt cx="2506133" cy="829709"/>
          </a:xfrm>
        </p:grpSpPr>
        <p:sp>
          <p:nvSpPr>
            <p:cNvPr id="71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73" name="Elbow Connector 89"/>
          <p:cNvCxnSpPr/>
          <p:nvPr/>
        </p:nvCxnSpPr>
        <p:spPr>
          <a:xfrm rot="10800000" flipH="1">
            <a:off x="9924053" y="5193097"/>
            <a:ext cx="370756" cy="1309607"/>
          </a:xfrm>
          <a:prstGeom prst="bentConnector2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478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2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3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object 56"/>
          <p:cNvGrpSpPr/>
          <p:nvPr/>
        </p:nvGrpSpPr>
        <p:grpSpPr>
          <a:xfrm>
            <a:off x="5258866" y="3134269"/>
            <a:ext cx="2335714" cy="2337482"/>
            <a:chOff x="3662579" y="1989784"/>
            <a:chExt cx="1814720" cy="1816093"/>
          </a:xfrm>
        </p:grpSpPr>
        <p:sp>
          <p:nvSpPr>
            <p:cNvPr id="18" name="Oval 13"/>
            <p:cNvSpPr>
              <a:spLocks noChangeArrowheads="1"/>
            </p:cNvSpPr>
            <p:nvPr/>
          </p:nvSpPr>
          <p:spPr bwMode="auto">
            <a:xfrm>
              <a:off x="3662579" y="1989784"/>
              <a:ext cx="1814720" cy="1816093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Oval 14"/>
            <p:cNvSpPr>
              <a:spLocks noChangeArrowheads="1"/>
            </p:cNvSpPr>
            <p:nvPr/>
          </p:nvSpPr>
          <p:spPr bwMode="auto">
            <a:xfrm>
              <a:off x="3887874" y="2215078"/>
              <a:ext cx="1365504" cy="13668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191444" y="5112817"/>
            <a:ext cx="1751142" cy="961868"/>
            <a:chOff x="5164085" y="3824753"/>
            <a:chExt cx="1360540" cy="747318"/>
          </a:xfrm>
        </p:grpSpPr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5164085" y="3824753"/>
              <a:ext cx="446468" cy="747318"/>
            </a:xfrm>
            <a:custGeom>
              <a:avLst/>
              <a:gdLst>
                <a:gd name="T0" fmla="*/ 325 w 325"/>
                <a:gd name="T1" fmla="*/ 544 h 544"/>
                <a:gd name="T2" fmla="*/ 0 w 325"/>
                <a:gd name="T3" fmla="*/ 41 h 544"/>
                <a:gd name="T4" fmla="*/ 41 w 325"/>
                <a:gd name="T5" fmla="*/ 0 h 544"/>
                <a:gd name="T6" fmla="*/ 325 w 325"/>
                <a:gd name="T7" fmla="*/ 136 h 544"/>
                <a:gd name="T8" fmla="*/ 325 w 325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544">
                  <a:moveTo>
                    <a:pt x="325" y="544"/>
                  </a:moveTo>
                  <a:lnTo>
                    <a:pt x="0" y="41"/>
                  </a:lnTo>
                  <a:lnTo>
                    <a:pt x="41" y="0"/>
                  </a:lnTo>
                  <a:lnTo>
                    <a:pt x="325" y="136"/>
                  </a:lnTo>
                  <a:lnTo>
                    <a:pt x="325" y="54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5610225" y="4007380"/>
              <a:ext cx="914400" cy="558446"/>
              <a:chOff x="5610225" y="4007380"/>
              <a:chExt cx="914400" cy="558446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5610225" y="4007380"/>
                <a:ext cx="914400" cy="55844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Freeform 13"/>
              <p:cNvSpPr>
                <a:spLocks noEditPoints="1"/>
              </p:cNvSpPr>
              <p:nvPr/>
            </p:nvSpPr>
            <p:spPr bwMode="auto">
              <a:xfrm>
                <a:off x="5940837" y="4160016"/>
                <a:ext cx="253176" cy="253174"/>
              </a:xfrm>
              <a:custGeom>
                <a:avLst/>
                <a:gdLst/>
                <a:ahLst/>
                <a:cxnLst>
                  <a:cxn ang="0">
                    <a:pos x="60" y="40"/>
                  </a:cxn>
                  <a:cxn ang="0">
                    <a:pos x="40" y="60"/>
                  </a:cxn>
                  <a:cxn ang="0">
                    <a:pos x="36" y="61"/>
                  </a:cxn>
                  <a:cxn ang="0">
                    <a:pos x="33" y="60"/>
                  </a:cxn>
                  <a:cxn ang="0">
                    <a:pos x="4" y="31"/>
                  </a:cxn>
                  <a:cxn ang="0">
                    <a:pos x="0" y="22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22" y="0"/>
                  </a:cxn>
                  <a:cxn ang="0">
                    <a:pos x="31" y="4"/>
                  </a:cxn>
                  <a:cxn ang="0">
                    <a:pos x="60" y="33"/>
                  </a:cxn>
                  <a:cxn ang="0">
                    <a:pos x="61" y="36"/>
                  </a:cxn>
                  <a:cxn ang="0">
                    <a:pos x="60" y="40"/>
                  </a:cxn>
                  <a:cxn ang="0">
                    <a:pos x="13" y="8"/>
                  </a:cxn>
                  <a:cxn ang="0">
                    <a:pos x="8" y="13"/>
                  </a:cxn>
                  <a:cxn ang="0">
                    <a:pos x="13" y="18"/>
                  </a:cxn>
                  <a:cxn ang="0">
                    <a:pos x="18" y="13"/>
                  </a:cxn>
                  <a:cxn ang="0">
                    <a:pos x="13" y="8"/>
                  </a:cxn>
                </a:cxnLst>
                <a:rect l="0" t="0" r="r" b="b"/>
                <a:pathLst>
                  <a:path w="61" h="61">
                    <a:moveTo>
                      <a:pt x="60" y="4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39" y="61"/>
                      <a:pt x="38" y="61"/>
                      <a:pt x="36" y="61"/>
                    </a:cubicBezTo>
                    <a:cubicBezTo>
                      <a:pt x="35" y="61"/>
                      <a:pt x="34" y="61"/>
                      <a:pt x="33" y="60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2" y="29"/>
                      <a:pt x="0" y="25"/>
                      <a:pt x="0" y="2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9" y="2"/>
                      <a:pt x="31" y="4"/>
                    </a:cubicBezTo>
                    <a:cubicBezTo>
                      <a:pt x="60" y="33"/>
                      <a:pt x="60" y="33"/>
                      <a:pt x="60" y="33"/>
                    </a:cubicBezTo>
                    <a:cubicBezTo>
                      <a:pt x="61" y="34"/>
                      <a:pt x="61" y="35"/>
                      <a:pt x="61" y="36"/>
                    </a:cubicBezTo>
                    <a:cubicBezTo>
                      <a:pt x="61" y="38"/>
                      <a:pt x="61" y="39"/>
                      <a:pt x="60" y="40"/>
                    </a:cubicBezTo>
                    <a:close/>
                    <a:moveTo>
                      <a:pt x="13" y="8"/>
                    </a:moveTo>
                    <a:cubicBezTo>
                      <a:pt x="10" y="8"/>
                      <a:pt x="8" y="10"/>
                      <a:pt x="8" y="13"/>
                    </a:cubicBezTo>
                    <a:cubicBezTo>
                      <a:pt x="8" y="16"/>
                      <a:pt x="10" y="18"/>
                      <a:pt x="13" y="18"/>
                    </a:cubicBezTo>
                    <a:cubicBezTo>
                      <a:pt x="16" y="18"/>
                      <a:pt x="18" y="16"/>
                      <a:pt x="18" y="13"/>
                    </a:cubicBezTo>
                    <a:cubicBezTo>
                      <a:pt x="18" y="10"/>
                      <a:pt x="16" y="8"/>
                      <a:pt x="13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3912080" y="5112817"/>
            <a:ext cx="1749923" cy="961868"/>
            <a:chOff x="2616200" y="3824753"/>
            <a:chExt cx="1359593" cy="747318"/>
          </a:xfrm>
        </p:grpSpPr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3527952" y="3824753"/>
              <a:ext cx="447841" cy="747318"/>
            </a:xfrm>
            <a:custGeom>
              <a:avLst/>
              <a:gdLst>
                <a:gd name="T0" fmla="*/ 0 w 326"/>
                <a:gd name="T1" fmla="*/ 544 h 544"/>
                <a:gd name="T2" fmla="*/ 326 w 326"/>
                <a:gd name="T3" fmla="*/ 41 h 544"/>
                <a:gd name="T4" fmla="*/ 284 w 326"/>
                <a:gd name="T5" fmla="*/ 0 h 544"/>
                <a:gd name="T6" fmla="*/ 0 w 326"/>
                <a:gd name="T7" fmla="*/ 136 h 544"/>
                <a:gd name="T8" fmla="*/ 0 w 326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544"/>
                  </a:moveTo>
                  <a:lnTo>
                    <a:pt x="326" y="41"/>
                  </a:lnTo>
                  <a:lnTo>
                    <a:pt x="284" y="0"/>
                  </a:lnTo>
                  <a:lnTo>
                    <a:pt x="0" y="136"/>
                  </a:lnTo>
                  <a:lnTo>
                    <a:pt x="0" y="54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2616200" y="4007380"/>
              <a:ext cx="914400" cy="558446"/>
              <a:chOff x="2616200" y="4007380"/>
              <a:chExt cx="914400" cy="558446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2616200" y="4007380"/>
                <a:ext cx="914400" cy="55844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2"/>
              <p:cNvSpPr>
                <a:spLocks noEditPoints="1"/>
              </p:cNvSpPr>
              <p:nvPr/>
            </p:nvSpPr>
            <p:spPr bwMode="auto">
              <a:xfrm>
                <a:off x="2934345" y="4137000"/>
                <a:ext cx="278110" cy="299206"/>
              </a:xfrm>
              <a:custGeom>
                <a:avLst/>
                <a:gdLst/>
                <a:ahLst/>
                <a:cxnLst>
                  <a:cxn ang="0">
                    <a:pos x="67" y="67"/>
                  </a:cxn>
                  <a:cxn ang="0">
                    <a:pos x="61" y="72"/>
                  </a:cxn>
                  <a:cxn ang="0">
                    <a:pos x="5" y="72"/>
                  </a:cxn>
                  <a:cxn ang="0">
                    <a:pos x="0" y="67"/>
                  </a:cxn>
                  <a:cxn ang="0">
                    <a:pos x="0" y="16"/>
                  </a:cxn>
                  <a:cxn ang="0">
                    <a:pos x="5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16" y="0"/>
                  </a:cxn>
                  <a:cxn ang="0">
                    <a:pos x="19" y="0"/>
                  </a:cxn>
                  <a:cxn ang="0">
                    <a:pos x="25" y="7"/>
                  </a:cxn>
                  <a:cxn ang="0">
                    <a:pos x="25" y="11"/>
                  </a:cxn>
                  <a:cxn ang="0">
                    <a:pos x="41" y="11"/>
                  </a:cxn>
                  <a:cxn ang="0">
                    <a:pos x="41" y="7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6" y="7"/>
                  </a:cxn>
                  <a:cxn ang="0">
                    <a:pos x="56" y="11"/>
                  </a:cxn>
                  <a:cxn ang="0">
                    <a:pos x="61" y="11"/>
                  </a:cxn>
                  <a:cxn ang="0">
                    <a:pos x="67" y="16"/>
                  </a:cxn>
                  <a:cxn ang="0">
                    <a:pos x="67" y="67"/>
                  </a:cxn>
                  <a:cxn ang="0">
                    <a:pos x="61" y="67"/>
                  </a:cxn>
                  <a:cxn ang="0">
                    <a:pos x="61" y="26"/>
                  </a:cxn>
                  <a:cxn ang="0">
                    <a:pos x="5" y="26"/>
                  </a:cxn>
                  <a:cxn ang="0">
                    <a:pos x="5" y="67"/>
                  </a:cxn>
                  <a:cxn ang="0">
                    <a:pos x="61" y="67"/>
                  </a:cxn>
                  <a:cxn ang="0">
                    <a:pos x="20" y="7"/>
                  </a:cxn>
                  <a:cxn ang="0">
                    <a:pos x="19" y="5"/>
                  </a:cxn>
                  <a:cxn ang="0">
                    <a:pos x="16" y="5"/>
                  </a:cxn>
                  <a:cxn ang="0">
                    <a:pos x="15" y="7"/>
                  </a:cxn>
                  <a:cxn ang="0">
                    <a:pos x="15" y="18"/>
                  </a:cxn>
                  <a:cxn ang="0">
                    <a:pos x="16" y="20"/>
                  </a:cxn>
                  <a:cxn ang="0">
                    <a:pos x="19" y="20"/>
                  </a:cxn>
                  <a:cxn ang="0">
                    <a:pos x="20" y="18"/>
                  </a:cxn>
                  <a:cxn ang="0">
                    <a:pos x="20" y="7"/>
                  </a:cxn>
                  <a:cxn ang="0">
                    <a:pos x="51" y="7"/>
                  </a:cxn>
                  <a:cxn ang="0">
                    <a:pos x="50" y="5"/>
                  </a:cxn>
                  <a:cxn ang="0">
                    <a:pos x="47" y="5"/>
                  </a:cxn>
                  <a:cxn ang="0">
                    <a:pos x="46" y="7"/>
                  </a:cxn>
                  <a:cxn ang="0">
                    <a:pos x="46" y="18"/>
                  </a:cxn>
                  <a:cxn ang="0">
                    <a:pos x="47" y="20"/>
                  </a:cxn>
                  <a:cxn ang="0">
                    <a:pos x="50" y="20"/>
                  </a:cxn>
                  <a:cxn ang="0">
                    <a:pos x="51" y="18"/>
                  </a:cxn>
                  <a:cxn ang="0">
                    <a:pos x="51" y="7"/>
                  </a:cxn>
                </a:cxnLst>
                <a:rect l="0" t="0" r="r" b="b"/>
                <a:pathLst>
                  <a:path w="67" h="72">
                    <a:moveTo>
                      <a:pt x="67" y="67"/>
                    </a:moveTo>
                    <a:cubicBezTo>
                      <a:pt x="67" y="70"/>
                      <a:pt x="64" y="72"/>
                      <a:pt x="61" y="72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2" y="72"/>
                      <a:pt x="0" y="70"/>
                      <a:pt x="0" y="6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3"/>
                      <a:pt x="2" y="11"/>
                      <a:pt x="5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3"/>
                      <a:pt x="13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5" y="3"/>
                      <a:pt x="25" y="7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3"/>
                      <a:pt x="44" y="0"/>
                      <a:pt x="47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3" y="0"/>
                      <a:pt x="56" y="3"/>
                      <a:pt x="56" y="7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13"/>
                      <a:pt x="67" y="16"/>
                    </a:cubicBezTo>
                    <a:lnTo>
                      <a:pt x="67" y="67"/>
                    </a:lnTo>
                    <a:close/>
                    <a:moveTo>
                      <a:pt x="61" y="67"/>
                    </a:moveTo>
                    <a:cubicBezTo>
                      <a:pt x="61" y="26"/>
                      <a:pt x="61" y="26"/>
                      <a:pt x="61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67"/>
                      <a:pt x="5" y="67"/>
                      <a:pt x="5" y="67"/>
                    </a:cubicBezTo>
                    <a:lnTo>
                      <a:pt x="61" y="67"/>
                    </a:lnTo>
                    <a:close/>
                    <a:moveTo>
                      <a:pt x="20" y="7"/>
                    </a:moveTo>
                    <a:cubicBezTo>
                      <a:pt x="20" y="6"/>
                      <a:pt x="20" y="5"/>
                      <a:pt x="19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6"/>
                      <a:pt x="15" y="7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9"/>
                      <a:pt x="16" y="20"/>
                      <a:pt x="16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0" y="20"/>
                      <a:pt x="20" y="19"/>
                      <a:pt x="20" y="18"/>
                    </a:cubicBezTo>
                    <a:lnTo>
                      <a:pt x="20" y="7"/>
                    </a:lnTo>
                    <a:close/>
                    <a:moveTo>
                      <a:pt x="51" y="7"/>
                    </a:moveTo>
                    <a:cubicBezTo>
                      <a:pt x="51" y="6"/>
                      <a:pt x="51" y="5"/>
                      <a:pt x="50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6" y="6"/>
                      <a:pt x="46" y="7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7" y="20"/>
                      <a:pt x="47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1" y="20"/>
                      <a:pt x="51" y="19"/>
                      <a:pt x="51" y="18"/>
                    </a:cubicBezTo>
                    <a:lnTo>
                      <a:pt x="51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3920251" y="2541941"/>
            <a:ext cx="1752360" cy="961868"/>
            <a:chOff x="2622550" y="1827325"/>
            <a:chExt cx="1361486" cy="747318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536195" y="1827325"/>
              <a:ext cx="447841" cy="747318"/>
            </a:xfrm>
            <a:custGeom>
              <a:avLst/>
              <a:gdLst>
                <a:gd name="T0" fmla="*/ 0 w 326"/>
                <a:gd name="T1" fmla="*/ 0 h 544"/>
                <a:gd name="T2" fmla="*/ 326 w 326"/>
                <a:gd name="T3" fmla="*/ 504 h 544"/>
                <a:gd name="T4" fmla="*/ 284 w 326"/>
                <a:gd name="T5" fmla="*/ 544 h 544"/>
                <a:gd name="T6" fmla="*/ 0 w 326"/>
                <a:gd name="T7" fmla="*/ 408 h 544"/>
                <a:gd name="T8" fmla="*/ 0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0"/>
                  </a:moveTo>
                  <a:lnTo>
                    <a:pt x="326" y="504"/>
                  </a:lnTo>
                  <a:lnTo>
                    <a:pt x="284" y="544"/>
                  </a:lnTo>
                  <a:lnTo>
                    <a:pt x="0" y="4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22550" y="1830387"/>
              <a:ext cx="914400" cy="558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Freeform 66"/>
            <p:cNvSpPr>
              <a:spLocks noEditPoints="1"/>
            </p:cNvSpPr>
            <p:nvPr/>
          </p:nvSpPr>
          <p:spPr bwMode="auto">
            <a:xfrm>
              <a:off x="2930147" y="1993748"/>
              <a:ext cx="299206" cy="232078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699581" y="3943623"/>
            <a:ext cx="1566360" cy="718772"/>
            <a:chOff x="2451100" y="2916354"/>
            <a:chExt cx="1216975" cy="558446"/>
          </a:xfrm>
        </p:grpSpPr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3368598" y="2916707"/>
              <a:ext cx="299477" cy="557741"/>
            </a:xfrm>
            <a:custGeom>
              <a:avLst/>
              <a:gdLst>
                <a:gd name="T0" fmla="*/ 0 w 218"/>
                <a:gd name="T1" fmla="*/ 0 h 406"/>
                <a:gd name="T2" fmla="*/ 218 w 218"/>
                <a:gd name="T3" fmla="*/ 176 h 406"/>
                <a:gd name="T4" fmla="*/ 218 w 218"/>
                <a:gd name="T5" fmla="*/ 253 h 406"/>
                <a:gd name="T6" fmla="*/ 0 w 218"/>
                <a:gd name="T7" fmla="*/ 406 h 406"/>
                <a:gd name="T8" fmla="*/ 0 w 218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406">
                  <a:moveTo>
                    <a:pt x="0" y="0"/>
                  </a:moveTo>
                  <a:lnTo>
                    <a:pt x="218" y="176"/>
                  </a:lnTo>
                  <a:lnTo>
                    <a:pt x="218" y="253"/>
                  </a:lnTo>
                  <a:lnTo>
                    <a:pt x="0" y="4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2451100" y="2916354"/>
              <a:ext cx="914400" cy="558446"/>
              <a:chOff x="2451100" y="2916354"/>
              <a:chExt cx="914400" cy="558446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2451100" y="2916354"/>
                <a:ext cx="914400" cy="55844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100"/>
              <p:cNvSpPr>
                <a:spLocks noEditPoints="1"/>
              </p:cNvSpPr>
              <p:nvPr/>
            </p:nvSpPr>
            <p:spPr bwMode="auto">
              <a:xfrm>
                <a:off x="2769246" y="3062277"/>
                <a:ext cx="278108" cy="266600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594581" y="3943623"/>
            <a:ext cx="1564592" cy="718772"/>
            <a:chOff x="5477299" y="2916354"/>
            <a:chExt cx="1215601" cy="558446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5477299" y="2916707"/>
              <a:ext cx="298103" cy="557741"/>
            </a:xfrm>
            <a:custGeom>
              <a:avLst/>
              <a:gdLst>
                <a:gd name="T0" fmla="*/ 217 w 217"/>
                <a:gd name="T1" fmla="*/ 0 h 406"/>
                <a:gd name="T2" fmla="*/ 0 w 217"/>
                <a:gd name="T3" fmla="*/ 176 h 406"/>
                <a:gd name="T4" fmla="*/ 0 w 217"/>
                <a:gd name="T5" fmla="*/ 253 h 406"/>
                <a:gd name="T6" fmla="*/ 217 w 217"/>
                <a:gd name="T7" fmla="*/ 406 h 406"/>
                <a:gd name="T8" fmla="*/ 217 w 217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406">
                  <a:moveTo>
                    <a:pt x="217" y="0"/>
                  </a:moveTo>
                  <a:lnTo>
                    <a:pt x="0" y="176"/>
                  </a:lnTo>
                  <a:lnTo>
                    <a:pt x="0" y="253"/>
                  </a:lnTo>
                  <a:lnTo>
                    <a:pt x="217" y="406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5778500" y="2916354"/>
              <a:ext cx="914400" cy="558446"/>
              <a:chOff x="5778500" y="2916354"/>
              <a:chExt cx="914400" cy="558446"/>
            </a:xfrm>
          </p:grpSpPr>
          <p:sp>
            <p:nvSpPr>
              <p:cNvPr id="44" name="Rectangle 43"/>
              <p:cNvSpPr/>
              <p:nvPr/>
            </p:nvSpPr>
            <p:spPr>
              <a:xfrm>
                <a:off x="5778500" y="2916354"/>
                <a:ext cx="914400" cy="55844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40"/>
              <p:cNvSpPr>
                <a:spLocks noEditPoints="1"/>
              </p:cNvSpPr>
              <p:nvPr/>
            </p:nvSpPr>
            <p:spPr bwMode="auto">
              <a:xfrm>
                <a:off x="6103373" y="3062277"/>
                <a:ext cx="264654" cy="266600"/>
              </a:xfrm>
              <a:custGeom>
                <a:avLst/>
                <a:gdLst/>
                <a:ahLst/>
                <a:cxnLst>
                  <a:cxn ang="0">
                    <a:pos x="63" y="43"/>
                  </a:cxn>
                  <a:cxn ang="0">
                    <a:pos x="60" y="48"/>
                  </a:cxn>
                  <a:cxn ang="0">
                    <a:pos x="34" y="62"/>
                  </a:cxn>
                  <a:cxn ang="0">
                    <a:pos x="31" y="63"/>
                  </a:cxn>
                  <a:cxn ang="0">
                    <a:pos x="29" y="62"/>
                  </a:cxn>
                  <a:cxn ang="0">
                    <a:pos x="2" y="48"/>
                  </a:cxn>
                  <a:cxn ang="0">
                    <a:pos x="0" y="43"/>
                  </a:cxn>
                  <a:cxn ang="0">
                    <a:pos x="0" y="14"/>
                  </a:cxn>
                  <a:cxn ang="0">
                    <a:pos x="3" y="10"/>
                  </a:cxn>
                  <a:cxn ang="0">
                    <a:pos x="30" y="0"/>
                  </a:cxn>
                  <a:cxn ang="0">
                    <a:pos x="31" y="0"/>
                  </a:cxn>
                  <a:cxn ang="0">
                    <a:pos x="33" y="0"/>
                  </a:cxn>
                  <a:cxn ang="0">
                    <a:pos x="60" y="10"/>
                  </a:cxn>
                  <a:cxn ang="0">
                    <a:pos x="63" y="14"/>
                  </a:cxn>
                  <a:cxn ang="0">
                    <a:pos x="63" y="43"/>
                  </a:cxn>
                  <a:cxn ang="0">
                    <a:pos x="58" y="14"/>
                  </a:cxn>
                  <a:cxn ang="0">
                    <a:pos x="31" y="4"/>
                  </a:cxn>
                  <a:cxn ang="0">
                    <a:pos x="5" y="14"/>
                  </a:cxn>
                  <a:cxn ang="0">
                    <a:pos x="31" y="24"/>
                  </a:cxn>
                  <a:cxn ang="0">
                    <a:pos x="58" y="14"/>
                  </a:cxn>
                  <a:cxn ang="0">
                    <a:pos x="58" y="43"/>
                  </a:cxn>
                  <a:cxn ang="0">
                    <a:pos x="58" y="19"/>
                  </a:cxn>
                  <a:cxn ang="0">
                    <a:pos x="34" y="28"/>
                  </a:cxn>
                  <a:cxn ang="0">
                    <a:pos x="34" y="57"/>
                  </a:cxn>
                  <a:cxn ang="0">
                    <a:pos x="58" y="43"/>
                  </a:cxn>
                </a:cxnLst>
                <a:rect l="0" t="0" r="r" b="b"/>
                <a:pathLst>
                  <a:path w="63" h="63">
                    <a:moveTo>
                      <a:pt x="63" y="43"/>
                    </a:moveTo>
                    <a:cubicBezTo>
                      <a:pt x="63" y="45"/>
                      <a:pt x="62" y="47"/>
                      <a:pt x="60" y="48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3"/>
                      <a:pt x="32" y="63"/>
                      <a:pt x="31" y="63"/>
                    </a:cubicBezTo>
                    <a:cubicBezTo>
                      <a:pt x="31" y="63"/>
                      <a:pt x="30" y="63"/>
                      <a:pt x="29" y="62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7"/>
                      <a:pt x="0" y="45"/>
                      <a:pt x="0" y="4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1" y="10"/>
                      <a:pt x="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3" y="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2" y="10"/>
                      <a:pt x="63" y="12"/>
                      <a:pt x="63" y="14"/>
                    </a:cubicBezTo>
                    <a:lnTo>
                      <a:pt x="63" y="43"/>
                    </a:lnTo>
                    <a:close/>
                    <a:moveTo>
                      <a:pt x="58" y="14"/>
                    </a:moveTo>
                    <a:cubicBezTo>
                      <a:pt x="31" y="4"/>
                      <a:pt x="31" y="4"/>
                      <a:pt x="31" y="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1" y="24"/>
                      <a:pt x="31" y="24"/>
                      <a:pt x="31" y="24"/>
                    </a:cubicBezTo>
                    <a:lnTo>
                      <a:pt x="58" y="14"/>
                    </a:lnTo>
                    <a:close/>
                    <a:moveTo>
                      <a:pt x="58" y="43"/>
                    </a:moveTo>
                    <a:cubicBezTo>
                      <a:pt x="58" y="19"/>
                      <a:pt x="58" y="19"/>
                      <a:pt x="58" y="19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57"/>
                      <a:pt x="34" y="57"/>
                      <a:pt x="34" y="57"/>
                    </a:cubicBezTo>
                    <a:lnTo>
                      <a:pt x="58" y="4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7202052" y="2541941"/>
            <a:ext cx="1750523" cy="961868"/>
            <a:chOff x="5172327" y="1827325"/>
            <a:chExt cx="1360059" cy="747318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172327" y="1827325"/>
              <a:ext cx="447841" cy="747318"/>
            </a:xfrm>
            <a:custGeom>
              <a:avLst/>
              <a:gdLst>
                <a:gd name="T0" fmla="*/ 326 w 326"/>
                <a:gd name="T1" fmla="*/ 0 h 544"/>
                <a:gd name="T2" fmla="*/ 0 w 326"/>
                <a:gd name="T3" fmla="*/ 504 h 544"/>
                <a:gd name="T4" fmla="*/ 42 w 326"/>
                <a:gd name="T5" fmla="*/ 544 h 544"/>
                <a:gd name="T6" fmla="*/ 326 w 326"/>
                <a:gd name="T7" fmla="*/ 408 h 544"/>
                <a:gd name="T8" fmla="*/ 326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326" y="0"/>
                  </a:moveTo>
                  <a:lnTo>
                    <a:pt x="0" y="504"/>
                  </a:lnTo>
                  <a:lnTo>
                    <a:pt x="42" y="544"/>
                  </a:lnTo>
                  <a:lnTo>
                    <a:pt x="326" y="40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5617986" y="1843087"/>
              <a:ext cx="914400" cy="558800"/>
              <a:chOff x="5617986" y="1843087"/>
              <a:chExt cx="914400" cy="558800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5617986" y="1843087"/>
                <a:ext cx="914400" cy="5588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71"/>
              <p:cNvSpPr>
                <a:spLocks noEditPoints="1"/>
              </p:cNvSpPr>
              <p:nvPr/>
            </p:nvSpPr>
            <p:spPr bwMode="auto">
              <a:xfrm>
                <a:off x="5941439" y="1984465"/>
                <a:ext cx="267494" cy="250644"/>
              </a:xfrm>
              <a:custGeom>
                <a:avLst/>
                <a:gdLst/>
                <a:ahLst/>
                <a:cxnLst>
                  <a:cxn ang="0">
                    <a:pos x="65" y="22"/>
                  </a:cxn>
                  <a:cxn ang="0">
                    <a:pos x="26" y="45"/>
                  </a:cxn>
                  <a:cxn ang="0">
                    <a:pos x="0" y="26"/>
                  </a:cxn>
                  <a:cxn ang="0">
                    <a:pos x="39" y="0"/>
                  </a:cxn>
                  <a:cxn ang="0">
                    <a:pos x="65" y="22"/>
                  </a:cxn>
                  <a:cxn ang="0">
                    <a:pos x="65" y="69"/>
                  </a:cxn>
                  <a:cxn ang="0">
                    <a:pos x="39" y="91"/>
                  </a:cxn>
                  <a:cxn ang="0">
                    <a:pos x="0" y="67"/>
                  </a:cxn>
                  <a:cxn ang="0">
                    <a:pos x="26" y="45"/>
                  </a:cxn>
                  <a:cxn ang="0">
                    <a:pos x="65" y="69"/>
                  </a:cxn>
                  <a:cxn ang="0">
                    <a:pos x="101" y="97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26" y="97"/>
                  </a:cxn>
                  <a:cxn ang="0">
                    <a:pos x="26" y="89"/>
                  </a:cxn>
                  <a:cxn ang="0">
                    <a:pos x="39" y="95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91" y="95"/>
                  </a:cxn>
                  <a:cxn ang="0">
                    <a:pos x="101" y="89"/>
                  </a:cxn>
                  <a:cxn ang="0">
                    <a:pos x="101" y="97"/>
                  </a:cxn>
                  <a:cxn ang="0">
                    <a:pos x="127" y="26"/>
                  </a:cxn>
                  <a:cxn ang="0">
                    <a:pos x="101" y="45"/>
                  </a:cxn>
                  <a:cxn ang="0">
                    <a:pos x="65" y="22"/>
                  </a:cxn>
                  <a:cxn ang="0">
                    <a:pos x="91" y="0"/>
                  </a:cxn>
                  <a:cxn ang="0">
                    <a:pos x="127" y="26"/>
                  </a:cxn>
                  <a:cxn ang="0">
                    <a:pos x="127" y="67"/>
                  </a:cxn>
                  <a:cxn ang="0">
                    <a:pos x="91" y="91"/>
                  </a:cxn>
                  <a:cxn ang="0">
                    <a:pos x="65" y="69"/>
                  </a:cxn>
                  <a:cxn ang="0">
                    <a:pos x="101" y="45"/>
                  </a:cxn>
                  <a:cxn ang="0">
                    <a:pos x="127" y="67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TextBox 78"/>
          <p:cNvSpPr txBox="1"/>
          <p:nvPr/>
        </p:nvSpPr>
        <p:spPr>
          <a:xfrm>
            <a:off x="733672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976701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9168737" y="3834271"/>
            <a:ext cx="2349234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340779" y="3834272"/>
            <a:ext cx="2349234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33672" y="5279992"/>
            <a:ext cx="3162906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976701" y="5279993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grpSp>
        <p:nvGrpSpPr>
          <p:cNvPr id="90" name="Group 64"/>
          <p:cNvGrpSpPr/>
          <p:nvPr/>
        </p:nvGrpSpPr>
        <p:grpSpPr>
          <a:xfrm>
            <a:off x="5691628" y="3567915"/>
            <a:ext cx="1470188" cy="1470188"/>
            <a:chOff x="1075693" y="1086256"/>
            <a:chExt cx="1142254" cy="1142254"/>
          </a:xfrm>
        </p:grpSpPr>
        <p:grpSp>
          <p:nvGrpSpPr>
            <p:cNvPr id="91" name="Group 62"/>
            <p:cNvGrpSpPr/>
            <p:nvPr/>
          </p:nvGrpSpPr>
          <p:grpSpPr>
            <a:xfrm>
              <a:off x="1194068" y="1204631"/>
              <a:ext cx="905504" cy="905504"/>
              <a:chOff x="957321" y="1131575"/>
              <a:chExt cx="905504" cy="905504"/>
            </a:xfrm>
          </p:grpSpPr>
          <p:sp>
            <p:nvSpPr>
              <p:cNvPr id="93" name="Freeform 92"/>
              <p:cNvSpPr/>
              <p:nvPr/>
            </p:nvSpPr>
            <p:spPr>
              <a:xfrm>
                <a:off x="957321" y="1131575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35384" tIns="235384" rIns="203372" bIns="203372" numCol="1" spcCol="1270" anchor="ctr" anchorCtr="0">
                <a:noAutofit/>
              </a:bodyPr>
              <a:lstStyle/>
              <a:p>
                <a:pPr algn="ctr" defTabSz="1144224">
                  <a:lnSpc>
                    <a:spcPct val="90000"/>
                  </a:lnSpc>
                  <a:spcAft>
                    <a:spcPct val="35000"/>
                  </a:spcAft>
                </a:pPr>
                <a:endParaRPr lang="en-US" sz="4633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Freeform 116"/>
              <p:cNvSpPr>
                <a:spLocks noEditPoints="1"/>
              </p:cNvSpPr>
              <p:nvPr/>
            </p:nvSpPr>
            <p:spPr bwMode="auto">
              <a:xfrm>
                <a:off x="1190295" y="1407087"/>
                <a:ext cx="439557" cy="35448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2" name="Freeform 91"/>
            <p:cNvSpPr/>
            <p:nvPr/>
          </p:nvSpPr>
          <p:spPr>
            <a:xfrm>
              <a:off x="1075693" y="1086256"/>
              <a:ext cx="1142254" cy="114225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5384" tIns="235384" rIns="203372" bIns="203372" numCol="1" spcCol="1270" anchor="ctr" anchorCtr="0">
              <a:noAutofit/>
            </a:bodyPr>
            <a:lstStyle/>
            <a:p>
              <a:pPr algn="ctr" defTabSz="1144224">
                <a:lnSpc>
                  <a:spcPct val="90000"/>
                </a:lnSpc>
                <a:spcAft>
                  <a:spcPct val="35000"/>
                </a:spcAft>
              </a:pPr>
              <a:endParaRPr lang="en-US" sz="4633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20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4" grpId="0"/>
      <p:bldP spid="85" grpId="0"/>
      <p:bldP spid="88" grpId="0"/>
      <p:bldP spid="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Arrow 4"/>
          <p:cNvSpPr/>
          <p:nvPr/>
        </p:nvSpPr>
        <p:spPr bwMode="auto">
          <a:xfrm>
            <a:off x="1427473" y="1941761"/>
            <a:ext cx="990572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3701762" y="2815920"/>
            <a:ext cx="7631440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 bwMode="auto">
          <a:xfrm>
            <a:off x="5882093" y="3711401"/>
            <a:ext cx="545110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>
            <a:off x="7998600" y="4581298"/>
            <a:ext cx="3334601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2233986" y="239154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369769" y="326570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6663017" y="416118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8671450" y="5031078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3" name="Footer Text"/>
          <p:cNvSpPr txBox="1"/>
          <p:nvPr/>
        </p:nvSpPr>
        <p:spPr>
          <a:xfrm>
            <a:off x="1427473" y="30046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4" name="Footer Text"/>
          <p:cNvSpPr txBox="1"/>
          <p:nvPr/>
        </p:nvSpPr>
        <p:spPr>
          <a:xfrm>
            <a:off x="3683233" y="385836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5" name="Footer Text"/>
          <p:cNvSpPr txBox="1"/>
          <p:nvPr/>
        </p:nvSpPr>
        <p:spPr>
          <a:xfrm>
            <a:off x="5882093" y="47282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6" name="Footer Text"/>
          <p:cNvSpPr txBox="1"/>
          <p:nvPr/>
        </p:nvSpPr>
        <p:spPr>
          <a:xfrm>
            <a:off x="8027049" y="554131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7" name="Freeform 116"/>
          <p:cNvSpPr>
            <a:spLocks noEditPoints="1"/>
          </p:cNvSpPr>
          <p:nvPr/>
        </p:nvSpPr>
        <p:spPr bwMode="auto">
          <a:xfrm>
            <a:off x="3806895" y="3216756"/>
            <a:ext cx="417909" cy="337023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1569853" y="2298422"/>
            <a:ext cx="457275" cy="457275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Freeform 245"/>
          <p:cNvSpPr>
            <a:spLocks/>
          </p:cNvSpPr>
          <p:nvPr/>
        </p:nvSpPr>
        <p:spPr bwMode="auto">
          <a:xfrm>
            <a:off x="8078221" y="4926697"/>
            <a:ext cx="471757" cy="47175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Freeform 152"/>
          <p:cNvSpPr>
            <a:spLocks noEditPoints="1"/>
          </p:cNvSpPr>
          <p:nvPr/>
        </p:nvSpPr>
        <p:spPr bwMode="auto">
          <a:xfrm>
            <a:off x="6032806" y="4073861"/>
            <a:ext cx="491829" cy="454516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20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rot="4396374">
            <a:off x="7531798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Shape 24"/>
          <p:cNvSpPr/>
          <p:nvPr/>
        </p:nvSpPr>
        <p:spPr>
          <a:xfrm rot="17203626" flipH="1">
            <a:off x="3092496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traight Connector 3"/>
          <p:cNvSpPr/>
          <p:nvPr/>
        </p:nvSpPr>
        <p:spPr>
          <a:xfrm rot="16200000">
            <a:off x="6661824" y="4235835"/>
            <a:ext cx="513418" cy="97831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253268" y="0"/>
                </a:lnTo>
                <a:lnTo>
                  <a:pt x="253268" y="965199"/>
                </a:lnTo>
                <a:lnTo>
                  <a:pt x="506536" y="965199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Straight Connector 5"/>
          <p:cNvSpPr/>
          <p:nvPr/>
        </p:nvSpPr>
        <p:spPr>
          <a:xfrm rot="16200000">
            <a:off x="5683510" y="4235835"/>
            <a:ext cx="513418" cy="978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965200"/>
                </a:moveTo>
                <a:lnTo>
                  <a:pt x="253268" y="965200"/>
                </a:lnTo>
                <a:lnTo>
                  <a:pt x="253268" y="0"/>
                </a:lnTo>
                <a:lnTo>
                  <a:pt x="506536" y="0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 rot="16200000">
            <a:off x="6038050" y="3313416"/>
            <a:ext cx="782651" cy="4119213"/>
            <a:chOff x="1142310" y="-1"/>
            <a:chExt cx="772160" cy="4063999"/>
          </a:xfrm>
          <a:solidFill>
            <a:schemeClr val="accent4"/>
          </a:solidFill>
        </p:grpSpPr>
        <p:sp>
          <p:nvSpPr>
            <p:cNvPr id="18" name="Rectangle 17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6200000">
            <a:off x="4167516" y="2793408"/>
            <a:ext cx="2567093" cy="782651"/>
            <a:chOff x="2421006" y="680719"/>
            <a:chExt cx="2532684" cy="772160"/>
          </a:xfrm>
        </p:grpSpPr>
        <p:sp>
          <p:nvSpPr>
            <p:cNvPr id="16" name="Rectangle 15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16200000">
            <a:off x="5145829" y="2793408"/>
            <a:ext cx="2567093" cy="782651"/>
            <a:chOff x="2421006" y="1645919"/>
            <a:chExt cx="2532684" cy="772160"/>
          </a:xfrm>
        </p:grpSpPr>
        <p:sp>
          <p:nvSpPr>
            <p:cNvPr id="14" name="Rectangle 13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6124143" y="2793408"/>
            <a:ext cx="2567093" cy="782651"/>
            <a:chOff x="2421006" y="2611119"/>
            <a:chExt cx="2532684" cy="772160"/>
          </a:xfrm>
        </p:grpSpPr>
        <p:sp>
          <p:nvSpPr>
            <p:cNvPr id="12" name="Rectangle 11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 rot="16200000">
            <a:off x="4617411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5595725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6574038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54381" y="5135340"/>
            <a:ext cx="2549989" cy="34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48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544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63088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0577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26" name="矩形 2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222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2506315" y="1752872"/>
          <a:ext cx="7846121" cy="3890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Freeform 46"/>
          <p:cNvSpPr>
            <a:spLocks noEditPoints="1"/>
          </p:cNvSpPr>
          <p:nvPr/>
        </p:nvSpPr>
        <p:spPr bwMode="auto">
          <a:xfrm>
            <a:off x="157654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reeform 46"/>
          <p:cNvSpPr>
            <a:spLocks noEditPoints="1"/>
          </p:cNvSpPr>
          <p:nvPr/>
        </p:nvSpPr>
        <p:spPr bwMode="auto">
          <a:xfrm>
            <a:off x="157654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4" name="Group 30"/>
          <p:cNvGrpSpPr/>
          <p:nvPr/>
        </p:nvGrpSpPr>
        <p:grpSpPr>
          <a:xfrm>
            <a:off x="2134779" y="5239843"/>
            <a:ext cx="3923060" cy="634508"/>
            <a:chOff x="1270277" y="1233504"/>
            <a:chExt cx="3048000" cy="492977"/>
          </a:xfrm>
        </p:grpSpPr>
        <p:sp>
          <p:nvSpPr>
            <p:cNvPr id="25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27" name="Group 30"/>
          <p:cNvGrpSpPr/>
          <p:nvPr/>
        </p:nvGrpSpPr>
        <p:grpSpPr>
          <a:xfrm>
            <a:off x="2134779" y="6024455"/>
            <a:ext cx="3923060" cy="634508"/>
            <a:chOff x="1270277" y="1233504"/>
            <a:chExt cx="3048000" cy="492977"/>
          </a:xfrm>
        </p:grpSpPr>
        <p:sp>
          <p:nvSpPr>
            <p:cNvPr id="2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30" name="Freeform 46"/>
          <p:cNvSpPr>
            <a:spLocks noEditPoints="1"/>
          </p:cNvSpPr>
          <p:nvPr/>
        </p:nvSpPr>
        <p:spPr bwMode="auto">
          <a:xfrm>
            <a:off x="680091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Freeform 46"/>
          <p:cNvSpPr>
            <a:spLocks noEditPoints="1"/>
          </p:cNvSpPr>
          <p:nvPr/>
        </p:nvSpPr>
        <p:spPr bwMode="auto">
          <a:xfrm>
            <a:off x="680091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2" name="Group 30"/>
          <p:cNvGrpSpPr/>
          <p:nvPr/>
        </p:nvGrpSpPr>
        <p:grpSpPr>
          <a:xfrm>
            <a:off x="7359149" y="5239843"/>
            <a:ext cx="3923060" cy="634508"/>
            <a:chOff x="1270277" y="1233504"/>
            <a:chExt cx="3048000" cy="492977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35" name="Group 30"/>
          <p:cNvGrpSpPr/>
          <p:nvPr/>
        </p:nvGrpSpPr>
        <p:grpSpPr>
          <a:xfrm>
            <a:off x="7359149" y="6024455"/>
            <a:ext cx="3923060" cy="634508"/>
            <a:chOff x="1270277" y="1233504"/>
            <a:chExt cx="3048000" cy="492977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462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22" grpId="0" animBg="1"/>
      <p:bldP spid="23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2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853486" y="2073416"/>
            <a:ext cx="1013457" cy="1013457"/>
            <a:chOff x="1016000" y="1689100"/>
            <a:chExt cx="787400" cy="787400"/>
          </a:xfrm>
        </p:grpSpPr>
        <p:grpSp>
          <p:nvGrpSpPr>
            <p:cNvPr id="6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0" name="Group 197"/>
          <p:cNvGrpSpPr/>
          <p:nvPr/>
        </p:nvGrpSpPr>
        <p:grpSpPr>
          <a:xfrm>
            <a:off x="1613414" y="3062355"/>
            <a:ext cx="1493600" cy="1882342"/>
            <a:chOff x="3171825" y="2459015"/>
            <a:chExt cx="1219200" cy="1536522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1381478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888066" y="2073416"/>
            <a:ext cx="1013457" cy="1013457"/>
            <a:chOff x="2597150" y="1689100"/>
            <a:chExt cx="787400" cy="787400"/>
          </a:xfrm>
        </p:grpSpPr>
        <p:grpSp>
          <p:nvGrpSpPr>
            <p:cNvPr id="11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2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195"/>
          <p:cNvGrpSpPr/>
          <p:nvPr/>
        </p:nvGrpSpPr>
        <p:grpSpPr>
          <a:xfrm>
            <a:off x="3647995" y="3062355"/>
            <a:ext cx="1493600" cy="1882342"/>
            <a:chOff x="1388111" y="2459015"/>
            <a:chExt cx="1219200" cy="1536522"/>
          </a:xfrm>
        </p:grpSpPr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341605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922647" y="2073416"/>
            <a:ext cx="1013457" cy="1013457"/>
            <a:chOff x="4178300" y="1689100"/>
            <a:chExt cx="787400" cy="787400"/>
          </a:xfrm>
        </p:grpSpPr>
        <p:grpSp>
          <p:nvGrpSpPr>
            <p:cNvPr id="16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7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6" name="Group 195"/>
          <p:cNvGrpSpPr/>
          <p:nvPr/>
        </p:nvGrpSpPr>
        <p:grpSpPr>
          <a:xfrm>
            <a:off x="5682576" y="3062355"/>
            <a:ext cx="1493600" cy="1882342"/>
            <a:chOff x="1388111" y="2459015"/>
            <a:chExt cx="1219200" cy="1536522"/>
          </a:xfrm>
        </p:grpSpPr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545063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957227" y="2073416"/>
            <a:ext cx="1013457" cy="1013457"/>
            <a:chOff x="5759450" y="1689100"/>
            <a:chExt cx="787400" cy="787400"/>
          </a:xfrm>
        </p:grpSpPr>
        <p:grpSp>
          <p:nvGrpSpPr>
            <p:cNvPr id="21" name="Group 20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2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197"/>
          <p:cNvGrpSpPr/>
          <p:nvPr/>
        </p:nvGrpSpPr>
        <p:grpSpPr>
          <a:xfrm flipH="1">
            <a:off x="7717157" y="3062355"/>
            <a:ext cx="1493600" cy="1882342"/>
            <a:chOff x="3171825" y="2459015"/>
            <a:chExt cx="1219200" cy="1536522"/>
          </a:xfrm>
        </p:grpSpPr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48522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991807" y="2073416"/>
            <a:ext cx="1013457" cy="1013457"/>
            <a:chOff x="7340600" y="1689100"/>
            <a:chExt cx="787400" cy="787400"/>
          </a:xfrm>
        </p:grpSpPr>
        <p:grpSp>
          <p:nvGrpSpPr>
            <p:cNvPr id="26" name="Group 25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197"/>
          <p:cNvGrpSpPr/>
          <p:nvPr/>
        </p:nvGrpSpPr>
        <p:grpSpPr>
          <a:xfrm flipH="1">
            <a:off x="9751737" y="3062355"/>
            <a:ext cx="1493600" cy="1882342"/>
            <a:chOff x="3171825" y="2459015"/>
            <a:chExt cx="1219200" cy="1536522"/>
          </a:xfrm>
        </p:grpSpPr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951980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11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 29"/>
          <p:cNvGrpSpPr/>
          <p:nvPr/>
        </p:nvGrpSpPr>
        <p:grpSpPr>
          <a:xfrm>
            <a:off x="1682158" y="4735079"/>
            <a:ext cx="3091455" cy="1616219"/>
            <a:chOff x="1821872" y="3313113"/>
            <a:chExt cx="2401888" cy="12557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21872" y="3660775"/>
              <a:ext cx="1200150" cy="908050"/>
            </a:xfrm>
            <a:custGeom>
              <a:avLst/>
              <a:gdLst>
                <a:gd name="T0" fmla="*/ 756 w 756"/>
                <a:gd name="T1" fmla="*/ 572 h 572"/>
                <a:gd name="T2" fmla="*/ 0 w 756"/>
                <a:gd name="T3" fmla="*/ 357 h 572"/>
                <a:gd name="T4" fmla="*/ 0 w 756"/>
                <a:gd name="T5" fmla="*/ 0 h 572"/>
                <a:gd name="T6" fmla="*/ 756 w 756"/>
                <a:gd name="T7" fmla="*/ 215 h 572"/>
                <a:gd name="T8" fmla="*/ 756 w 756"/>
                <a:gd name="T9" fmla="*/ 57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6" h="572">
                  <a:moveTo>
                    <a:pt x="756" y="572"/>
                  </a:moveTo>
                  <a:lnTo>
                    <a:pt x="0" y="357"/>
                  </a:lnTo>
                  <a:lnTo>
                    <a:pt x="0" y="0"/>
                  </a:lnTo>
                  <a:lnTo>
                    <a:pt x="756" y="215"/>
                  </a:lnTo>
                  <a:lnTo>
                    <a:pt x="756" y="57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022022" y="3660775"/>
              <a:ext cx="1201738" cy="908050"/>
            </a:xfrm>
            <a:custGeom>
              <a:avLst/>
              <a:gdLst>
                <a:gd name="T0" fmla="*/ 757 w 757"/>
                <a:gd name="T1" fmla="*/ 357 h 572"/>
                <a:gd name="T2" fmla="*/ 0 w 757"/>
                <a:gd name="T3" fmla="*/ 572 h 572"/>
                <a:gd name="T4" fmla="*/ 0 w 757"/>
                <a:gd name="T5" fmla="*/ 215 h 572"/>
                <a:gd name="T6" fmla="*/ 757 w 757"/>
                <a:gd name="T7" fmla="*/ 0 h 572"/>
                <a:gd name="T8" fmla="*/ 757 w 757"/>
                <a:gd name="T9" fmla="*/ 35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7" h="572">
                  <a:moveTo>
                    <a:pt x="757" y="357"/>
                  </a:moveTo>
                  <a:lnTo>
                    <a:pt x="0" y="572"/>
                  </a:lnTo>
                  <a:lnTo>
                    <a:pt x="0" y="215"/>
                  </a:lnTo>
                  <a:lnTo>
                    <a:pt x="757" y="0"/>
                  </a:lnTo>
                  <a:lnTo>
                    <a:pt x="757" y="3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821872" y="3313113"/>
              <a:ext cx="2401888" cy="688975"/>
            </a:xfrm>
            <a:custGeom>
              <a:avLst/>
              <a:gdLst>
                <a:gd name="T0" fmla="*/ 1513 w 1513"/>
                <a:gd name="T1" fmla="*/ 219 h 434"/>
                <a:gd name="T2" fmla="*/ 756 w 1513"/>
                <a:gd name="T3" fmla="*/ 434 h 434"/>
                <a:gd name="T4" fmla="*/ 0 w 1513"/>
                <a:gd name="T5" fmla="*/ 219 h 434"/>
                <a:gd name="T6" fmla="*/ 0 w 1513"/>
                <a:gd name="T7" fmla="*/ 215 h 434"/>
                <a:gd name="T8" fmla="*/ 756 w 1513"/>
                <a:gd name="T9" fmla="*/ 0 h 434"/>
                <a:gd name="T10" fmla="*/ 1513 w 1513"/>
                <a:gd name="T11" fmla="*/ 215 h 434"/>
                <a:gd name="T12" fmla="*/ 1513 w 1513"/>
                <a:gd name="T13" fmla="*/ 219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3" h="434">
                  <a:moveTo>
                    <a:pt x="1513" y="219"/>
                  </a:moveTo>
                  <a:lnTo>
                    <a:pt x="756" y="434"/>
                  </a:lnTo>
                  <a:lnTo>
                    <a:pt x="0" y="219"/>
                  </a:lnTo>
                  <a:lnTo>
                    <a:pt x="0" y="215"/>
                  </a:lnTo>
                  <a:lnTo>
                    <a:pt x="756" y="0"/>
                  </a:lnTo>
                  <a:lnTo>
                    <a:pt x="1513" y="215"/>
                  </a:lnTo>
                  <a:lnTo>
                    <a:pt x="1513" y="21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object  30"/>
          <p:cNvGrpSpPr/>
          <p:nvPr/>
        </p:nvGrpSpPr>
        <p:grpSpPr>
          <a:xfrm>
            <a:off x="2047903" y="4234481"/>
            <a:ext cx="2359966" cy="1234130"/>
            <a:chOff x="2106034" y="2924175"/>
            <a:chExt cx="1833563" cy="958850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106034" y="3190875"/>
              <a:ext cx="915988" cy="692150"/>
            </a:xfrm>
            <a:custGeom>
              <a:avLst/>
              <a:gdLst>
                <a:gd name="T0" fmla="*/ 577 w 577"/>
                <a:gd name="T1" fmla="*/ 436 h 436"/>
                <a:gd name="T2" fmla="*/ 0 w 577"/>
                <a:gd name="T3" fmla="*/ 271 h 436"/>
                <a:gd name="T4" fmla="*/ 0 w 577"/>
                <a:gd name="T5" fmla="*/ 0 h 436"/>
                <a:gd name="T6" fmla="*/ 577 w 577"/>
                <a:gd name="T7" fmla="*/ 164 h 436"/>
                <a:gd name="T8" fmla="*/ 577 w 577"/>
                <a:gd name="T9" fmla="*/ 436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436">
                  <a:moveTo>
                    <a:pt x="577" y="436"/>
                  </a:moveTo>
                  <a:lnTo>
                    <a:pt x="0" y="271"/>
                  </a:lnTo>
                  <a:lnTo>
                    <a:pt x="0" y="0"/>
                  </a:lnTo>
                  <a:lnTo>
                    <a:pt x="577" y="164"/>
                  </a:lnTo>
                  <a:lnTo>
                    <a:pt x="577" y="43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022022" y="3190875"/>
              <a:ext cx="917575" cy="692150"/>
            </a:xfrm>
            <a:custGeom>
              <a:avLst/>
              <a:gdLst>
                <a:gd name="T0" fmla="*/ 578 w 578"/>
                <a:gd name="T1" fmla="*/ 271 h 436"/>
                <a:gd name="T2" fmla="*/ 0 w 578"/>
                <a:gd name="T3" fmla="*/ 436 h 436"/>
                <a:gd name="T4" fmla="*/ 0 w 578"/>
                <a:gd name="T5" fmla="*/ 164 h 436"/>
                <a:gd name="T6" fmla="*/ 578 w 578"/>
                <a:gd name="T7" fmla="*/ 0 h 436"/>
                <a:gd name="T8" fmla="*/ 578 w 578"/>
                <a:gd name="T9" fmla="*/ 271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8" h="436">
                  <a:moveTo>
                    <a:pt x="578" y="271"/>
                  </a:moveTo>
                  <a:lnTo>
                    <a:pt x="0" y="436"/>
                  </a:lnTo>
                  <a:lnTo>
                    <a:pt x="0" y="164"/>
                  </a:lnTo>
                  <a:lnTo>
                    <a:pt x="578" y="0"/>
                  </a:lnTo>
                  <a:lnTo>
                    <a:pt x="578" y="2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106034" y="2924175"/>
              <a:ext cx="1833563" cy="527050"/>
            </a:xfrm>
            <a:custGeom>
              <a:avLst/>
              <a:gdLst>
                <a:gd name="T0" fmla="*/ 1155 w 1155"/>
                <a:gd name="T1" fmla="*/ 168 h 332"/>
                <a:gd name="T2" fmla="*/ 577 w 1155"/>
                <a:gd name="T3" fmla="*/ 332 h 332"/>
                <a:gd name="T4" fmla="*/ 0 w 1155"/>
                <a:gd name="T5" fmla="*/ 168 h 332"/>
                <a:gd name="T6" fmla="*/ 0 w 1155"/>
                <a:gd name="T7" fmla="*/ 164 h 332"/>
                <a:gd name="T8" fmla="*/ 577 w 1155"/>
                <a:gd name="T9" fmla="*/ 0 h 332"/>
                <a:gd name="T10" fmla="*/ 1155 w 1155"/>
                <a:gd name="T11" fmla="*/ 164 h 332"/>
                <a:gd name="T12" fmla="*/ 1155 w 1155"/>
                <a:gd name="T13" fmla="*/ 16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332">
                  <a:moveTo>
                    <a:pt x="1155" y="168"/>
                  </a:moveTo>
                  <a:lnTo>
                    <a:pt x="577" y="332"/>
                  </a:lnTo>
                  <a:lnTo>
                    <a:pt x="0" y="168"/>
                  </a:lnTo>
                  <a:lnTo>
                    <a:pt x="0" y="164"/>
                  </a:lnTo>
                  <a:lnTo>
                    <a:pt x="577" y="0"/>
                  </a:lnTo>
                  <a:lnTo>
                    <a:pt x="1155" y="164"/>
                  </a:lnTo>
                  <a:lnTo>
                    <a:pt x="1155" y="16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object  31"/>
          <p:cNvGrpSpPr/>
          <p:nvPr/>
        </p:nvGrpSpPr>
        <p:grpSpPr>
          <a:xfrm>
            <a:off x="2336003" y="3831959"/>
            <a:ext cx="1796027" cy="939900"/>
            <a:chOff x="2329872" y="2611438"/>
            <a:chExt cx="1395413" cy="730250"/>
          </a:xfrm>
        </p:grpSpPr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329872" y="2814638"/>
              <a:ext cx="698500" cy="527050"/>
            </a:xfrm>
            <a:custGeom>
              <a:avLst/>
              <a:gdLst>
                <a:gd name="T0" fmla="*/ 440 w 440"/>
                <a:gd name="T1" fmla="*/ 332 h 332"/>
                <a:gd name="T2" fmla="*/ 0 w 440"/>
                <a:gd name="T3" fmla="*/ 207 h 332"/>
                <a:gd name="T4" fmla="*/ 0 w 440"/>
                <a:gd name="T5" fmla="*/ 0 h 332"/>
                <a:gd name="T6" fmla="*/ 440 w 440"/>
                <a:gd name="T7" fmla="*/ 125 h 332"/>
                <a:gd name="T8" fmla="*/ 440 w 440"/>
                <a:gd name="T9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332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440" y="125"/>
                  </a:lnTo>
                  <a:lnTo>
                    <a:pt x="440" y="3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3026784" y="2814638"/>
              <a:ext cx="698500" cy="527050"/>
            </a:xfrm>
            <a:custGeom>
              <a:avLst/>
              <a:gdLst>
                <a:gd name="T0" fmla="*/ 440 w 440"/>
                <a:gd name="T1" fmla="*/ 207 h 332"/>
                <a:gd name="T2" fmla="*/ 0 w 440"/>
                <a:gd name="T3" fmla="*/ 332 h 332"/>
                <a:gd name="T4" fmla="*/ 0 w 440"/>
                <a:gd name="T5" fmla="*/ 125 h 332"/>
                <a:gd name="T6" fmla="*/ 440 w 440"/>
                <a:gd name="T7" fmla="*/ 0 h 332"/>
                <a:gd name="T8" fmla="*/ 440 w 440"/>
                <a:gd name="T9" fmla="*/ 207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207"/>
                  </a:moveTo>
                  <a:lnTo>
                    <a:pt x="0" y="332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440" y="2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29872" y="2611438"/>
              <a:ext cx="1395413" cy="401638"/>
            </a:xfrm>
            <a:custGeom>
              <a:avLst/>
              <a:gdLst>
                <a:gd name="T0" fmla="*/ 879 w 879"/>
                <a:gd name="T1" fmla="*/ 128 h 253"/>
                <a:gd name="T2" fmla="*/ 439 w 879"/>
                <a:gd name="T3" fmla="*/ 253 h 253"/>
                <a:gd name="T4" fmla="*/ 0 w 879"/>
                <a:gd name="T5" fmla="*/ 128 h 253"/>
                <a:gd name="T6" fmla="*/ 0 w 879"/>
                <a:gd name="T7" fmla="*/ 125 h 253"/>
                <a:gd name="T8" fmla="*/ 440 w 879"/>
                <a:gd name="T9" fmla="*/ 0 h 253"/>
                <a:gd name="T10" fmla="*/ 879 w 879"/>
                <a:gd name="T11" fmla="*/ 125 h 253"/>
                <a:gd name="T12" fmla="*/ 879 w 879"/>
                <a:gd name="T13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9" h="253">
                  <a:moveTo>
                    <a:pt x="879" y="128"/>
                  </a:moveTo>
                  <a:lnTo>
                    <a:pt x="439" y="253"/>
                  </a:lnTo>
                  <a:lnTo>
                    <a:pt x="0" y="128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879" y="125"/>
                  </a:lnTo>
                  <a:lnTo>
                    <a:pt x="879" y="12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object  32"/>
          <p:cNvGrpSpPr/>
          <p:nvPr/>
        </p:nvGrpSpPr>
        <p:grpSpPr>
          <a:xfrm>
            <a:off x="2599582" y="3560206"/>
            <a:ext cx="1268866" cy="664060"/>
            <a:chOff x="2534659" y="2400300"/>
            <a:chExt cx="985838" cy="5159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2534659" y="2544763"/>
              <a:ext cx="493713" cy="371475"/>
            </a:xfrm>
            <a:custGeom>
              <a:avLst/>
              <a:gdLst>
                <a:gd name="T0" fmla="*/ 311 w 311"/>
                <a:gd name="T1" fmla="*/ 234 h 234"/>
                <a:gd name="T2" fmla="*/ 0 w 311"/>
                <a:gd name="T3" fmla="*/ 146 h 234"/>
                <a:gd name="T4" fmla="*/ 0 w 311"/>
                <a:gd name="T5" fmla="*/ 0 h 234"/>
                <a:gd name="T6" fmla="*/ 311 w 311"/>
                <a:gd name="T7" fmla="*/ 88 h 234"/>
                <a:gd name="T8" fmla="*/ 311 w 311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234">
                  <a:moveTo>
                    <a:pt x="311" y="234"/>
                  </a:moveTo>
                  <a:lnTo>
                    <a:pt x="0" y="146"/>
                  </a:lnTo>
                  <a:lnTo>
                    <a:pt x="0" y="0"/>
                  </a:lnTo>
                  <a:lnTo>
                    <a:pt x="311" y="88"/>
                  </a:lnTo>
                  <a:lnTo>
                    <a:pt x="311" y="2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028372" y="2544763"/>
              <a:ext cx="492125" cy="371475"/>
            </a:xfrm>
            <a:custGeom>
              <a:avLst/>
              <a:gdLst>
                <a:gd name="T0" fmla="*/ 310 w 310"/>
                <a:gd name="T1" fmla="*/ 146 h 234"/>
                <a:gd name="T2" fmla="*/ 0 w 310"/>
                <a:gd name="T3" fmla="*/ 234 h 234"/>
                <a:gd name="T4" fmla="*/ 0 w 310"/>
                <a:gd name="T5" fmla="*/ 88 h 234"/>
                <a:gd name="T6" fmla="*/ 310 w 310"/>
                <a:gd name="T7" fmla="*/ 0 h 234"/>
                <a:gd name="T8" fmla="*/ 310 w 310"/>
                <a:gd name="T9" fmla="*/ 146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234">
                  <a:moveTo>
                    <a:pt x="310" y="146"/>
                  </a:moveTo>
                  <a:lnTo>
                    <a:pt x="0" y="234"/>
                  </a:lnTo>
                  <a:lnTo>
                    <a:pt x="0" y="88"/>
                  </a:lnTo>
                  <a:lnTo>
                    <a:pt x="310" y="0"/>
                  </a:lnTo>
                  <a:lnTo>
                    <a:pt x="310" y="1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534659" y="2400300"/>
              <a:ext cx="985838" cy="284163"/>
            </a:xfrm>
            <a:custGeom>
              <a:avLst/>
              <a:gdLst>
                <a:gd name="T0" fmla="*/ 621 w 621"/>
                <a:gd name="T1" fmla="*/ 91 h 179"/>
                <a:gd name="T2" fmla="*/ 311 w 621"/>
                <a:gd name="T3" fmla="*/ 179 h 179"/>
                <a:gd name="T4" fmla="*/ 0 w 621"/>
                <a:gd name="T5" fmla="*/ 91 h 179"/>
                <a:gd name="T6" fmla="*/ 0 w 621"/>
                <a:gd name="T7" fmla="*/ 89 h 179"/>
                <a:gd name="T8" fmla="*/ 311 w 621"/>
                <a:gd name="T9" fmla="*/ 0 h 179"/>
                <a:gd name="T10" fmla="*/ 621 w 621"/>
                <a:gd name="T11" fmla="*/ 89 h 179"/>
                <a:gd name="T12" fmla="*/ 621 w 621"/>
                <a:gd name="T13" fmla="*/ 9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1" h="179">
                  <a:moveTo>
                    <a:pt x="621" y="91"/>
                  </a:moveTo>
                  <a:lnTo>
                    <a:pt x="311" y="179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311" y="0"/>
                  </a:lnTo>
                  <a:lnTo>
                    <a:pt x="621" y="89"/>
                  </a:lnTo>
                  <a:lnTo>
                    <a:pt x="621" y="91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object  33"/>
          <p:cNvGrpSpPr/>
          <p:nvPr/>
        </p:nvGrpSpPr>
        <p:grpSpPr>
          <a:xfrm>
            <a:off x="2916288" y="2154441"/>
            <a:ext cx="1593743" cy="1593743"/>
            <a:chOff x="2780722" y="1308100"/>
            <a:chExt cx="1238250" cy="1238250"/>
          </a:xfrm>
        </p:grpSpPr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2783897" y="1952625"/>
              <a:ext cx="877888" cy="593725"/>
            </a:xfrm>
            <a:custGeom>
              <a:avLst/>
              <a:gdLst>
                <a:gd name="T0" fmla="*/ 553 w 553"/>
                <a:gd name="T1" fmla="*/ 149 h 374"/>
                <a:gd name="T2" fmla="*/ 149 w 553"/>
                <a:gd name="T3" fmla="*/ 374 h 374"/>
                <a:gd name="T4" fmla="*/ 0 w 553"/>
                <a:gd name="T5" fmla="*/ 226 h 374"/>
                <a:gd name="T6" fmla="*/ 405 w 553"/>
                <a:gd name="T7" fmla="*/ 0 h 374"/>
                <a:gd name="T8" fmla="*/ 553 w 553"/>
                <a:gd name="T9" fmla="*/ 149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374">
                  <a:moveTo>
                    <a:pt x="553" y="149"/>
                  </a:moveTo>
                  <a:lnTo>
                    <a:pt x="149" y="374"/>
                  </a:lnTo>
                  <a:lnTo>
                    <a:pt x="0" y="226"/>
                  </a:lnTo>
                  <a:lnTo>
                    <a:pt x="405" y="0"/>
                  </a:lnTo>
                  <a:lnTo>
                    <a:pt x="553" y="14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3426834" y="1309688"/>
              <a:ext cx="592138" cy="879475"/>
            </a:xfrm>
            <a:custGeom>
              <a:avLst/>
              <a:gdLst>
                <a:gd name="T0" fmla="*/ 373 w 373"/>
                <a:gd name="T1" fmla="*/ 149 h 554"/>
                <a:gd name="T2" fmla="*/ 148 w 373"/>
                <a:gd name="T3" fmla="*/ 554 h 554"/>
                <a:gd name="T4" fmla="*/ 0 w 373"/>
                <a:gd name="T5" fmla="*/ 405 h 554"/>
                <a:gd name="T6" fmla="*/ 225 w 373"/>
                <a:gd name="T7" fmla="*/ 0 h 554"/>
                <a:gd name="T8" fmla="*/ 373 w 373"/>
                <a:gd name="T9" fmla="*/ 149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554">
                  <a:moveTo>
                    <a:pt x="373" y="149"/>
                  </a:moveTo>
                  <a:lnTo>
                    <a:pt x="148" y="554"/>
                  </a:lnTo>
                  <a:lnTo>
                    <a:pt x="0" y="405"/>
                  </a:lnTo>
                  <a:lnTo>
                    <a:pt x="225" y="0"/>
                  </a:lnTo>
                  <a:lnTo>
                    <a:pt x="373" y="14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780722" y="1308100"/>
              <a:ext cx="1003300" cy="1003300"/>
            </a:xfrm>
            <a:custGeom>
              <a:avLst/>
              <a:gdLst>
                <a:gd name="T0" fmla="*/ 632 w 632"/>
                <a:gd name="T1" fmla="*/ 1 h 632"/>
                <a:gd name="T2" fmla="*/ 407 w 632"/>
                <a:gd name="T3" fmla="*/ 406 h 632"/>
                <a:gd name="T4" fmla="*/ 2 w 632"/>
                <a:gd name="T5" fmla="*/ 632 h 632"/>
                <a:gd name="T6" fmla="*/ 0 w 632"/>
                <a:gd name="T7" fmla="*/ 630 h 632"/>
                <a:gd name="T8" fmla="*/ 226 w 632"/>
                <a:gd name="T9" fmla="*/ 225 h 632"/>
                <a:gd name="T10" fmla="*/ 630 w 632"/>
                <a:gd name="T11" fmla="*/ 0 h 632"/>
                <a:gd name="T12" fmla="*/ 632 w 632"/>
                <a:gd name="T13" fmla="*/ 1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2" h="632">
                  <a:moveTo>
                    <a:pt x="632" y="1"/>
                  </a:moveTo>
                  <a:lnTo>
                    <a:pt x="407" y="406"/>
                  </a:lnTo>
                  <a:lnTo>
                    <a:pt x="2" y="632"/>
                  </a:lnTo>
                  <a:lnTo>
                    <a:pt x="0" y="630"/>
                  </a:lnTo>
                  <a:lnTo>
                    <a:pt x="226" y="225"/>
                  </a:lnTo>
                  <a:lnTo>
                    <a:pt x="630" y="0"/>
                  </a:lnTo>
                  <a:lnTo>
                    <a:pt x="632" y="1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100"/>
          <p:cNvGrpSpPr/>
          <p:nvPr/>
        </p:nvGrpSpPr>
        <p:grpSpPr>
          <a:xfrm>
            <a:off x="6614862" y="1802486"/>
            <a:ext cx="4783065" cy="827336"/>
            <a:chOff x="1315498" y="1113763"/>
            <a:chExt cx="2592315" cy="642794"/>
          </a:xfrm>
        </p:grpSpPr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315499" y="1113763"/>
              <a:ext cx="856822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1" name="Text Placeholder 3"/>
          <p:cNvSpPr txBox="1">
            <a:spLocks/>
          </p:cNvSpPr>
          <p:nvPr/>
        </p:nvSpPr>
        <p:spPr>
          <a:xfrm>
            <a:off x="5530220" y="174496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2" name="Group 104"/>
          <p:cNvGrpSpPr/>
          <p:nvPr/>
        </p:nvGrpSpPr>
        <p:grpSpPr>
          <a:xfrm>
            <a:off x="6614862" y="2733648"/>
            <a:ext cx="4783065" cy="827336"/>
            <a:chOff x="1315498" y="1113763"/>
            <a:chExt cx="2592315" cy="642794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9" y="1113763"/>
              <a:ext cx="8582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5" name="Text Placeholder 3"/>
          <p:cNvSpPr txBox="1">
            <a:spLocks/>
          </p:cNvSpPr>
          <p:nvPr/>
        </p:nvSpPr>
        <p:spPr>
          <a:xfrm>
            <a:off x="5530220" y="2676125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6" name="Group 108"/>
          <p:cNvGrpSpPr/>
          <p:nvPr/>
        </p:nvGrpSpPr>
        <p:grpSpPr>
          <a:xfrm>
            <a:off x="6614862" y="3682314"/>
            <a:ext cx="4783065" cy="827336"/>
            <a:chOff x="1315498" y="1113763"/>
            <a:chExt cx="2592315" cy="642794"/>
          </a:xfrm>
        </p:grpSpPr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9" y="1113763"/>
              <a:ext cx="970265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5530220" y="3624792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0" name="Group 112"/>
          <p:cNvGrpSpPr/>
          <p:nvPr/>
        </p:nvGrpSpPr>
        <p:grpSpPr>
          <a:xfrm>
            <a:off x="6614862" y="4648750"/>
            <a:ext cx="4783065" cy="827336"/>
            <a:chOff x="1315498" y="1113763"/>
            <a:chExt cx="2592315" cy="642794"/>
          </a:xfrm>
        </p:grpSpPr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9" y="1113763"/>
              <a:ext cx="9073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3" name="Text Placeholder 3"/>
          <p:cNvSpPr txBox="1">
            <a:spLocks/>
          </p:cNvSpPr>
          <p:nvPr/>
        </p:nvSpPr>
        <p:spPr>
          <a:xfrm>
            <a:off x="5530220" y="4591228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4" name="Group 112"/>
          <p:cNvGrpSpPr/>
          <p:nvPr/>
        </p:nvGrpSpPr>
        <p:grpSpPr>
          <a:xfrm>
            <a:off x="6614862" y="5638963"/>
            <a:ext cx="4783065" cy="827336"/>
            <a:chOff x="1315498" y="1113763"/>
            <a:chExt cx="2592315" cy="642795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113763"/>
              <a:ext cx="838199" cy="18466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8" y="1295037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7" name="Text Placeholder 3"/>
          <p:cNvSpPr txBox="1">
            <a:spLocks/>
          </p:cNvSpPr>
          <p:nvPr/>
        </p:nvSpPr>
        <p:spPr>
          <a:xfrm>
            <a:off x="5530220" y="558144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48" name="矩形 4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8981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5" grpId="0"/>
      <p:bldP spid="39" grpId="0"/>
      <p:bldP spid="43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Line buttom"/>
          <p:cNvCxnSpPr/>
          <p:nvPr/>
        </p:nvCxnSpPr>
        <p:spPr>
          <a:xfrm>
            <a:off x="1427473" y="3209485"/>
            <a:ext cx="1000380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40"/>
          <p:cNvGrpSpPr/>
          <p:nvPr/>
        </p:nvGrpSpPr>
        <p:grpSpPr>
          <a:xfrm>
            <a:off x="2684795" y="2644428"/>
            <a:ext cx="1075340" cy="1130117"/>
            <a:chOff x="1662668" y="1672705"/>
            <a:chExt cx="835480" cy="878038"/>
          </a:xfrm>
        </p:grpSpPr>
        <p:sp>
          <p:nvSpPr>
            <p:cNvPr id="23" name="Oval 22"/>
            <p:cNvSpPr/>
            <p:nvPr/>
          </p:nvSpPr>
          <p:spPr>
            <a:xfrm>
              <a:off x="1662668" y="1715265"/>
              <a:ext cx="835480" cy="83547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662668" y="1672705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958530" y="2477642"/>
            <a:ext cx="1409024" cy="1463690"/>
            <a:chOff x="2652290" y="1543078"/>
            <a:chExt cx="1094733" cy="1137205"/>
          </a:xfrm>
        </p:grpSpPr>
        <p:sp>
          <p:nvSpPr>
            <p:cNvPr id="26" name="Oval 25"/>
            <p:cNvSpPr/>
            <p:nvPr/>
          </p:nvSpPr>
          <p:spPr>
            <a:xfrm>
              <a:off x="2652290" y="1585550"/>
              <a:ext cx="1094733" cy="109473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652290" y="1543078"/>
              <a:ext cx="1094733" cy="10947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42"/>
          <p:cNvGrpSpPr/>
          <p:nvPr/>
        </p:nvGrpSpPr>
        <p:grpSpPr>
          <a:xfrm>
            <a:off x="5565950" y="2315640"/>
            <a:ext cx="1733559" cy="1787691"/>
            <a:chOff x="3901165" y="1419610"/>
            <a:chExt cx="1346879" cy="1388936"/>
          </a:xfrm>
        </p:grpSpPr>
        <p:sp>
          <p:nvSpPr>
            <p:cNvPr id="29" name="Oval 28"/>
            <p:cNvSpPr/>
            <p:nvPr/>
          </p:nvSpPr>
          <p:spPr>
            <a:xfrm>
              <a:off x="3906374" y="1466878"/>
              <a:ext cx="1341670" cy="1341668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3901165" y="1419610"/>
              <a:ext cx="1341670" cy="13416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1" name="Group 43"/>
          <p:cNvGrpSpPr/>
          <p:nvPr/>
        </p:nvGrpSpPr>
        <p:grpSpPr>
          <a:xfrm>
            <a:off x="7491199" y="2471056"/>
            <a:ext cx="1410346" cy="1476861"/>
            <a:chOff x="5396977" y="1543078"/>
            <a:chExt cx="1095761" cy="1147439"/>
          </a:xfrm>
        </p:grpSpPr>
        <p:sp>
          <p:nvSpPr>
            <p:cNvPr id="32" name="Oval 31"/>
            <p:cNvSpPr/>
            <p:nvPr/>
          </p:nvSpPr>
          <p:spPr>
            <a:xfrm>
              <a:off x="5398005" y="1595784"/>
              <a:ext cx="1094733" cy="1094733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96977" y="1543078"/>
              <a:ext cx="1094733" cy="10947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44"/>
          <p:cNvGrpSpPr/>
          <p:nvPr/>
        </p:nvGrpSpPr>
        <p:grpSpPr>
          <a:xfrm>
            <a:off x="9093125" y="2642394"/>
            <a:ext cx="1080832" cy="1134184"/>
            <a:chOff x="6641585" y="1672705"/>
            <a:chExt cx="839747" cy="881198"/>
          </a:xfrm>
        </p:grpSpPr>
        <p:sp>
          <p:nvSpPr>
            <p:cNvPr id="35" name="Oval 34"/>
            <p:cNvSpPr/>
            <p:nvPr/>
          </p:nvSpPr>
          <p:spPr>
            <a:xfrm>
              <a:off x="6641585" y="1718425"/>
              <a:ext cx="835480" cy="83547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645852" y="1672705"/>
              <a:ext cx="835480" cy="83547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7" name="Freeform 78"/>
          <p:cNvSpPr>
            <a:spLocks/>
          </p:cNvSpPr>
          <p:nvPr/>
        </p:nvSpPr>
        <p:spPr bwMode="auto">
          <a:xfrm>
            <a:off x="3128533" y="3030272"/>
            <a:ext cx="187864" cy="358427"/>
          </a:xfrm>
          <a:custGeom>
            <a:avLst/>
            <a:gdLst/>
            <a:ahLst/>
            <a:cxnLst>
              <a:cxn ang="0">
                <a:pos x="35" y="11"/>
              </a:cxn>
              <a:cxn ang="0">
                <a:pos x="29" y="11"/>
              </a:cxn>
              <a:cxn ang="0">
                <a:pos x="23" y="17"/>
              </a:cxn>
              <a:cxn ang="0">
                <a:pos x="23" y="25"/>
              </a:cxn>
              <a:cxn ang="0">
                <a:pos x="35" y="25"/>
              </a:cxn>
              <a:cxn ang="0">
                <a:pos x="33" y="37"/>
              </a:cxn>
              <a:cxn ang="0">
                <a:pos x="23" y="37"/>
              </a:cxn>
              <a:cxn ang="0">
                <a:pos x="23" y="67"/>
              </a:cxn>
              <a:cxn ang="0">
                <a:pos x="11" y="67"/>
              </a:cxn>
              <a:cxn ang="0">
                <a:pos x="11" y="37"/>
              </a:cxn>
              <a:cxn ang="0">
                <a:pos x="0" y="37"/>
              </a:cxn>
              <a:cxn ang="0">
                <a:pos x="0" y="25"/>
              </a:cxn>
              <a:cxn ang="0">
                <a:pos x="11" y="25"/>
              </a:cxn>
              <a:cxn ang="0">
                <a:pos x="11" y="16"/>
              </a:cxn>
              <a:cxn ang="0">
                <a:pos x="26" y="0"/>
              </a:cxn>
              <a:cxn ang="0">
                <a:pos x="35" y="1"/>
              </a:cxn>
              <a:cxn ang="0">
                <a:pos x="35" y="11"/>
              </a:cxn>
            </a:cxnLst>
            <a:rect l="0" t="0" r="r" b="b"/>
            <a:pathLst>
              <a:path w="35" h="67">
                <a:moveTo>
                  <a:pt x="35" y="11"/>
                </a:moveTo>
                <a:cubicBezTo>
                  <a:pt x="29" y="11"/>
                  <a:pt x="29" y="11"/>
                  <a:pt x="29" y="11"/>
                </a:cubicBezTo>
                <a:cubicBezTo>
                  <a:pt x="24" y="11"/>
                  <a:pt x="23" y="14"/>
                  <a:pt x="23" y="17"/>
                </a:cubicBezTo>
                <a:cubicBezTo>
                  <a:pt x="23" y="25"/>
                  <a:pt x="23" y="25"/>
                  <a:pt x="23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3" y="37"/>
                  <a:pt x="33" y="37"/>
                  <a:pt x="3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67"/>
                  <a:pt x="23" y="67"/>
                  <a:pt x="23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37"/>
                  <a:pt x="11" y="37"/>
                  <a:pt x="11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25"/>
                  <a:pt x="0" y="25"/>
                  <a:pt x="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6"/>
                  <a:pt x="17" y="0"/>
                  <a:pt x="26" y="0"/>
                </a:cubicBezTo>
                <a:cubicBezTo>
                  <a:pt x="30" y="0"/>
                  <a:pt x="34" y="1"/>
                  <a:pt x="35" y="1"/>
                </a:cubicBezTo>
                <a:lnTo>
                  <a:pt x="35" y="1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8" name="Freeform 154"/>
          <p:cNvSpPr>
            <a:spLocks/>
          </p:cNvSpPr>
          <p:nvPr/>
        </p:nvSpPr>
        <p:spPr bwMode="auto">
          <a:xfrm>
            <a:off x="4365594" y="2972390"/>
            <a:ext cx="594895" cy="474190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9" name="Freeform 141"/>
          <p:cNvSpPr>
            <a:spLocks noEditPoints="1"/>
          </p:cNvSpPr>
          <p:nvPr/>
        </p:nvSpPr>
        <p:spPr bwMode="auto">
          <a:xfrm>
            <a:off x="6058179" y="2939405"/>
            <a:ext cx="749096" cy="540163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Freeform 117"/>
          <p:cNvSpPr>
            <a:spLocks noEditPoints="1"/>
          </p:cNvSpPr>
          <p:nvPr/>
        </p:nvSpPr>
        <p:spPr bwMode="auto">
          <a:xfrm>
            <a:off x="9465345" y="3046945"/>
            <a:ext cx="336390" cy="325082"/>
          </a:xfrm>
          <a:custGeom>
            <a:avLst/>
            <a:gdLst/>
            <a:ahLst/>
            <a:cxnLst>
              <a:cxn ang="0">
                <a:pos x="6" y="13"/>
              </a:cxn>
              <a:cxn ang="0">
                <a:pos x="6" y="13"/>
              </a:cxn>
              <a:cxn ang="0">
                <a:pos x="0" y="7"/>
              </a:cxn>
              <a:cxn ang="0">
                <a:pos x="6" y="0"/>
              </a:cxn>
              <a:cxn ang="0">
                <a:pos x="13" y="7"/>
              </a:cxn>
              <a:cxn ang="0">
                <a:pos x="6" y="13"/>
              </a:cxn>
              <a:cxn ang="0">
                <a:pos x="12" y="53"/>
              </a:cxn>
              <a:cxn ang="0">
                <a:pos x="0" y="53"/>
              </a:cxn>
              <a:cxn ang="0">
                <a:pos x="0" y="17"/>
              </a:cxn>
              <a:cxn ang="0">
                <a:pos x="12" y="17"/>
              </a:cxn>
              <a:cxn ang="0">
                <a:pos x="12" y="53"/>
              </a:cxn>
              <a:cxn ang="0">
                <a:pos x="55" y="53"/>
              </a:cxn>
              <a:cxn ang="0">
                <a:pos x="43" y="53"/>
              </a:cxn>
              <a:cxn ang="0">
                <a:pos x="43" y="34"/>
              </a:cxn>
              <a:cxn ang="0">
                <a:pos x="37" y="26"/>
              </a:cxn>
              <a:cxn ang="0">
                <a:pos x="31" y="30"/>
              </a:cxn>
              <a:cxn ang="0">
                <a:pos x="30" y="33"/>
              </a:cxn>
              <a:cxn ang="0">
                <a:pos x="30" y="53"/>
              </a:cxn>
              <a:cxn ang="0">
                <a:pos x="19" y="53"/>
              </a:cxn>
              <a:cxn ang="0">
                <a:pos x="19" y="17"/>
              </a:cxn>
              <a:cxn ang="0">
                <a:pos x="30" y="17"/>
              </a:cxn>
              <a:cxn ang="0">
                <a:pos x="30" y="23"/>
              </a:cxn>
              <a:cxn ang="0">
                <a:pos x="30" y="23"/>
              </a:cxn>
              <a:cxn ang="0">
                <a:pos x="41" y="17"/>
              </a:cxn>
              <a:cxn ang="0">
                <a:pos x="55" y="33"/>
              </a:cxn>
              <a:cxn ang="0">
                <a:pos x="55" y="53"/>
              </a:cxn>
            </a:cxnLst>
            <a:rect l="0" t="0" r="r" b="b"/>
            <a:pathLst>
              <a:path w="55" h="53">
                <a:moveTo>
                  <a:pt x="6" y="13"/>
                </a:moveTo>
                <a:cubicBezTo>
                  <a:pt x="6" y="13"/>
                  <a:pt x="6" y="13"/>
                  <a:pt x="6" y="13"/>
                </a:cubicBezTo>
                <a:cubicBezTo>
                  <a:pt x="2" y="13"/>
                  <a:pt x="0" y="10"/>
                  <a:pt x="0" y="7"/>
                </a:cubicBezTo>
                <a:cubicBezTo>
                  <a:pt x="0" y="3"/>
                  <a:pt x="2" y="0"/>
                  <a:pt x="6" y="0"/>
                </a:cubicBezTo>
                <a:cubicBezTo>
                  <a:pt x="10" y="0"/>
                  <a:pt x="13" y="3"/>
                  <a:pt x="13" y="7"/>
                </a:cubicBezTo>
                <a:cubicBezTo>
                  <a:pt x="13" y="10"/>
                  <a:pt x="10" y="13"/>
                  <a:pt x="6" y="13"/>
                </a:cubicBezTo>
                <a:close/>
                <a:moveTo>
                  <a:pt x="12" y="53"/>
                </a:moveTo>
                <a:cubicBezTo>
                  <a:pt x="0" y="53"/>
                  <a:pt x="0" y="53"/>
                  <a:pt x="0" y="53"/>
                </a:cubicBezTo>
                <a:cubicBezTo>
                  <a:pt x="0" y="17"/>
                  <a:pt x="0" y="17"/>
                  <a:pt x="0" y="17"/>
                </a:cubicBezTo>
                <a:cubicBezTo>
                  <a:pt x="12" y="17"/>
                  <a:pt x="12" y="17"/>
                  <a:pt x="12" y="17"/>
                </a:cubicBezTo>
                <a:lnTo>
                  <a:pt x="12" y="53"/>
                </a:lnTo>
                <a:close/>
                <a:moveTo>
                  <a:pt x="55" y="53"/>
                </a:moveTo>
                <a:cubicBezTo>
                  <a:pt x="43" y="53"/>
                  <a:pt x="43" y="53"/>
                  <a:pt x="43" y="53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29"/>
                  <a:pt x="41" y="26"/>
                  <a:pt x="37" y="26"/>
                </a:cubicBezTo>
                <a:cubicBezTo>
                  <a:pt x="34" y="26"/>
                  <a:pt x="32" y="28"/>
                  <a:pt x="31" y="30"/>
                </a:cubicBezTo>
                <a:cubicBezTo>
                  <a:pt x="31" y="31"/>
                  <a:pt x="30" y="32"/>
                  <a:pt x="30" y="33"/>
                </a:cubicBezTo>
                <a:cubicBezTo>
                  <a:pt x="30" y="53"/>
                  <a:pt x="30" y="53"/>
                  <a:pt x="3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1"/>
                  <a:pt x="19" y="17"/>
                  <a:pt x="19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2" y="20"/>
                  <a:pt x="35" y="17"/>
                  <a:pt x="41" y="17"/>
                </a:cubicBezTo>
                <a:cubicBezTo>
                  <a:pt x="49" y="17"/>
                  <a:pt x="55" y="22"/>
                  <a:pt x="55" y="33"/>
                </a:cubicBezTo>
                <a:lnTo>
                  <a:pt x="55" y="5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Freeform 65"/>
          <p:cNvSpPr>
            <a:spLocks noEditPoints="1"/>
          </p:cNvSpPr>
          <p:nvPr/>
        </p:nvSpPr>
        <p:spPr bwMode="auto">
          <a:xfrm>
            <a:off x="7979487" y="2980923"/>
            <a:ext cx="433769" cy="457126"/>
          </a:xfrm>
          <a:custGeom>
            <a:avLst/>
            <a:gdLst/>
            <a:ahLst/>
            <a:cxnLst>
              <a:cxn ang="0">
                <a:pos x="38" y="47"/>
              </a:cxn>
              <a:cxn ang="0">
                <a:pos x="36" y="54"/>
              </a:cxn>
              <a:cxn ang="0">
                <a:pos x="17" y="63"/>
              </a:cxn>
              <a:cxn ang="0">
                <a:pos x="1" y="56"/>
              </a:cxn>
              <a:cxn ang="0">
                <a:pos x="0" y="51"/>
              </a:cxn>
              <a:cxn ang="0">
                <a:pos x="6" y="41"/>
              </a:cxn>
              <a:cxn ang="0">
                <a:pos x="21" y="37"/>
              </a:cxn>
              <a:cxn ang="0">
                <a:pos x="19" y="32"/>
              </a:cxn>
              <a:cxn ang="0">
                <a:pos x="20" y="28"/>
              </a:cxn>
              <a:cxn ang="0">
                <a:pos x="17" y="29"/>
              </a:cxn>
              <a:cxn ang="0">
                <a:pos x="4" y="16"/>
              </a:cxn>
              <a:cxn ang="0">
                <a:pos x="9" y="5"/>
              </a:cxn>
              <a:cxn ang="0">
                <a:pos x="24" y="0"/>
              </a:cxn>
              <a:cxn ang="0">
                <a:pos x="40" y="0"/>
              </a:cxn>
              <a:cxn ang="0">
                <a:pos x="35" y="3"/>
              </a:cxn>
              <a:cxn ang="0">
                <a:pos x="30" y="3"/>
              </a:cxn>
              <a:cxn ang="0">
                <a:pos x="35" y="14"/>
              </a:cxn>
              <a:cxn ang="0">
                <a:pos x="26" y="30"/>
              </a:cxn>
              <a:cxn ang="0">
                <a:pos x="38" y="47"/>
              </a:cxn>
              <a:cxn ang="0">
                <a:pos x="33" y="51"/>
              </a:cxn>
              <a:cxn ang="0">
                <a:pos x="24" y="40"/>
              </a:cxn>
              <a:cxn ang="0">
                <a:pos x="22" y="40"/>
              </a:cxn>
              <a:cxn ang="0">
                <a:pos x="7" y="49"/>
              </a:cxn>
              <a:cxn ang="0">
                <a:pos x="21" y="59"/>
              </a:cxn>
              <a:cxn ang="0">
                <a:pos x="33" y="51"/>
              </a:cxn>
              <a:cxn ang="0">
                <a:pos x="26" y="24"/>
              </a:cxn>
              <a:cxn ang="0">
                <a:pos x="28" y="18"/>
              </a:cxn>
              <a:cxn ang="0">
                <a:pos x="18" y="3"/>
              </a:cxn>
              <a:cxn ang="0">
                <a:pos x="13" y="6"/>
              </a:cxn>
              <a:cxn ang="0">
                <a:pos x="11" y="12"/>
              </a:cxn>
              <a:cxn ang="0">
                <a:pos x="21" y="26"/>
              </a:cxn>
              <a:cxn ang="0">
                <a:pos x="26" y="24"/>
              </a:cxn>
              <a:cxn ang="0">
                <a:pos x="60" y="26"/>
              </a:cxn>
              <a:cxn ang="0">
                <a:pos x="60" y="30"/>
              </a:cxn>
              <a:cxn ang="0">
                <a:pos x="52" y="30"/>
              </a:cxn>
              <a:cxn ang="0">
                <a:pos x="52" y="39"/>
              </a:cxn>
              <a:cxn ang="0">
                <a:pos x="48" y="39"/>
              </a:cxn>
              <a:cxn ang="0">
                <a:pos x="48" y="30"/>
              </a:cxn>
              <a:cxn ang="0">
                <a:pos x="40" y="30"/>
              </a:cxn>
              <a:cxn ang="0">
                <a:pos x="40" y="26"/>
              </a:cxn>
              <a:cxn ang="0">
                <a:pos x="48" y="26"/>
              </a:cxn>
              <a:cxn ang="0">
                <a:pos x="48" y="18"/>
              </a:cxn>
              <a:cxn ang="0">
                <a:pos x="52" y="18"/>
              </a:cxn>
              <a:cxn ang="0">
                <a:pos x="52" y="26"/>
              </a:cxn>
              <a:cxn ang="0">
                <a:pos x="60" y="26"/>
              </a:cxn>
            </a:cxnLst>
            <a:rect l="0" t="0" r="r" b="b"/>
            <a:pathLst>
              <a:path w="60" h="63">
                <a:moveTo>
                  <a:pt x="38" y="47"/>
                </a:moveTo>
                <a:cubicBezTo>
                  <a:pt x="38" y="50"/>
                  <a:pt x="37" y="52"/>
                  <a:pt x="36" y="54"/>
                </a:cubicBezTo>
                <a:cubicBezTo>
                  <a:pt x="32" y="61"/>
                  <a:pt x="24" y="63"/>
                  <a:pt x="17" y="63"/>
                </a:cubicBezTo>
                <a:cubicBezTo>
                  <a:pt x="11" y="63"/>
                  <a:pt x="4" y="61"/>
                  <a:pt x="1" y="56"/>
                </a:cubicBezTo>
                <a:cubicBezTo>
                  <a:pt x="0" y="55"/>
                  <a:pt x="0" y="53"/>
                  <a:pt x="0" y="51"/>
                </a:cubicBezTo>
                <a:cubicBezTo>
                  <a:pt x="0" y="47"/>
                  <a:pt x="2" y="43"/>
                  <a:pt x="6" y="41"/>
                </a:cubicBezTo>
                <a:cubicBezTo>
                  <a:pt x="10" y="38"/>
                  <a:pt x="16" y="38"/>
                  <a:pt x="21" y="37"/>
                </a:cubicBezTo>
                <a:cubicBezTo>
                  <a:pt x="20" y="35"/>
                  <a:pt x="19" y="34"/>
                  <a:pt x="19" y="32"/>
                </a:cubicBezTo>
                <a:cubicBezTo>
                  <a:pt x="19" y="30"/>
                  <a:pt x="19" y="29"/>
                  <a:pt x="20" y="28"/>
                </a:cubicBezTo>
                <a:cubicBezTo>
                  <a:pt x="19" y="29"/>
                  <a:pt x="18" y="29"/>
                  <a:pt x="17" y="29"/>
                </a:cubicBezTo>
                <a:cubicBezTo>
                  <a:pt x="10" y="29"/>
                  <a:pt x="4" y="23"/>
                  <a:pt x="4" y="16"/>
                </a:cubicBezTo>
                <a:cubicBezTo>
                  <a:pt x="4" y="11"/>
                  <a:pt x="6" y="7"/>
                  <a:pt x="9" y="5"/>
                </a:cubicBezTo>
                <a:cubicBezTo>
                  <a:pt x="13" y="1"/>
                  <a:pt x="19" y="0"/>
                  <a:pt x="2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3" y="6"/>
                  <a:pt x="35" y="9"/>
                  <a:pt x="35" y="14"/>
                </a:cubicBezTo>
                <a:cubicBezTo>
                  <a:pt x="35" y="24"/>
                  <a:pt x="26" y="25"/>
                  <a:pt x="26" y="30"/>
                </a:cubicBezTo>
                <a:cubicBezTo>
                  <a:pt x="26" y="35"/>
                  <a:pt x="38" y="37"/>
                  <a:pt x="38" y="47"/>
                </a:cubicBezTo>
                <a:close/>
                <a:moveTo>
                  <a:pt x="33" y="51"/>
                </a:moveTo>
                <a:cubicBezTo>
                  <a:pt x="33" y="45"/>
                  <a:pt x="28" y="42"/>
                  <a:pt x="24" y="40"/>
                </a:cubicBezTo>
                <a:cubicBezTo>
                  <a:pt x="23" y="40"/>
                  <a:pt x="23" y="40"/>
                  <a:pt x="22" y="40"/>
                </a:cubicBezTo>
                <a:cubicBezTo>
                  <a:pt x="16" y="40"/>
                  <a:pt x="7" y="42"/>
                  <a:pt x="7" y="49"/>
                </a:cubicBezTo>
                <a:cubicBezTo>
                  <a:pt x="7" y="57"/>
                  <a:pt x="15" y="59"/>
                  <a:pt x="21" y="59"/>
                </a:cubicBezTo>
                <a:cubicBezTo>
                  <a:pt x="26" y="59"/>
                  <a:pt x="33" y="57"/>
                  <a:pt x="33" y="51"/>
                </a:cubicBezTo>
                <a:close/>
                <a:moveTo>
                  <a:pt x="26" y="24"/>
                </a:moveTo>
                <a:cubicBezTo>
                  <a:pt x="28" y="22"/>
                  <a:pt x="28" y="20"/>
                  <a:pt x="28" y="18"/>
                </a:cubicBezTo>
                <a:cubicBezTo>
                  <a:pt x="28" y="12"/>
                  <a:pt x="25" y="3"/>
                  <a:pt x="18" y="3"/>
                </a:cubicBezTo>
                <a:cubicBezTo>
                  <a:pt x="16" y="3"/>
                  <a:pt x="14" y="4"/>
                  <a:pt x="13" y="6"/>
                </a:cubicBezTo>
                <a:cubicBezTo>
                  <a:pt x="11" y="7"/>
                  <a:pt x="11" y="9"/>
                  <a:pt x="11" y="12"/>
                </a:cubicBezTo>
                <a:cubicBezTo>
                  <a:pt x="11" y="17"/>
                  <a:pt x="14" y="26"/>
                  <a:pt x="21" y="26"/>
                </a:cubicBezTo>
                <a:cubicBezTo>
                  <a:pt x="23" y="26"/>
                  <a:pt x="25" y="25"/>
                  <a:pt x="26" y="24"/>
                </a:cubicBezTo>
                <a:close/>
                <a:moveTo>
                  <a:pt x="60" y="26"/>
                </a:moveTo>
                <a:cubicBezTo>
                  <a:pt x="60" y="30"/>
                  <a:pt x="60" y="30"/>
                  <a:pt x="60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9"/>
                  <a:pt x="52" y="39"/>
                  <a:pt x="52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0"/>
                  <a:pt x="48" y="30"/>
                  <a:pt x="48" y="30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26"/>
                  <a:pt x="40" y="26"/>
                  <a:pt x="40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18"/>
                  <a:pt x="48" y="18"/>
                  <a:pt x="48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2" y="26"/>
                  <a:pt x="52" y="26"/>
                  <a:pt x="52" y="26"/>
                </a:cubicBezTo>
                <a:lnTo>
                  <a:pt x="60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1508551" y="4580978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Freeform 46"/>
          <p:cNvSpPr>
            <a:spLocks noEditPoints="1"/>
          </p:cNvSpPr>
          <p:nvPr/>
        </p:nvSpPr>
        <p:spPr bwMode="auto">
          <a:xfrm>
            <a:off x="1508551" y="531442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Freeform 46"/>
          <p:cNvSpPr>
            <a:spLocks noEditPoints="1"/>
          </p:cNvSpPr>
          <p:nvPr/>
        </p:nvSpPr>
        <p:spPr bwMode="auto">
          <a:xfrm>
            <a:off x="1508551" y="603507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Freeform 46"/>
          <p:cNvSpPr>
            <a:spLocks noEditPoints="1"/>
          </p:cNvSpPr>
          <p:nvPr/>
        </p:nvSpPr>
        <p:spPr bwMode="auto">
          <a:xfrm>
            <a:off x="6899127" y="5037566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7" name="Group 30"/>
          <p:cNvGrpSpPr/>
          <p:nvPr/>
        </p:nvGrpSpPr>
        <p:grpSpPr>
          <a:xfrm>
            <a:off x="2066789" y="4482349"/>
            <a:ext cx="3923060" cy="634508"/>
            <a:chOff x="1270277" y="1233504"/>
            <a:chExt cx="3048000" cy="49297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0" name="Group 30"/>
          <p:cNvGrpSpPr/>
          <p:nvPr/>
        </p:nvGrpSpPr>
        <p:grpSpPr>
          <a:xfrm>
            <a:off x="2066789" y="5215791"/>
            <a:ext cx="3923060" cy="634508"/>
            <a:chOff x="1270277" y="1233504"/>
            <a:chExt cx="3048000" cy="49297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3" name="Group 30"/>
          <p:cNvGrpSpPr/>
          <p:nvPr/>
        </p:nvGrpSpPr>
        <p:grpSpPr>
          <a:xfrm>
            <a:off x="2066789" y="5936441"/>
            <a:ext cx="3923060" cy="634508"/>
            <a:chOff x="1270277" y="1233504"/>
            <a:chExt cx="3048000" cy="49297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6" name="Group 30"/>
          <p:cNvGrpSpPr/>
          <p:nvPr/>
        </p:nvGrpSpPr>
        <p:grpSpPr>
          <a:xfrm>
            <a:off x="7457364" y="4938937"/>
            <a:ext cx="3923060" cy="634508"/>
            <a:chOff x="1270277" y="1233504"/>
            <a:chExt cx="3048000" cy="49297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59" name="Freeform 46"/>
          <p:cNvSpPr>
            <a:spLocks noEditPoints="1"/>
          </p:cNvSpPr>
          <p:nvPr/>
        </p:nvSpPr>
        <p:spPr bwMode="auto">
          <a:xfrm>
            <a:off x="6899127" y="576108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60" name="Group 30"/>
          <p:cNvGrpSpPr/>
          <p:nvPr/>
        </p:nvGrpSpPr>
        <p:grpSpPr>
          <a:xfrm>
            <a:off x="7457364" y="5662451"/>
            <a:ext cx="3923060" cy="634508"/>
            <a:chOff x="1270277" y="1233504"/>
            <a:chExt cx="3048000" cy="492977"/>
          </a:xfrm>
        </p:grpSpPr>
        <p:sp>
          <p:nvSpPr>
            <p:cNvPr id="6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6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63" name="矩形 6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4492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5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01070" y="4537649"/>
            <a:ext cx="4056611" cy="1469306"/>
            <a:chOff x="993775" y="3079750"/>
            <a:chExt cx="2713038" cy="982663"/>
          </a:xfrm>
        </p:grpSpPr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993775" y="3338513"/>
              <a:ext cx="1341438" cy="723900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845" y="203"/>
                </a:cxn>
                <a:cxn ang="0">
                  <a:pos x="845" y="456"/>
                </a:cxn>
                <a:cxn ang="0">
                  <a:pos x="0" y="148"/>
                </a:cxn>
                <a:cxn ang="0">
                  <a:pos x="108" y="0"/>
                </a:cxn>
              </a:cxnLst>
              <a:rect l="0" t="0" r="r" b="b"/>
              <a:pathLst>
                <a:path w="845" h="456">
                  <a:moveTo>
                    <a:pt x="108" y="0"/>
                  </a:moveTo>
                  <a:lnTo>
                    <a:pt x="845" y="203"/>
                  </a:lnTo>
                  <a:lnTo>
                    <a:pt x="845" y="456"/>
                  </a:lnTo>
                  <a:lnTo>
                    <a:pt x="0" y="148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1165225" y="3079750"/>
              <a:ext cx="2354263" cy="581025"/>
            </a:xfrm>
            <a:custGeom>
              <a:avLst/>
              <a:gdLst/>
              <a:ahLst/>
              <a:cxnLst>
                <a:cxn ang="0">
                  <a:pos x="1483" y="162"/>
                </a:cxn>
                <a:cxn ang="0">
                  <a:pos x="737" y="366"/>
                </a:cxn>
                <a:cxn ang="0">
                  <a:pos x="0" y="163"/>
                </a:cxn>
                <a:cxn ang="0">
                  <a:pos x="737" y="0"/>
                </a:cxn>
                <a:cxn ang="0">
                  <a:pos x="1483" y="162"/>
                </a:cxn>
              </a:cxnLst>
              <a:rect l="0" t="0" r="r" b="b"/>
              <a:pathLst>
                <a:path w="1483" h="366">
                  <a:moveTo>
                    <a:pt x="1483" y="162"/>
                  </a:moveTo>
                  <a:lnTo>
                    <a:pt x="737" y="366"/>
                  </a:lnTo>
                  <a:lnTo>
                    <a:pt x="0" y="163"/>
                  </a:lnTo>
                  <a:lnTo>
                    <a:pt x="737" y="0"/>
                  </a:lnTo>
                  <a:lnTo>
                    <a:pt x="1483" y="1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335213" y="3336925"/>
              <a:ext cx="1371600" cy="725488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746" y="0"/>
                </a:cxn>
                <a:cxn ang="0">
                  <a:pos x="864" y="157"/>
                </a:cxn>
                <a:cxn ang="0">
                  <a:pos x="0" y="457"/>
                </a:cxn>
                <a:cxn ang="0">
                  <a:pos x="0" y="204"/>
                </a:cxn>
              </a:cxnLst>
              <a:rect l="0" t="0" r="r" b="b"/>
              <a:pathLst>
                <a:path w="864" h="457">
                  <a:moveTo>
                    <a:pt x="0" y="204"/>
                  </a:moveTo>
                  <a:lnTo>
                    <a:pt x="746" y="0"/>
                  </a:lnTo>
                  <a:lnTo>
                    <a:pt x="864" y="157"/>
                  </a:lnTo>
                  <a:lnTo>
                    <a:pt x="0" y="457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726265" y="4236193"/>
            <a:ext cx="3377741" cy="1082396"/>
            <a:chOff x="1211263" y="2878138"/>
            <a:chExt cx="2259013" cy="723900"/>
          </a:xfrm>
        </p:grpSpPr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2335213" y="3032125"/>
              <a:ext cx="1135063" cy="569913"/>
            </a:xfrm>
            <a:custGeom>
              <a:avLst/>
              <a:gdLst/>
              <a:ahLst/>
              <a:cxnLst>
                <a:cxn ang="0">
                  <a:pos x="0" y="359"/>
                </a:cxn>
                <a:cxn ang="0">
                  <a:pos x="0" y="146"/>
                </a:cxn>
                <a:cxn ang="0">
                  <a:pos x="604" y="0"/>
                </a:cxn>
                <a:cxn ang="0">
                  <a:pos x="715" y="151"/>
                </a:cxn>
                <a:cxn ang="0">
                  <a:pos x="0" y="359"/>
                </a:cxn>
              </a:cxnLst>
              <a:rect l="0" t="0" r="r" b="b"/>
              <a:pathLst>
                <a:path w="715" h="359">
                  <a:moveTo>
                    <a:pt x="0" y="359"/>
                  </a:moveTo>
                  <a:lnTo>
                    <a:pt x="0" y="146"/>
                  </a:lnTo>
                  <a:lnTo>
                    <a:pt x="604" y="0"/>
                  </a:lnTo>
                  <a:lnTo>
                    <a:pt x="715" y="151"/>
                  </a:lnTo>
                  <a:lnTo>
                    <a:pt x="0" y="35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1211263" y="3038475"/>
              <a:ext cx="1123950" cy="563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708" y="142"/>
                </a:cxn>
                <a:cxn ang="0">
                  <a:pos x="708" y="355"/>
                </a:cxn>
                <a:cxn ang="0">
                  <a:pos x="0" y="149"/>
                </a:cxn>
                <a:cxn ang="0">
                  <a:pos x="108" y="0"/>
                </a:cxn>
                <a:cxn ang="0">
                  <a:pos x="110" y="0"/>
                </a:cxn>
              </a:cxnLst>
              <a:rect l="0" t="0" r="r" b="b"/>
              <a:pathLst>
                <a:path w="708" h="355">
                  <a:moveTo>
                    <a:pt x="110" y="0"/>
                  </a:moveTo>
                  <a:lnTo>
                    <a:pt x="708" y="142"/>
                  </a:lnTo>
                  <a:lnTo>
                    <a:pt x="708" y="355"/>
                  </a:lnTo>
                  <a:lnTo>
                    <a:pt x="0" y="149"/>
                  </a:lnTo>
                  <a:lnTo>
                    <a:pt x="108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1385888" y="2878138"/>
              <a:ext cx="1908175" cy="385763"/>
            </a:xfrm>
            <a:custGeom>
              <a:avLst/>
              <a:gdLst/>
              <a:ahLst/>
              <a:cxnLst>
                <a:cxn ang="0">
                  <a:pos x="598" y="243"/>
                </a:cxn>
                <a:cxn ang="0">
                  <a:pos x="0" y="101"/>
                </a:cxn>
                <a:cxn ang="0">
                  <a:pos x="598" y="0"/>
                </a:cxn>
                <a:cxn ang="0">
                  <a:pos x="1202" y="97"/>
                </a:cxn>
                <a:cxn ang="0">
                  <a:pos x="598" y="243"/>
                </a:cxn>
              </a:cxnLst>
              <a:rect l="0" t="0" r="r" b="b"/>
              <a:pathLst>
                <a:path w="1202" h="243">
                  <a:moveTo>
                    <a:pt x="598" y="243"/>
                  </a:moveTo>
                  <a:lnTo>
                    <a:pt x="0" y="101"/>
                  </a:lnTo>
                  <a:lnTo>
                    <a:pt x="598" y="0"/>
                  </a:lnTo>
                  <a:lnTo>
                    <a:pt x="1202" y="97"/>
                  </a:lnTo>
                  <a:lnTo>
                    <a:pt x="598" y="24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056205" y="3858778"/>
            <a:ext cx="2717858" cy="830788"/>
            <a:chOff x="1431925" y="2625725"/>
            <a:chExt cx="1817688" cy="555626"/>
          </a:xfrm>
        </p:grpSpPr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2335213" y="2719388"/>
              <a:ext cx="914400" cy="461963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0" y="87"/>
                </a:cxn>
                <a:cxn ang="0">
                  <a:pos x="455" y="0"/>
                </a:cxn>
                <a:cxn ang="0">
                  <a:pos x="576" y="160"/>
                </a:cxn>
                <a:cxn ang="0">
                  <a:pos x="0" y="291"/>
                </a:cxn>
              </a:cxnLst>
              <a:rect l="0" t="0" r="r" b="b"/>
              <a:pathLst>
                <a:path w="576" h="291">
                  <a:moveTo>
                    <a:pt x="0" y="291"/>
                  </a:moveTo>
                  <a:lnTo>
                    <a:pt x="0" y="87"/>
                  </a:lnTo>
                  <a:lnTo>
                    <a:pt x="455" y="0"/>
                  </a:lnTo>
                  <a:lnTo>
                    <a:pt x="576" y="160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1431925" y="2725738"/>
              <a:ext cx="903288" cy="455613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569" y="83"/>
                </a:cxn>
                <a:cxn ang="0">
                  <a:pos x="569" y="287"/>
                </a:cxn>
                <a:cxn ang="0">
                  <a:pos x="0" y="154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569" h="287">
                  <a:moveTo>
                    <a:pt x="115" y="0"/>
                  </a:moveTo>
                  <a:lnTo>
                    <a:pt x="569" y="83"/>
                  </a:lnTo>
                  <a:lnTo>
                    <a:pt x="569" y="287"/>
                  </a:lnTo>
                  <a:lnTo>
                    <a:pt x="0" y="15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1614488" y="2625725"/>
              <a:ext cx="1443038" cy="231775"/>
            </a:xfrm>
            <a:custGeom>
              <a:avLst/>
              <a:gdLst/>
              <a:ahLst/>
              <a:cxnLst>
                <a:cxn ang="0">
                  <a:pos x="454" y="146"/>
                </a:cxn>
                <a:cxn ang="0">
                  <a:pos x="0" y="63"/>
                </a:cxn>
                <a:cxn ang="0">
                  <a:pos x="454" y="0"/>
                </a:cxn>
                <a:cxn ang="0">
                  <a:pos x="909" y="59"/>
                </a:cxn>
                <a:cxn ang="0">
                  <a:pos x="454" y="146"/>
                </a:cxn>
              </a:cxnLst>
              <a:rect l="0" t="0" r="r" b="b"/>
              <a:pathLst>
                <a:path w="909" h="146">
                  <a:moveTo>
                    <a:pt x="454" y="146"/>
                  </a:moveTo>
                  <a:lnTo>
                    <a:pt x="0" y="63"/>
                  </a:lnTo>
                  <a:lnTo>
                    <a:pt x="454" y="0"/>
                  </a:lnTo>
                  <a:lnTo>
                    <a:pt x="909" y="59"/>
                  </a:lnTo>
                  <a:lnTo>
                    <a:pt x="454" y="14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405135" y="3438637"/>
            <a:ext cx="2012877" cy="650386"/>
            <a:chOff x="1665288" y="2344738"/>
            <a:chExt cx="1346200" cy="434975"/>
          </a:xfrm>
        </p:grpSpPr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1665288" y="2409825"/>
              <a:ext cx="669925" cy="369888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422" y="39"/>
                </a:cxn>
                <a:cxn ang="0">
                  <a:pos x="422" y="233"/>
                </a:cxn>
                <a:cxn ang="0">
                  <a:pos x="0" y="156"/>
                </a:cxn>
                <a:cxn ang="0">
                  <a:pos x="118" y="0"/>
                </a:cxn>
              </a:cxnLst>
              <a:rect l="0" t="0" r="r" b="b"/>
              <a:pathLst>
                <a:path w="422" h="233">
                  <a:moveTo>
                    <a:pt x="118" y="0"/>
                  </a:moveTo>
                  <a:lnTo>
                    <a:pt x="422" y="39"/>
                  </a:lnTo>
                  <a:lnTo>
                    <a:pt x="422" y="233"/>
                  </a:lnTo>
                  <a:lnTo>
                    <a:pt x="0" y="156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2335213" y="2398713"/>
              <a:ext cx="676275" cy="381000"/>
            </a:xfrm>
            <a:custGeom>
              <a:avLst/>
              <a:gdLst/>
              <a:ahLst/>
              <a:cxnLst>
                <a:cxn ang="0">
                  <a:pos x="305" y="0"/>
                </a:cxn>
                <a:cxn ang="0">
                  <a:pos x="426" y="163"/>
                </a:cxn>
                <a:cxn ang="0">
                  <a:pos x="0" y="240"/>
                </a:cxn>
                <a:cxn ang="0">
                  <a:pos x="0" y="46"/>
                </a:cxn>
                <a:cxn ang="0">
                  <a:pos x="305" y="0"/>
                </a:cxn>
              </a:cxnLst>
              <a:rect l="0" t="0" r="r" b="b"/>
              <a:pathLst>
                <a:path w="426" h="240">
                  <a:moveTo>
                    <a:pt x="305" y="0"/>
                  </a:moveTo>
                  <a:lnTo>
                    <a:pt x="426" y="163"/>
                  </a:lnTo>
                  <a:lnTo>
                    <a:pt x="0" y="240"/>
                  </a:lnTo>
                  <a:lnTo>
                    <a:pt x="0" y="46"/>
                  </a:lnTo>
                  <a:lnTo>
                    <a:pt x="305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1852613" y="2344738"/>
              <a:ext cx="966788" cy="12700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304" y="0"/>
                </a:cxn>
                <a:cxn ang="0">
                  <a:pos x="609" y="34"/>
                </a:cxn>
                <a:cxn ang="0">
                  <a:pos x="304" y="80"/>
                </a:cxn>
                <a:cxn ang="0">
                  <a:pos x="0" y="41"/>
                </a:cxn>
              </a:cxnLst>
              <a:rect l="0" t="0" r="r" b="b"/>
              <a:pathLst>
                <a:path w="609" h="80">
                  <a:moveTo>
                    <a:pt x="0" y="41"/>
                  </a:moveTo>
                  <a:lnTo>
                    <a:pt x="304" y="0"/>
                  </a:lnTo>
                  <a:lnTo>
                    <a:pt x="609" y="34"/>
                  </a:lnTo>
                  <a:lnTo>
                    <a:pt x="304" y="80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155218" y="2605478"/>
            <a:ext cx="512713" cy="348930"/>
            <a:chOff x="2166938" y="1787525"/>
            <a:chExt cx="342900" cy="233363"/>
          </a:xfrm>
        </p:grpSpPr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335213" y="1787525"/>
              <a:ext cx="174625" cy="233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0" y="139"/>
                </a:cxn>
                <a:cxn ang="0">
                  <a:pos x="0" y="147"/>
                </a:cxn>
                <a:cxn ang="0">
                  <a:pos x="0" y="144"/>
                </a:cxn>
                <a:cxn ang="0">
                  <a:pos x="0" y="0"/>
                </a:cxn>
              </a:cxnLst>
              <a:rect l="0" t="0" r="r" b="b"/>
              <a:pathLst>
                <a:path w="110" h="147">
                  <a:moveTo>
                    <a:pt x="0" y="0"/>
                  </a:moveTo>
                  <a:lnTo>
                    <a:pt x="110" y="139"/>
                  </a:lnTo>
                  <a:lnTo>
                    <a:pt x="0" y="147"/>
                  </a:lnTo>
                  <a:lnTo>
                    <a:pt x="0" y="1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166938" y="1787525"/>
              <a:ext cx="168275" cy="233363"/>
            </a:xfrm>
            <a:custGeom>
              <a:avLst/>
              <a:gdLst/>
              <a:ahLst/>
              <a:cxnLst>
                <a:cxn ang="0">
                  <a:pos x="0" y="137"/>
                </a:cxn>
                <a:cxn ang="0">
                  <a:pos x="106" y="0"/>
                </a:cxn>
                <a:cxn ang="0">
                  <a:pos x="106" y="144"/>
                </a:cxn>
                <a:cxn ang="0">
                  <a:pos x="106" y="147"/>
                </a:cxn>
                <a:cxn ang="0">
                  <a:pos x="0" y="137"/>
                </a:cxn>
              </a:cxnLst>
              <a:rect l="0" t="0" r="r" b="b"/>
              <a:pathLst>
                <a:path w="106" h="147">
                  <a:moveTo>
                    <a:pt x="0" y="137"/>
                  </a:moveTo>
                  <a:lnTo>
                    <a:pt x="106" y="0"/>
                  </a:lnTo>
                  <a:lnTo>
                    <a:pt x="106" y="144"/>
                  </a:lnTo>
                  <a:lnTo>
                    <a:pt x="106" y="147"/>
                  </a:lnTo>
                  <a:lnTo>
                    <a:pt x="0" y="137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2325688" y="2016125"/>
              <a:ext cx="952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0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F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782549" y="3011377"/>
            <a:ext cx="1269917" cy="500844"/>
            <a:chOff x="1917700" y="2058988"/>
            <a:chExt cx="849313" cy="334962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127250" y="2058988"/>
              <a:ext cx="439738" cy="41275"/>
            </a:xfrm>
            <a:custGeom>
              <a:avLst/>
              <a:gdLst/>
              <a:ahLst/>
              <a:cxnLst>
                <a:cxn ang="0">
                  <a:pos x="277" y="13"/>
                </a:cxn>
                <a:cxn ang="0">
                  <a:pos x="131" y="26"/>
                </a:cxn>
                <a:cxn ang="0">
                  <a:pos x="0" y="17"/>
                </a:cxn>
                <a:cxn ang="0">
                  <a:pos x="131" y="0"/>
                </a:cxn>
                <a:cxn ang="0">
                  <a:pos x="277" y="13"/>
                </a:cxn>
              </a:cxnLst>
              <a:rect l="0" t="0" r="r" b="b"/>
              <a:pathLst>
                <a:path w="277" h="26">
                  <a:moveTo>
                    <a:pt x="277" y="13"/>
                  </a:moveTo>
                  <a:lnTo>
                    <a:pt x="131" y="26"/>
                  </a:lnTo>
                  <a:lnTo>
                    <a:pt x="0" y="17"/>
                  </a:lnTo>
                  <a:lnTo>
                    <a:pt x="131" y="0"/>
                  </a:lnTo>
                  <a:lnTo>
                    <a:pt x="277" y="1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1917700" y="2085975"/>
              <a:ext cx="417513" cy="307975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263" y="9"/>
                </a:cxn>
                <a:cxn ang="0">
                  <a:pos x="263" y="194"/>
                </a:cxn>
                <a:cxn ang="0">
                  <a:pos x="0" y="154"/>
                </a:cxn>
                <a:cxn ang="0">
                  <a:pos x="116" y="1"/>
                </a:cxn>
                <a:cxn ang="0">
                  <a:pos x="132" y="0"/>
                </a:cxn>
              </a:cxnLst>
              <a:rect l="0" t="0" r="r" b="b"/>
              <a:pathLst>
                <a:path w="263" h="194">
                  <a:moveTo>
                    <a:pt x="132" y="0"/>
                  </a:moveTo>
                  <a:lnTo>
                    <a:pt x="263" y="9"/>
                  </a:lnTo>
                  <a:lnTo>
                    <a:pt x="263" y="194"/>
                  </a:lnTo>
                  <a:lnTo>
                    <a:pt x="0" y="154"/>
                  </a:lnTo>
                  <a:lnTo>
                    <a:pt x="116" y="1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335213" y="2079625"/>
              <a:ext cx="431800" cy="31432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46" y="0"/>
                </a:cxn>
                <a:cxn ang="0">
                  <a:pos x="272" y="161"/>
                </a:cxn>
                <a:cxn ang="0">
                  <a:pos x="0" y="198"/>
                </a:cxn>
                <a:cxn ang="0">
                  <a:pos x="0" y="13"/>
                </a:cxn>
              </a:cxnLst>
              <a:rect l="0" t="0" r="r" b="b"/>
              <a:pathLst>
                <a:path w="272" h="198">
                  <a:moveTo>
                    <a:pt x="0" y="13"/>
                  </a:moveTo>
                  <a:lnTo>
                    <a:pt x="146" y="0"/>
                  </a:lnTo>
                  <a:lnTo>
                    <a:pt x="272" y="161"/>
                  </a:lnTo>
                  <a:lnTo>
                    <a:pt x="0" y="19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9" name="Footer Text"/>
          <p:cNvSpPr txBox="1"/>
          <p:nvPr/>
        </p:nvSpPr>
        <p:spPr>
          <a:xfrm>
            <a:off x="4868316" y="1942775"/>
            <a:ext cx="3048563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0" name="Footer Text"/>
          <p:cNvSpPr txBox="1"/>
          <p:nvPr/>
        </p:nvSpPr>
        <p:spPr>
          <a:xfrm>
            <a:off x="7902101" y="337346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1" name="Footer Text"/>
          <p:cNvSpPr txBox="1"/>
          <p:nvPr/>
        </p:nvSpPr>
        <p:spPr>
          <a:xfrm>
            <a:off x="8588637" y="4317453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2" name="Footer Text"/>
          <p:cNvSpPr txBox="1"/>
          <p:nvPr/>
        </p:nvSpPr>
        <p:spPr>
          <a:xfrm>
            <a:off x="1096465" y="384300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3" name="Footer Text"/>
          <p:cNvSpPr txBox="1"/>
          <p:nvPr/>
        </p:nvSpPr>
        <p:spPr>
          <a:xfrm>
            <a:off x="1809098" y="2911280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4872411" y="6055992"/>
            <a:ext cx="3113929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cxnSp>
        <p:nvCxnSpPr>
          <p:cNvPr id="35" name="Straight Connector 34"/>
          <p:cNvCxnSpPr/>
          <p:nvPr/>
        </p:nvCxnSpPr>
        <p:spPr>
          <a:xfrm rot="10800000" flipV="1">
            <a:off x="5417395" y="321210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0800000" flipV="1">
            <a:off x="7318930" y="3678756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 flipV="1">
            <a:off x="4677462" y="4187100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 flipV="1">
            <a:off x="8039739" y="462586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420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5"/>
          <p:cNvGrpSpPr/>
          <p:nvPr/>
        </p:nvGrpSpPr>
        <p:grpSpPr>
          <a:xfrm rot="16200000">
            <a:off x="2395219" y="4654586"/>
            <a:ext cx="1046542" cy="1046542"/>
            <a:chOff x="4045016" y="460986"/>
            <a:chExt cx="1864161" cy="1864161"/>
          </a:xfrm>
        </p:grpSpPr>
        <p:sp>
          <p:nvSpPr>
            <p:cNvPr id="13" name="Oval 1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01</a:t>
              </a:r>
            </a:p>
          </p:txBody>
        </p:sp>
        <p:sp>
          <p:nvSpPr>
            <p:cNvPr id="1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1" name="Shape 6"/>
          <p:cNvSpPr/>
          <p:nvPr/>
        </p:nvSpPr>
        <p:spPr>
          <a:xfrm rot="16971465">
            <a:off x="1855991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Shape 11"/>
          <p:cNvSpPr/>
          <p:nvPr/>
        </p:nvSpPr>
        <p:spPr>
          <a:xfrm rot="15428535" flipV="1">
            <a:off x="319876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215910" y="3163331"/>
            <a:ext cx="1378847" cy="1378847"/>
            <a:chOff x="1542749" y="2364260"/>
            <a:chExt cx="1071287" cy="1071287"/>
          </a:xfrm>
        </p:grpSpPr>
        <p:sp>
          <p:nvSpPr>
            <p:cNvPr id="7" name="Oval 6"/>
            <p:cNvSpPr/>
            <p:nvPr/>
          </p:nvSpPr>
          <p:spPr>
            <a:xfrm rot="16200000">
              <a:off x="1542749" y="2364260"/>
              <a:ext cx="1071287" cy="107128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86"/>
            <p:cNvSpPr>
              <a:spLocks noEditPoints="1"/>
            </p:cNvSpPr>
            <p:nvPr/>
          </p:nvSpPr>
          <p:spPr bwMode="auto">
            <a:xfrm>
              <a:off x="1919613" y="2632752"/>
              <a:ext cx="317558" cy="53430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946728" y="1744117"/>
            <a:ext cx="1863453" cy="1285488"/>
            <a:chOff x="748306" y="2887724"/>
            <a:chExt cx="1447799" cy="1156813"/>
          </a:xfrm>
        </p:grpSpPr>
        <p:sp>
          <p:nvSpPr>
            <p:cNvPr id="54" name="TextBox 53"/>
            <p:cNvSpPr txBox="1"/>
            <p:nvPr/>
          </p:nvSpPr>
          <p:spPr>
            <a:xfrm>
              <a:off x="985437" y="2887724"/>
              <a:ext cx="911020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48306" y="3153603"/>
              <a:ext cx="1447799" cy="89093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 rot="16200000">
            <a:off x="4699474" y="4654585"/>
            <a:ext cx="1046542" cy="1046542"/>
            <a:chOff x="4045016" y="460986"/>
            <a:chExt cx="1864161" cy="1864161"/>
          </a:xfrm>
        </p:grpSpPr>
        <p:sp>
          <p:nvSpPr>
            <p:cNvPr id="23" name="Oval 2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02</a:t>
              </a:r>
            </a:p>
          </p:txBody>
        </p:sp>
        <p:sp>
          <p:nvSpPr>
            <p:cNvPr id="2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1" name="Shape 20"/>
          <p:cNvSpPr/>
          <p:nvPr/>
        </p:nvSpPr>
        <p:spPr>
          <a:xfrm rot="16971465">
            <a:off x="4160247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hape 21"/>
          <p:cNvSpPr/>
          <p:nvPr/>
        </p:nvSpPr>
        <p:spPr>
          <a:xfrm rot="15428535" flipV="1">
            <a:off x="5528399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4520166" y="3163330"/>
            <a:ext cx="1378847" cy="1378847"/>
            <a:chOff x="3200289" y="2364260"/>
            <a:chExt cx="1071287" cy="1071287"/>
          </a:xfrm>
        </p:grpSpPr>
        <p:sp>
          <p:nvSpPr>
            <p:cNvPr id="17" name="Oval 16"/>
            <p:cNvSpPr/>
            <p:nvPr/>
          </p:nvSpPr>
          <p:spPr>
            <a:xfrm rot="16200000">
              <a:off x="3200289" y="2364260"/>
              <a:ext cx="1071287" cy="1071287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3504075" y="2700329"/>
              <a:ext cx="463714" cy="399148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4277861" y="1744111"/>
            <a:ext cx="1863453" cy="1523105"/>
            <a:chOff x="2303555" y="2887724"/>
            <a:chExt cx="1447799" cy="1370647"/>
          </a:xfrm>
        </p:grpSpPr>
        <p:sp>
          <p:nvSpPr>
            <p:cNvPr id="57" name="TextBox 56"/>
            <p:cNvSpPr txBox="1"/>
            <p:nvPr/>
          </p:nvSpPr>
          <p:spPr>
            <a:xfrm>
              <a:off x="2502263" y="2887724"/>
              <a:ext cx="971131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Mobile Apps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3555" y="3153602"/>
              <a:ext cx="1447799" cy="110476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6717437" y="1763054"/>
            <a:ext cx="1863453" cy="1310298"/>
            <a:chOff x="4444107" y="1276325"/>
            <a:chExt cx="1447799" cy="1018029"/>
          </a:xfrm>
        </p:grpSpPr>
        <p:sp>
          <p:nvSpPr>
            <p:cNvPr id="60" name="TextBox 59"/>
            <p:cNvSpPr txBox="1"/>
            <p:nvPr/>
          </p:nvSpPr>
          <p:spPr>
            <a:xfrm>
              <a:off x="4619796" y="1276325"/>
              <a:ext cx="1052884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Data Analysis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444107" y="152515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alteration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7139049" y="4654585"/>
            <a:ext cx="1046542" cy="1046542"/>
            <a:chOff x="4045016" y="460986"/>
            <a:chExt cx="1864161" cy="1864161"/>
          </a:xfrm>
        </p:grpSpPr>
        <p:sp>
          <p:nvSpPr>
            <p:cNvPr id="33" name="Oval 3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03</a:t>
              </a:r>
            </a:p>
          </p:txBody>
        </p:sp>
        <p:sp>
          <p:nvSpPr>
            <p:cNvPr id="3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Shape 30"/>
          <p:cNvSpPr/>
          <p:nvPr/>
        </p:nvSpPr>
        <p:spPr>
          <a:xfrm rot="16971465">
            <a:off x="6599823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Shape 31"/>
          <p:cNvSpPr/>
          <p:nvPr/>
        </p:nvSpPr>
        <p:spPr>
          <a:xfrm rot="15428535" flipV="1">
            <a:off x="7942596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6959742" y="3163330"/>
            <a:ext cx="1378847" cy="1378847"/>
            <a:chOff x="4857829" y="2364260"/>
            <a:chExt cx="1071287" cy="1071287"/>
          </a:xfrm>
        </p:grpSpPr>
        <p:sp>
          <p:nvSpPr>
            <p:cNvPr id="27" name="Oval 26"/>
            <p:cNvSpPr/>
            <p:nvPr/>
          </p:nvSpPr>
          <p:spPr>
            <a:xfrm rot="16200000">
              <a:off x="4857829" y="2364260"/>
              <a:ext cx="1071287" cy="1071287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52"/>
            <p:cNvSpPr>
              <a:spLocks noEditPoints="1"/>
            </p:cNvSpPr>
            <p:nvPr/>
          </p:nvSpPr>
          <p:spPr bwMode="auto">
            <a:xfrm>
              <a:off x="5180693" y="2670983"/>
              <a:ext cx="425558" cy="457842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 rot="16200000">
            <a:off x="9371299" y="4654586"/>
            <a:ext cx="1046542" cy="1046542"/>
            <a:chOff x="4045016" y="460986"/>
            <a:chExt cx="1864161" cy="1864161"/>
          </a:xfrm>
        </p:grpSpPr>
        <p:sp>
          <p:nvSpPr>
            <p:cNvPr id="43" name="Oval 4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04</a:t>
              </a:r>
            </a:p>
          </p:txBody>
        </p:sp>
        <p:sp>
          <p:nvSpPr>
            <p:cNvPr id="4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1" name="Shape 40"/>
          <p:cNvSpPr/>
          <p:nvPr/>
        </p:nvSpPr>
        <p:spPr>
          <a:xfrm rot="16971465">
            <a:off x="8832072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Shape 41"/>
          <p:cNvSpPr/>
          <p:nvPr/>
        </p:nvSpPr>
        <p:spPr>
          <a:xfrm rot="15428535" flipV="1">
            <a:off x="1017484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9191990" y="3163331"/>
            <a:ext cx="1378847" cy="1378847"/>
            <a:chOff x="6515370" y="2364260"/>
            <a:chExt cx="1071287" cy="1071287"/>
          </a:xfrm>
        </p:grpSpPr>
        <p:sp>
          <p:nvSpPr>
            <p:cNvPr id="37" name="Oval 36"/>
            <p:cNvSpPr/>
            <p:nvPr/>
          </p:nvSpPr>
          <p:spPr>
            <a:xfrm rot="16200000">
              <a:off x="6515370" y="2364260"/>
              <a:ext cx="1071287" cy="1071287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Freeform 135"/>
            <p:cNvSpPr>
              <a:spLocks noEditPoints="1"/>
            </p:cNvSpPr>
            <p:nvPr/>
          </p:nvSpPr>
          <p:spPr bwMode="auto">
            <a:xfrm>
              <a:off x="6845232" y="2707146"/>
              <a:ext cx="411562" cy="385514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949685" y="1763057"/>
            <a:ext cx="1863452" cy="1310298"/>
            <a:chOff x="5414053" y="2904775"/>
            <a:chExt cx="1447799" cy="1018029"/>
          </a:xfrm>
        </p:grpSpPr>
        <p:sp>
          <p:nvSpPr>
            <p:cNvPr id="63" name="TextBox 62"/>
            <p:cNvSpPr txBox="1"/>
            <p:nvPr/>
          </p:nvSpPr>
          <p:spPr>
            <a:xfrm>
              <a:off x="5590319" y="2904775"/>
              <a:ext cx="1007487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Management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414053" y="315360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sp>
        <p:nvSpPr>
          <p:cNvPr id="59" name="矩形 5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36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otched Right Arrow 4"/>
          <p:cNvSpPr/>
          <p:nvPr/>
        </p:nvSpPr>
        <p:spPr>
          <a:xfrm>
            <a:off x="1634057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Notched Right Arrow 5"/>
          <p:cNvSpPr/>
          <p:nvPr/>
        </p:nvSpPr>
        <p:spPr>
          <a:xfrm>
            <a:off x="3521506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Notched Right Arrow 6"/>
          <p:cNvSpPr/>
          <p:nvPr/>
        </p:nvSpPr>
        <p:spPr>
          <a:xfrm>
            <a:off x="5408954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Notched Right Arrow 7"/>
          <p:cNvSpPr/>
          <p:nvPr/>
        </p:nvSpPr>
        <p:spPr>
          <a:xfrm>
            <a:off x="7296403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Notched Right Arrow 8"/>
          <p:cNvSpPr/>
          <p:nvPr/>
        </p:nvSpPr>
        <p:spPr>
          <a:xfrm>
            <a:off x="9183851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68662" y="3007456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Footer Text"/>
          <p:cNvSpPr txBox="1"/>
          <p:nvPr/>
        </p:nvSpPr>
        <p:spPr>
          <a:xfrm flipH="1">
            <a:off x="1696441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0" name="Oval 19"/>
          <p:cNvSpPr/>
          <p:nvPr/>
        </p:nvSpPr>
        <p:spPr>
          <a:xfrm>
            <a:off x="4456111" y="296780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 flipH="1">
            <a:off x="3590730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2" name="Oval 21"/>
          <p:cNvSpPr/>
          <p:nvPr/>
        </p:nvSpPr>
        <p:spPr>
          <a:xfrm>
            <a:off x="6343559" y="297405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ooter Text"/>
          <p:cNvSpPr txBox="1"/>
          <p:nvPr/>
        </p:nvSpPr>
        <p:spPr>
          <a:xfrm flipH="1">
            <a:off x="5485018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4" name="Oval 23"/>
          <p:cNvSpPr/>
          <p:nvPr/>
        </p:nvSpPr>
        <p:spPr>
          <a:xfrm>
            <a:off x="8231008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Footer Text"/>
          <p:cNvSpPr txBox="1"/>
          <p:nvPr/>
        </p:nvSpPr>
        <p:spPr>
          <a:xfrm flipH="1">
            <a:off x="7379307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cxnSp>
        <p:nvCxnSpPr>
          <p:cNvPr id="26" name="Straight Connector 25"/>
          <p:cNvCxnSpPr>
            <a:stCxn id="15" idx="4"/>
          </p:cNvCxnSpPr>
          <p:nvPr/>
        </p:nvCxnSpPr>
        <p:spPr>
          <a:xfrm rot="16200000" flipH="1">
            <a:off x="2144094" y="3689475"/>
            <a:ext cx="1020772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0" idx="4"/>
          </p:cNvCxnSpPr>
          <p:nvPr/>
        </p:nvCxnSpPr>
        <p:spPr>
          <a:xfrm rot="5400000">
            <a:off x="4018531" y="3662834"/>
            <a:ext cx="1046795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909105" y="3665907"/>
            <a:ext cx="1040544" cy="10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4" idx="4"/>
          </p:cNvCxnSpPr>
          <p:nvPr/>
        </p:nvCxnSpPr>
        <p:spPr>
          <a:xfrm rot="5400000">
            <a:off x="7807123" y="3676532"/>
            <a:ext cx="1019404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ooter Text"/>
          <p:cNvSpPr txBox="1"/>
          <p:nvPr/>
        </p:nvSpPr>
        <p:spPr>
          <a:xfrm flipH="1">
            <a:off x="9273594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3591287" y="3714402"/>
            <a:ext cx="1901884" cy="1901884"/>
            <a:chOff x="2364512" y="2697532"/>
            <a:chExt cx="1477658" cy="1477658"/>
          </a:xfrm>
        </p:grpSpPr>
        <p:sp>
          <p:nvSpPr>
            <p:cNvPr id="32" name="4-Point Star 31"/>
            <p:cNvSpPr/>
            <p:nvPr/>
          </p:nvSpPr>
          <p:spPr>
            <a:xfrm>
              <a:off x="2364512" y="2697532"/>
              <a:ext cx="1477658" cy="1477658"/>
            </a:xfrm>
            <a:prstGeom prst="star4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2954842" y="3287861"/>
              <a:ext cx="297000" cy="297000"/>
            </a:xfrm>
            <a:custGeom>
              <a:avLst/>
              <a:gdLst/>
              <a:ahLst/>
              <a:cxnLst>
                <a:cxn ang="0">
                  <a:pos x="222" y="154"/>
                </a:cxn>
                <a:cxn ang="0">
                  <a:pos x="213" y="176"/>
                </a:cxn>
                <a:cxn ang="0">
                  <a:pos x="221" y="215"/>
                </a:cxn>
                <a:cxn ang="0">
                  <a:pos x="215" y="222"/>
                </a:cxn>
                <a:cxn ang="0">
                  <a:pos x="176" y="212"/>
                </a:cxn>
                <a:cxn ang="0">
                  <a:pos x="152" y="222"/>
                </a:cxn>
                <a:cxn ang="0">
                  <a:pos x="154" y="222"/>
                </a:cxn>
                <a:cxn ang="0">
                  <a:pos x="131" y="256"/>
                </a:cxn>
                <a:cxn ang="0">
                  <a:pos x="125" y="256"/>
                </a:cxn>
                <a:cxn ang="0">
                  <a:pos x="102" y="221"/>
                </a:cxn>
                <a:cxn ang="0">
                  <a:pos x="79" y="211"/>
                </a:cxn>
                <a:cxn ang="0">
                  <a:pos x="80" y="213"/>
                </a:cxn>
                <a:cxn ang="0">
                  <a:pos x="40" y="221"/>
                </a:cxn>
                <a:cxn ang="0">
                  <a:pos x="35" y="216"/>
                </a:cxn>
                <a:cxn ang="0">
                  <a:pos x="44" y="175"/>
                </a:cxn>
                <a:cxn ang="0">
                  <a:pos x="35" y="154"/>
                </a:cxn>
                <a:cxn ang="0">
                  <a:pos x="0" y="131"/>
                </a:cxn>
                <a:cxn ang="0">
                  <a:pos x="0" y="125"/>
                </a:cxn>
                <a:cxn ang="0">
                  <a:pos x="35" y="102"/>
                </a:cxn>
                <a:cxn ang="0">
                  <a:pos x="44" y="80"/>
                </a:cxn>
                <a:cxn ang="0">
                  <a:pos x="34" y="40"/>
                </a:cxn>
                <a:cxn ang="0">
                  <a:pos x="40" y="35"/>
                </a:cxn>
                <a:cxn ang="0">
                  <a:pos x="80" y="43"/>
                </a:cxn>
                <a:cxn ang="0">
                  <a:pos x="102" y="34"/>
                </a:cxn>
                <a:cxn ang="0">
                  <a:pos x="125" y="0"/>
                </a:cxn>
                <a:cxn ang="0">
                  <a:pos x="131" y="0"/>
                </a:cxn>
                <a:cxn ang="0">
                  <a:pos x="154" y="34"/>
                </a:cxn>
                <a:cxn ang="0">
                  <a:pos x="176" y="43"/>
                </a:cxn>
                <a:cxn ang="0">
                  <a:pos x="216" y="34"/>
                </a:cxn>
                <a:cxn ang="0">
                  <a:pos x="222" y="40"/>
                </a:cxn>
                <a:cxn ang="0">
                  <a:pos x="213" y="80"/>
                </a:cxn>
                <a:cxn ang="0">
                  <a:pos x="222" y="102"/>
                </a:cxn>
                <a:cxn ang="0">
                  <a:pos x="256" y="125"/>
                </a:cxn>
                <a:cxn ang="0">
                  <a:pos x="256" y="131"/>
                </a:cxn>
                <a:cxn ang="0">
                  <a:pos x="222" y="154"/>
                </a:cxn>
                <a:cxn ang="0">
                  <a:pos x="128" y="56"/>
                </a:cxn>
                <a:cxn ang="0">
                  <a:pos x="56" y="128"/>
                </a:cxn>
                <a:cxn ang="0">
                  <a:pos x="128" y="200"/>
                </a:cxn>
                <a:cxn ang="0">
                  <a:pos x="200" y="128"/>
                </a:cxn>
                <a:cxn ang="0">
                  <a:pos x="128" y="56"/>
                </a:cxn>
                <a:cxn ang="0">
                  <a:pos x="128" y="176"/>
                </a:cxn>
                <a:cxn ang="0">
                  <a:pos x="80" y="128"/>
                </a:cxn>
                <a:cxn ang="0">
                  <a:pos x="128" y="80"/>
                </a:cxn>
                <a:cxn ang="0">
                  <a:pos x="176" y="128"/>
                </a:cxn>
                <a:cxn ang="0">
                  <a:pos x="128" y="176"/>
                </a:cxn>
                <a:cxn ang="0">
                  <a:pos x="128" y="104"/>
                </a:cxn>
                <a:cxn ang="0">
                  <a:pos x="104" y="128"/>
                </a:cxn>
                <a:cxn ang="0">
                  <a:pos x="128" y="152"/>
                </a:cxn>
                <a:cxn ang="0">
                  <a:pos x="152" y="128"/>
                </a:cxn>
                <a:cxn ang="0">
                  <a:pos x="128" y="104"/>
                </a:cxn>
              </a:cxnLst>
              <a:rect l="0" t="0" r="r" b="b"/>
              <a:pathLst>
                <a:path w="256" h="256">
                  <a:moveTo>
                    <a:pt x="222" y="154"/>
                  </a:moveTo>
                  <a:cubicBezTo>
                    <a:pt x="220" y="162"/>
                    <a:pt x="217" y="169"/>
                    <a:pt x="213" y="176"/>
                  </a:cubicBezTo>
                  <a:cubicBezTo>
                    <a:pt x="213" y="177"/>
                    <a:pt x="234" y="203"/>
                    <a:pt x="221" y="215"/>
                  </a:cubicBezTo>
                  <a:cubicBezTo>
                    <a:pt x="215" y="222"/>
                    <a:pt x="215" y="222"/>
                    <a:pt x="215" y="222"/>
                  </a:cubicBezTo>
                  <a:cubicBezTo>
                    <a:pt x="205" y="231"/>
                    <a:pt x="182" y="216"/>
                    <a:pt x="176" y="212"/>
                  </a:cubicBezTo>
                  <a:cubicBezTo>
                    <a:pt x="169" y="217"/>
                    <a:pt x="161" y="220"/>
                    <a:pt x="152" y="222"/>
                  </a:cubicBezTo>
                  <a:cubicBezTo>
                    <a:pt x="154" y="222"/>
                    <a:pt x="154" y="222"/>
                    <a:pt x="154" y="222"/>
                  </a:cubicBezTo>
                  <a:cubicBezTo>
                    <a:pt x="154" y="222"/>
                    <a:pt x="150" y="256"/>
                    <a:pt x="131" y="256"/>
                  </a:cubicBezTo>
                  <a:cubicBezTo>
                    <a:pt x="125" y="256"/>
                    <a:pt x="125" y="256"/>
                    <a:pt x="125" y="256"/>
                  </a:cubicBezTo>
                  <a:cubicBezTo>
                    <a:pt x="111" y="256"/>
                    <a:pt x="103" y="227"/>
                    <a:pt x="102" y="221"/>
                  </a:cubicBezTo>
                  <a:cubicBezTo>
                    <a:pt x="94" y="219"/>
                    <a:pt x="86" y="216"/>
                    <a:pt x="79" y="211"/>
                  </a:cubicBezTo>
                  <a:cubicBezTo>
                    <a:pt x="80" y="213"/>
                    <a:pt x="80" y="213"/>
                    <a:pt x="80" y="213"/>
                  </a:cubicBezTo>
                  <a:cubicBezTo>
                    <a:pt x="80" y="213"/>
                    <a:pt x="53" y="234"/>
                    <a:pt x="40" y="221"/>
                  </a:cubicBezTo>
                  <a:cubicBezTo>
                    <a:pt x="35" y="216"/>
                    <a:pt x="35" y="216"/>
                    <a:pt x="35" y="216"/>
                  </a:cubicBezTo>
                  <a:cubicBezTo>
                    <a:pt x="25" y="206"/>
                    <a:pt x="41" y="180"/>
                    <a:pt x="44" y="175"/>
                  </a:cubicBezTo>
                  <a:cubicBezTo>
                    <a:pt x="40" y="169"/>
                    <a:pt x="37" y="162"/>
                    <a:pt x="35" y="154"/>
                  </a:cubicBezTo>
                  <a:cubicBezTo>
                    <a:pt x="29" y="153"/>
                    <a:pt x="0" y="145"/>
                    <a:pt x="0" y="131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08"/>
                    <a:pt x="28" y="103"/>
                    <a:pt x="35" y="102"/>
                  </a:cubicBezTo>
                  <a:cubicBezTo>
                    <a:pt x="37" y="94"/>
                    <a:pt x="40" y="87"/>
                    <a:pt x="44" y="80"/>
                  </a:cubicBezTo>
                  <a:cubicBezTo>
                    <a:pt x="41" y="76"/>
                    <a:pt x="24" y="50"/>
                    <a:pt x="34" y="4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51" y="23"/>
                    <a:pt x="75" y="39"/>
                    <a:pt x="80" y="43"/>
                  </a:cubicBezTo>
                  <a:cubicBezTo>
                    <a:pt x="87" y="39"/>
                    <a:pt x="94" y="36"/>
                    <a:pt x="102" y="34"/>
                  </a:cubicBezTo>
                  <a:cubicBezTo>
                    <a:pt x="104" y="27"/>
                    <a:pt x="112" y="0"/>
                    <a:pt x="125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47" y="0"/>
                    <a:pt x="153" y="26"/>
                    <a:pt x="154" y="34"/>
                  </a:cubicBezTo>
                  <a:cubicBezTo>
                    <a:pt x="162" y="36"/>
                    <a:pt x="169" y="39"/>
                    <a:pt x="176" y="43"/>
                  </a:cubicBezTo>
                  <a:cubicBezTo>
                    <a:pt x="182" y="39"/>
                    <a:pt x="206" y="24"/>
                    <a:pt x="216" y="34"/>
                  </a:cubicBezTo>
                  <a:cubicBezTo>
                    <a:pt x="222" y="40"/>
                    <a:pt x="222" y="40"/>
                    <a:pt x="222" y="40"/>
                  </a:cubicBezTo>
                  <a:cubicBezTo>
                    <a:pt x="233" y="51"/>
                    <a:pt x="217" y="74"/>
                    <a:pt x="213" y="80"/>
                  </a:cubicBezTo>
                  <a:cubicBezTo>
                    <a:pt x="217" y="87"/>
                    <a:pt x="220" y="94"/>
                    <a:pt x="222" y="102"/>
                  </a:cubicBezTo>
                  <a:cubicBezTo>
                    <a:pt x="224" y="102"/>
                    <a:pt x="256" y="107"/>
                    <a:pt x="256" y="125"/>
                  </a:cubicBezTo>
                  <a:cubicBezTo>
                    <a:pt x="256" y="131"/>
                    <a:pt x="256" y="131"/>
                    <a:pt x="256" y="131"/>
                  </a:cubicBezTo>
                  <a:cubicBezTo>
                    <a:pt x="256" y="144"/>
                    <a:pt x="229" y="152"/>
                    <a:pt x="222" y="154"/>
                  </a:cubicBezTo>
                  <a:moveTo>
                    <a:pt x="128" y="56"/>
                  </a:moveTo>
                  <a:cubicBezTo>
                    <a:pt x="88" y="56"/>
                    <a:pt x="56" y="88"/>
                    <a:pt x="56" y="128"/>
                  </a:cubicBezTo>
                  <a:cubicBezTo>
                    <a:pt x="56" y="168"/>
                    <a:pt x="88" y="200"/>
                    <a:pt x="128" y="200"/>
                  </a:cubicBezTo>
                  <a:cubicBezTo>
                    <a:pt x="168" y="200"/>
                    <a:pt x="200" y="168"/>
                    <a:pt x="200" y="128"/>
                  </a:cubicBezTo>
                  <a:cubicBezTo>
                    <a:pt x="200" y="88"/>
                    <a:pt x="168" y="56"/>
                    <a:pt x="128" y="56"/>
                  </a:cubicBezTo>
                  <a:moveTo>
                    <a:pt x="128" y="176"/>
                  </a:moveTo>
                  <a:cubicBezTo>
                    <a:pt x="101" y="176"/>
                    <a:pt x="80" y="155"/>
                    <a:pt x="80" y="128"/>
                  </a:cubicBezTo>
                  <a:cubicBezTo>
                    <a:pt x="80" y="101"/>
                    <a:pt x="101" y="80"/>
                    <a:pt x="128" y="80"/>
                  </a:cubicBezTo>
                  <a:cubicBezTo>
                    <a:pt x="155" y="80"/>
                    <a:pt x="176" y="101"/>
                    <a:pt x="176" y="128"/>
                  </a:cubicBezTo>
                  <a:cubicBezTo>
                    <a:pt x="176" y="155"/>
                    <a:pt x="155" y="176"/>
                    <a:pt x="128" y="176"/>
                  </a:cubicBezTo>
                  <a:moveTo>
                    <a:pt x="128" y="104"/>
                  </a:moveTo>
                  <a:cubicBezTo>
                    <a:pt x="115" y="104"/>
                    <a:pt x="104" y="115"/>
                    <a:pt x="104" y="128"/>
                  </a:cubicBezTo>
                  <a:cubicBezTo>
                    <a:pt x="104" y="141"/>
                    <a:pt x="115" y="152"/>
                    <a:pt x="128" y="152"/>
                  </a:cubicBezTo>
                  <a:cubicBezTo>
                    <a:pt x="141" y="152"/>
                    <a:pt x="152" y="141"/>
                    <a:pt x="152" y="128"/>
                  </a:cubicBezTo>
                  <a:cubicBezTo>
                    <a:pt x="152" y="115"/>
                    <a:pt x="141" y="104"/>
                    <a:pt x="128" y="10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478325" y="3778219"/>
            <a:ext cx="1901884" cy="1901884"/>
            <a:chOff x="3833086" y="2697532"/>
            <a:chExt cx="1477658" cy="1477658"/>
          </a:xfrm>
        </p:grpSpPr>
        <p:sp>
          <p:nvSpPr>
            <p:cNvPr id="35" name="4-Point Star 34"/>
            <p:cNvSpPr/>
            <p:nvPr/>
          </p:nvSpPr>
          <p:spPr>
            <a:xfrm>
              <a:off x="3833086" y="2697532"/>
              <a:ext cx="1477658" cy="1477658"/>
            </a:xfrm>
            <a:prstGeom prst="star4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91"/>
            <p:cNvSpPr>
              <a:spLocks/>
            </p:cNvSpPr>
            <p:nvPr/>
          </p:nvSpPr>
          <p:spPr bwMode="auto">
            <a:xfrm>
              <a:off x="4429083" y="3298063"/>
              <a:ext cx="285664" cy="276596"/>
            </a:xfrm>
            <a:custGeom>
              <a:avLst/>
              <a:gdLst/>
              <a:ahLst/>
              <a:cxnLst>
                <a:cxn ang="0">
                  <a:pos x="256" y="236"/>
                </a:cxn>
                <a:cxn ang="0">
                  <a:pos x="256" y="236"/>
                </a:cxn>
                <a:cxn ang="0">
                  <a:pos x="244" y="248"/>
                </a:cxn>
                <a:cxn ang="0">
                  <a:pos x="12" y="248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32" y="176"/>
                </a:cxn>
                <a:cxn ang="0">
                  <a:pos x="69" y="164"/>
                </a:cxn>
                <a:cxn ang="0">
                  <a:pos x="100" y="150"/>
                </a:cxn>
                <a:cxn ang="0">
                  <a:pos x="100" y="127"/>
                </a:cxn>
                <a:cxn ang="0">
                  <a:pos x="88" y="97"/>
                </a:cxn>
                <a:cxn ang="0">
                  <a:pos x="80" y="85"/>
                </a:cxn>
                <a:cxn ang="0">
                  <a:pos x="84" y="65"/>
                </a:cxn>
                <a:cxn ang="0">
                  <a:pos x="82" y="39"/>
                </a:cxn>
                <a:cxn ang="0">
                  <a:pos x="128" y="0"/>
                </a:cxn>
                <a:cxn ang="0">
                  <a:pos x="175" y="39"/>
                </a:cxn>
                <a:cxn ang="0">
                  <a:pos x="172" y="65"/>
                </a:cxn>
                <a:cxn ang="0">
                  <a:pos x="176" y="85"/>
                </a:cxn>
                <a:cxn ang="0">
                  <a:pos x="168" y="97"/>
                </a:cxn>
                <a:cxn ang="0">
                  <a:pos x="156" y="126"/>
                </a:cxn>
                <a:cxn ang="0">
                  <a:pos x="156" y="150"/>
                </a:cxn>
                <a:cxn ang="0">
                  <a:pos x="187" y="164"/>
                </a:cxn>
                <a:cxn ang="0">
                  <a:pos x="224" y="176"/>
                </a:cxn>
                <a:cxn ang="0">
                  <a:pos x="256" y="236"/>
                </a:cxn>
              </a:cxnLst>
              <a:rect l="0" t="0" r="r" b="b"/>
              <a:pathLst>
                <a:path w="256" h="248">
                  <a:moveTo>
                    <a:pt x="256" y="236"/>
                  </a:moveTo>
                  <a:cubicBezTo>
                    <a:pt x="256" y="236"/>
                    <a:pt x="256" y="236"/>
                    <a:pt x="256" y="236"/>
                  </a:cubicBezTo>
                  <a:cubicBezTo>
                    <a:pt x="256" y="243"/>
                    <a:pt x="251" y="248"/>
                    <a:pt x="244" y="248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5" y="248"/>
                    <a:pt x="0" y="243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192"/>
                    <a:pt x="32" y="176"/>
                  </a:cubicBezTo>
                  <a:cubicBezTo>
                    <a:pt x="52" y="166"/>
                    <a:pt x="44" y="174"/>
                    <a:pt x="69" y="164"/>
                  </a:cubicBezTo>
                  <a:cubicBezTo>
                    <a:pt x="94" y="154"/>
                    <a:pt x="100" y="150"/>
                    <a:pt x="100" y="15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00" y="127"/>
                    <a:pt x="91" y="119"/>
                    <a:pt x="88" y="97"/>
                  </a:cubicBezTo>
                  <a:cubicBezTo>
                    <a:pt x="82" y="99"/>
                    <a:pt x="80" y="90"/>
                    <a:pt x="80" y="85"/>
                  </a:cubicBezTo>
                  <a:cubicBezTo>
                    <a:pt x="80" y="80"/>
                    <a:pt x="77" y="63"/>
                    <a:pt x="84" y="65"/>
                  </a:cubicBezTo>
                  <a:cubicBezTo>
                    <a:pt x="82" y="54"/>
                    <a:pt x="81" y="44"/>
                    <a:pt x="82" y="39"/>
                  </a:cubicBezTo>
                  <a:cubicBezTo>
                    <a:pt x="83" y="21"/>
                    <a:pt x="101" y="1"/>
                    <a:pt x="128" y="0"/>
                  </a:cubicBezTo>
                  <a:cubicBezTo>
                    <a:pt x="160" y="1"/>
                    <a:pt x="173" y="21"/>
                    <a:pt x="175" y="39"/>
                  </a:cubicBezTo>
                  <a:cubicBezTo>
                    <a:pt x="175" y="44"/>
                    <a:pt x="174" y="54"/>
                    <a:pt x="172" y="65"/>
                  </a:cubicBezTo>
                  <a:cubicBezTo>
                    <a:pt x="180" y="63"/>
                    <a:pt x="177" y="80"/>
                    <a:pt x="176" y="85"/>
                  </a:cubicBezTo>
                  <a:cubicBezTo>
                    <a:pt x="176" y="90"/>
                    <a:pt x="174" y="99"/>
                    <a:pt x="168" y="97"/>
                  </a:cubicBezTo>
                  <a:cubicBezTo>
                    <a:pt x="165" y="119"/>
                    <a:pt x="156" y="126"/>
                    <a:pt x="156" y="126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50"/>
                    <a:pt x="162" y="153"/>
                    <a:pt x="187" y="164"/>
                  </a:cubicBezTo>
                  <a:cubicBezTo>
                    <a:pt x="212" y="174"/>
                    <a:pt x="204" y="166"/>
                    <a:pt x="224" y="176"/>
                  </a:cubicBezTo>
                  <a:cubicBezTo>
                    <a:pt x="256" y="192"/>
                    <a:pt x="256" y="236"/>
                    <a:pt x="256" y="23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64949" y="3778219"/>
            <a:ext cx="1901884" cy="1901884"/>
            <a:chOff x="5298889" y="2697532"/>
            <a:chExt cx="1477658" cy="1477658"/>
          </a:xfrm>
        </p:grpSpPr>
        <p:sp>
          <p:nvSpPr>
            <p:cNvPr id="38" name="4-Point Star 37"/>
            <p:cNvSpPr/>
            <p:nvPr/>
          </p:nvSpPr>
          <p:spPr>
            <a:xfrm>
              <a:off x="5298889" y="2697532"/>
              <a:ext cx="1477658" cy="1477658"/>
            </a:xfrm>
            <a:prstGeom prst="star4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225"/>
            <p:cNvSpPr>
              <a:spLocks noEditPoints="1"/>
            </p:cNvSpPr>
            <p:nvPr/>
          </p:nvSpPr>
          <p:spPr bwMode="auto">
            <a:xfrm>
              <a:off x="5956100" y="3296820"/>
              <a:ext cx="163236" cy="27908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Oval 42"/>
          <p:cNvSpPr/>
          <p:nvPr/>
        </p:nvSpPr>
        <p:spPr>
          <a:xfrm>
            <a:off x="10118455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 rot="5400000">
            <a:off x="9697850" y="3683347"/>
            <a:ext cx="1033030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1701468" y="3778219"/>
            <a:ext cx="1901884" cy="1901884"/>
            <a:chOff x="889152" y="2697532"/>
            <a:chExt cx="1477658" cy="1477658"/>
          </a:xfrm>
        </p:grpSpPr>
        <p:sp>
          <p:nvSpPr>
            <p:cNvPr id="18" name="4-Point Star 17"/>
            <p:cNvSpPr/>
            <p:nvPr/>
          </p:nvSpPr>
          <p:spPr>
            <a:xfrm>
              <a:off x="889152" y="2697532"/>
              <a:ext cx="1477658" cy="1477658"/>
            </a:xfrm>
            <a:prstGeom prst="star4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06"/>
            <p:cNvSpPr>
              <a:spLocks noEditPoints="1"/>
            </p:cNvSpPr>
            <p:nvPr/>
          </p:nvSpPr>
          <p:spPr bwMode="auto">
            <a:xfrm>
              <a:off x="1511789" y="3320168"/>
              <a:ext cx="232386" cy="232386"/>
            </a:xfrm>
            <a:custGeom>
              <a:avLst/>
              <a:gdLst/>
              <a:ahLst/>
              <a:cxnLst>
                <a:cxn ang="0">
                  <a:pos x="249" y="215"/>
                </a:cxn>
                <a:cxn ang="0">
                  <a:pos x="256" y="232"/>
                </a:cxn>
                <a:cxn ang="0">
                  <a:pos x="232" y="256"/>
                </a:cxn>
                <a:cxn ang="0">
                  <a:pos x="215" y="249"/>
                </a:cxn>
                <a:cxn ang="0">
                  <a:pos x="145" y="179"/>
                </a:cxn>
                <a:cxn ang="0">
                  <a:pos x="96" y="192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179" y="145"/>
                </a:cxn>
                <a:cxn ang="0">
                  <a:pos x="249" y="215"/>
                </a:cxn>
                <a:cxn ang="0">
                  <a:pos x="96" y="24"/>
                </a:cxn>
                <a:cxn ang="0">
                  <a:pos x="24" y="96"/>
                </a:cxn>
                <a:cxn ang="0">
                  <a:pos x="96" y="168"/>
                </a:cxn>
                <a:cxn ang="0">
                  <a:pos x="168" y="96"/>
                </a:cxn>
                <a:cxn ang="0">
                  <a:pos x="96" y="24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265966" y="3778219"/>
            <a:ext cx="1901884" cy="1901884"/>
            <a:chOff x="6775873" y="2697532"/>
            <a:chExt cx="1477658" cy="1477658"/>
          </a:xfrm>
        </p:grpSpPr>
        <p:sp>
          <p:nvSpPr>
            <p:cNvPr id="41" name="4-Point Star 40"/>
            <p:cNvSpPr/>
            <p:nvPr/>
          </p:nvSpPr>
          <p:spPr>
            <a:xfrm>
              <a:off x="6775873" y="2697532"/>
              <a:ext cx="1477658" cy="1477658"/>
            </a:xfrm>
            <a:prstGeom prst="star4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245"/>
            <p:cNvSpPr>
              <a:spLocks/>
            </p:cNvSpPr>
            <p:nvPr/>
          </p:nvSpPr>
          <p:spPr bwMode="auto">
            <a:xfrm>
              <a:off x="7385473" y="3307132"/>
              <a:ext cx="258458" cy="258458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48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30" grpId="0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3117972" y="4735404"/>
            <a:ext cx="1242458" cy="2008676"/>
            <a:chOff x="2290369" y="3333262"/>
            <a:chExt cx="965320" cy="1560630"/>
          </a:xfrm>
        </p:grpSpPr>
        <p:sp>
          <p:nvSpPr>
            <p:cNvPr id="8" name="Rectangle 7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Chevron 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473291" y="4188439"/>
            <a:ext cx="1242458" cy="2008676"/>
            <a:chOff x="2290369" y="3333262"/>
            <a:chExt cx="965320" cy="1560630"/>
          </a:xfrm>
          <a:solidFill>
            <a:schemeClr val="accent2"/>
          </a:solidFill>
        </p:grpSpPr>
        <p:sp>
          <p:nvSpPr>
            <p:cNvPr id="27" name="Rectangle 26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Chevron 27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828612" y="3649018"/>
            <a:ext cx="1242458" cy="2008676"/>
            <a:chOff x="2290369" y="3333262"/>
            <a:chExt cx="965320" cy="1560630"/>
          </a:xfrm>
          <a:solidFill>
            <a:schemeClr val="accent3"/>
          </a:solidFill>
        </p:grpSpPr>
        <p:sp>
          <p:nvSpPr>
            <p:cNvPr id="30" name="Rectangle 29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Chevron 30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183931" y="3109597"/>
            <a:ext cx="1242458" cy="2008676"/>
            <a:chOff x="2290369" y="3333262"/>
            <a:chExt cx="965320" cy="1560630"/>
          </a:xfrm>
          <a:solidFill>
            <a:schemeClr val="accent4"/>
          </a:solidFill>
        </p:grpSpPr>
        <p:sp>
          <p:nvSpPr>
            <p:cNvPr id="33" name="Rectangle 32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Chevron 33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539250" y="2570175"/>
            <a:ext cx="1242458" cy="2008676"/>
            <a:chOff x="2290369" y="3333262"/>
            <a:chExt cx="965320" cy="1560630"/>
          </a:xfrm>
          <a:solidFill>
            <a:schemeClr val="accent5"/>
          </a:solidFill>
        </p:grpSpPr>
        <p:sp>
          <p:nvSpPr>
            <p:cNvPr id="36" name="Rectangle 35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Chevron 3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 rot="18588491">
            <a:off x="2493425" y="5549109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 rot="18588491">
            <a:off x="3851470" y="5009688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 rot="18588491">
            <a:off x="5208196" y="4470267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 rot="18588491">
            <a:off x="6579451" y="391450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 rot="18588491">
            <a:off x="7937992" y="337508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84475" y="3796937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733499" y="5709428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801773" y="2725866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28680" y="4580744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11369" y="1654795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矩形 3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7723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01"/>
          <p:cNvSpPr>
            <a:spLocks noEditPoints="1"/>
          </p:cNvSpPr>
          <p:nvPr/>
        </p:nvSpPr>
        <p:spPr bwMode="auto">
          <a:xfrm rot="16200000">
            <a:off x="5966325" y="6332455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" name="Group 197"/>
          <p:cNvGrpSpPr/>
          <p:nvPr/>
        </p:nvGrpSpPr>
        <p:grpSpPr>
          <a:xfrm rot="16200000">
            <a:off x="4548986" y="2248015"/>
            <a:ext cx="1631785" cy="2056493"/>
            <a:chOff x="3171825" y="2459015"/>
            <a:chExt cx="1219200" cy="1536522"/>
          </a:xfrm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196"/>
          <p:cNvGrpSpPr/>
          <p:nvPr/>
        </p:nvGrpSpPr>
        <p:grpSpPr>
          <a:xfrm rot="16200000">
            <a:off x="4318469" y="3313148"/>
            <a:ext cx="1835757" cy="2313554"/>
            <a:chOff x="2203768" y="2266950"/>
            <a:chExt cx="1371600" cy="172858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195"/>
          <p:cNvGrpSpPr/>
          <p:nvPr/>
        </p:nvGrpSpPr>
        <p:grpSpPr>
          <a:xfrm rot="16200000">
            <a:off x="4548986" y="4635348"/>
            <a:ext cx="1631785" cy="2056493"/>
            <a:chOff x="1388111" y="2459015"/>
            <a:chExt cx="1219200" cy="1536522"/>
          </a:xfrm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9" name="Freeform 101"/>
          <p:cNvSpPr>
            <a:spLocks noEditPoints="1"/>
          </p:cNvSpPr>
          <p:nvPr/>
        </p:nvSpPr>
        <p:spPr bwMode="auto">
          <a:xfrm rot="5400000" flipH="1">
            <a:off x="6539724" y="6332453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0" name="Group 197"/>
          <p:cNvGrpSpPr/>
          <p:nvPr/>
        </p:nvGrpSpPr>
        <p:grpSpPr>
          <a:xfrm rot="5400000" flipH="1">
            <a:off x="6677979" y="2248015"/>
            <a:ext cx="1631785" cy="2056493"/>
            <a:chOff x="3171825" y="2459015"/>
            <a:chExt cx="1219200" cy="1536522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196"/>
          <p:cNvGrpSpPr/>
          <p:nvPr/>
        </p:nvGrpSpPr>
        <p:grpSpPr>
          <a:xfrm rot="5400000" flipH="1">
            <a:off x="6704524" y="3313148"/>
            <a:ext cx="1835757" cy="2313554"/>
            <a:chOff x="2203768" y="2266950"/>
            <a:chExt cx="1371600" cy="1728587"/>
          </a:xfrm>
        </p:grpSpPr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195"/>
          <p:cNvGrpSpPr/>
          <p:nvPr/>
        </p:nvGrpSpPr>
        <p:grpSpPr>
          <a:xfrm rot="5400000" flipH="1">
            <a:off x="6677979" y="4635348"/>
            <a:ext cx="1631785" cy="2056493"/>
            <a:chOff x="1388111" y="2459015"/>
            <a:chExt cx="1219200" cy="1536522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6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497608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5612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13538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89680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449552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57556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29" name="矩形 2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76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977064" y="3588272"/>
            <a:ext cx="1208072" cy="1208072"/>
            <a:chOff x="2666689" y="2535439"/>
            <a:chExt cx="938605" cy="938605"/>
          </a:xfrm>
        </p:grpSpPr>
        <p:sp>
          <p:nvSpPr>
            <p:cNvPr id="6" name="Oval 5"/>
            <p:cNvSpPr/>
            <p:nvPr/>
          </p:nvSpPr>
          <p:spPr>
            <a:xfrm>
              <a:off x="2666689" y="2535439"/>
              <a:ext cx="938605" cy="93860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Placeholder 3"/>
            <p:cNvSpPr txBox="1">
              <a:spLocks/>
            </p:cNvSpPr>
            <p:nvPr/>
          </p:nvSpPr>
          <p:spPr>
            <a:xfrm>
              <a:off x="2708440" y="3045419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65"/>
            <p:cNvSpPr>
              <a:spLocks noEditPoints="1"/>
            </p:cNvSpPr>
            <p:nvPr/>
          </p:nvSpPr>
          <p:spPr bwMode="auto">
            <a:xfrm>
              <a:off x="2946144" y="2673944"/>
              <a:ext cx="363761" cy="331474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827498" y="1805747"/>
            <a:ext cx="1208072" cy="1208072"/>
            <a:chOff x="4104374" y="1150517"/>
            <a:chExt cx="938605" cy="938605"/>
          </a:xfrm>
        </p:grpSpPr>
        <p:sp>
          <p:nvSpPr>
            <p:cNvPr id="10" name="Oval 9"/>
            <p:cNvSpPr/>
            <p:nvPr/>
          </p:nvSpPr>
          <p:spPr>
            <a:xfrm>
              <a:off x="4104374" y="1150517"/>
              <a:ext cx="938605" cy="93860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Text Placeholder 3"/>
            <p:cNvSpPr txBox="1">
              <a:spLocks/>
            </p:cNvSpPr>
            <p:nvPr/>
          </p:nvSpPr>
          <p:spPr>
            <a:xfrm>
              <a:off x="4146125" y="1660497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57"/>
            <p:cNvSpPr>
              <a:spLocks noEditPoints="1"/>
            </p:cNvSpPr>
            <p:nvPr/>
          </p:nvSpPr>
          <p:spPr bwMode="auto">
            <a:xfrm>
              <a:off x="4402550" y="1289899"/>
              <a:ext cx="320343" cy="315864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27498" y="5475512"/>
            <a:ext cx="1208072" cy="1208072"/>
            <a:chOff x="4104374" y="4001720"/>
            <a:chExt cx="938605" cy="938605"/>
          </a:xfrm>
        </p:grpSpPr>
        <p:sp>
          <p:nvSpPr>
            <p:cNvPr id="14" name="Oval 13"/>
            <p:cNvSpPr/>
            <p:nvPr/>
          </p:nvSpPr>
          <p:spPr>
            <a:xfrm>
              <a:off x="4104374" y="4001720"/>
              <a:ext cx="938605" cy="93860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4146125" y="4511700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4380726" y="4172377"/>
              <a:ext cx="385900" cy="299321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561094" y="3383223"/>
            <a:ext cx="1740876" cy="1740876"/>
            <a:chOff x="3739370" y="2294832"/>
            <a:chExt cx="1352564" cy="1352564"/>
          </a:xfrm>
        </p:grpSpPr>
        <p:sp>
          <p:nvSpPr>
            <p:cNvPr id="18" name="Oval 17"/>
            <p:cNvSpPr/>
            <p:nvPr/>
          </p:nvSpPr>
          <p:spPr>
            <a:xfrm>
              <a:off x="3739370" y="2294832"/>
              <a:ext cx="1352564" cy="1352564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 Placeholder 3"/>
            <p:cNvSpPr txBox="1">
              <a:spLocks/>
            </p:cNvSpPr>
            <p:nvPr/>
          </p:nvSpPr>
          <p:spPr>
            <a:xfrm>
              <a:off x="3999720" y="3166645"/>
              <a:ext cx="884823" cy="3076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48"/>
            <p:cNvSpPr>
              <a:spLocks noEditPoints="1"/>
            </p:cNvSpPr>
            <p:nvPr/>
          </p:nvSpPr>
          <p:spPr bwMode="auto">
            <a:xfrm>
              <a:off x="4171419" y="2587530"/>
              <a:ext cx="488466" cy="470894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673619" y="3599698"/>
            <a:ext cx="1208072" cy="1208072"/>
            <a:chOff x="5538707" y="2544316"/>
            <a:chExt cx="938605" cy="938605"/>
          </a:xfrm>
        </p:grpSpPr>
        <p:sp>
          <p:nvSpPr>
            <p:cNvPr id="22" name="Oval 21"/>
            <p:cNvSpPr/>
            <p:nvPr/>
          </p:nvSpPr>
          <p:spPr>
            <a:xfrm>
              <a:off x="5538707" y="2544316"/>
              <a:ext cx="938605" cy="9386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>
              <a:off x="5580458" y="3054296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48"/>
            <p:cNvSpPr>
              <a:spLocks/>
            </p:cNvSpPr>
            <p:nvPr/>
          </p:nvSpPr>
          <p:spPr bwMode="auto">
            <a:xfrm>
              <a:off x="5920396" y="2674580"/>
              <a:ext cx="182158" cy="330162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5" name="Left-Right Arrow 24"/>
          <p:cNvSpPr/>
          <p:nvPr/>
        </p:nvSpPr>
        <p:spPr>
          <a:xfrm rot="5400000">
            <a:off x="6251736" y="3046740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6" name="Left-Right Arrow 25"/>
          <p:cNvSpPr/>
          <p:nvPr/>
        </p:nvSpPr>
        <p:spPr>
          <a:xfrm rot="5400000">
            <a:off x="6251736" y="5139028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7" name="Left-Right Arrow 26"/>
          <p:cNvSpPr/>
          <p:nvPr/>
        </p:nvSpPr>
        <p:spPr>
          <a:xfrm rot="10800000">
            <a:off x="730461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Left-Right Arrow 27"/>
          <p:cNvSpPr/>
          <p:nvPr/>
        </p:nvSpPr>
        <p:spPr>
          <a:xfrm rot="10800000">
            <a:off x="520150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Left-Right Arrow 28"/>
          <p:cNvSpPr/>
          <p:nvPr/>
        </p:nvSpPr>
        <p:spPr>
          <a:xfrm rot="8022106">
            <a:off x="4899890" y="3051387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Left-Right Arrow 29"/>
          <p:cNvSpPr/>
          <p:nvPr/>
        </p:nvSpPr>
        <p:spPr>
          <a:xfrm rot="13577894" flipH="1">
            <a:off x="6877470" y="3051389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Left-Right Arrow 30"/>
          <p:cNvSpPr/>
          <p:nvPr/>
        </p:nvSpPr>
        <p:spPr>
          <a:xfrm rot="13577894" flipV="1">
            <a:off x="4899890" y="5029263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Left-Right Arrow 31"/>
          <p:cNvSpPr/>
          <p:nvPr/>
        </p:nvSpPr>
        <p:spPr>
          <a:xfrm rot="8022106" flipH="1" flipV="1">
            <a:off x="6877470" y="5029265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>
            <a:off x="7923574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7923574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5" name="Footer Text"/>
          <p:cNvSpPr txBox="1"/>
          <p:nvPr/>
        </p:nvSpPr>
        <p:spPr>
          <a:xfrm>
            <a:off x="1525549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6" name="Footer Text"/>
          <p:cNvSpPr txBox="1"/>
          <p:nvPr/>
        </p:nvSpPr>
        <p:spPr>
          <a:xfrm>
            <a:off x="1525549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7" name="矩形 3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497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4470235" y="3252723"/>
            <a:ext cx="8388515" cy="827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" name="Group 77"/>
          <p:cNvGrpSpPr/>
          <p:nvPr/>
        </p:nvGrpSpPr>
        <p:grpSpPr>
          <a:xfrm>
            <a:off x="1674867" y="3824579"/>
            <a:ext cx="986962" cy="992727"/>
            <a:chOff x="3362253" y="2517137"/>
            <a:chExt cx="1112458" cy="771294"/>
          </a:xfrm>
        </p:grpSpPr>
        <p:sp>
          <p:nvSpPr>
            <p:cNvPr id="6" name="Round Diagonal Corner Rectangle 78"/>
            <p:cNvSpPr/>
            <p:nvPr/>
          </p:nvSpPr>
          <p:spPr>
            <a:xfrm rot="10800000" flipH="1" flipV="1">
              <a:off x="3364530" y="2542534"/>
              <a:ext cx="1110181" cy="745897"/>
            </a:xfrm>
            <a:prstGeom prst="teardrop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Round Diagonal Corner Rectangle 79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80"/>
          <p:cNvGrpSpPr/>
          <p:nvPr/>
        </p:nvGrpSpPr>
        <p:grpSpPr>
          <a:xfrm>
            <a:off x="2873285" y="3840342"/>
            <a:ext cx="1174245" cy="1209226"/>
            <a:chOff x="4638997" y="2552242"/>
            <a:chExt cx="1314128" cy="939502"/>
          </a:xfrm>
        </p:grpSpPr>
        <p:sp>
          <p:nvSpPr>
            <p:cNvPr id="9" name="Round Diagonal Corner Rectangle 81"/>
            <p:cNvSpPr/>
            <p:nvPr/>
          </p:nvSpPr>
          <p:spPr>
            <a:xfrm rot="10800000" flipV="1">
              <a:off x="4638997" y="2577119"/>
              <a:ext cx="1314124" cy="914625"/>
            </a:xfrm>
            <a:prstGeom prst="teardrop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Round Diagonal Corner Rectangle 82"/>
            <p:cNvSpPr/>
            <p:nvPr/>
          </p:nvSpPr>
          <p:spPr>
            <a:xfrm rot="10800000" flipV="1">
              <a:off x="4639001" y="2552242"/>
              <a:ext cx="1314124" cy="914625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83"/>
          <p:cNvGrpSpPr/>
          <p:nvPr/>
        </p:nvGrpSpPr>
        <p:grpSpPr>
          <a:xfrm>
            <a:off x="2759911" y="2502268"/>
            <a:ext cx="1287613" cy="1280639"/>
            <a:chOff x="4550915" y="1512632"/>
            <a:chExt cx="1402210" cy="994985"/>
          </a:xfrm>
        </p:grpSpPr>
        <p:sp>
          <p:nvSpPr>
            <p:cNvPr id="12" name="Round Diagonal Corner Rectangle 84"/>
            <p:cNvSpPr/>
            <p:nvPr/>
          </p:nvSpPr>
          <p:spPr>
            <a:xfrm rot="10800000">
              <a:off x="4550915" y="1531687"/>
              <a:ext cx="1402206" cy="975930"/>
            </a:xfrm>
            <a:prstGeom prst="teardrop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ound Diagonal Corner Rectangle 85"/>
            <p:cNvSpPr/>
            <p:nvPr/>
          </p:nvSpPr>
          <p:spPr>
            <a:xfrm rot="10800000">
              <a:off x="4550919" y="1512632"/>
              <a:ext cx="1402206" cy="975930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86"/>
          <p:cNvGrpSpPr/>
          <p:nvPr/>
        </p:nvGrpSpPr>
        <p:grpSpPr>
          <a:xfrm>
            <a:off x="786712" y="1920833"/>
            <a:ext cx="1841538" cy="1750256"/>
            <a:chOff x="2607467" y="1060892"/>
            <a:chExt cx="1841153" cy="1359852"/>
          </a:xfrm>
        </p:grpSpPr>
        <p:sp>
          <p:nvSpPr>
            <p:cNvPr id="15" name="Round Diagonal Corner Rectangle 87"/>
            <p:cNvSpPr/>
            <p:nvPr/>
          </p:nvSpPr>
          <p:spPr>
            <a:xfrm rot="10800000" flipH="1">
              <a:off x="2609055" y="1082809"/>
              <a:ext cx="1839565" cy="1337935"/>
            </a:xfrm>
            <a:prstGeom prst="teardrop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Round Diagonal Corner Rectangle 88"/>
            <p:cNvSpPr/>
            <p:nvPr/>
          </p:nvSpPr>
          <p:spPr>
            <a:xfrm rot="10800000" flipH="1">
              <a:off x="2607467" y="1060892"/>
              <a:ext cx="1839565" cy="133793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2197446" y="3206703"/>
            <a:ext cx="1124940" cy="1124933"/>
          </a:xfrm>
          <a:prstGeom prst="ellipse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2251716" y="3758378"/>
            <a:ext cx="1070668" cy="2593720"/>
          </a:xfrm>
          <a:custGeom>
            <a:avLst/>
            <a:gdLst/>
            <a:ahLst/>
            <a:cxnLst>
              <a:cxn ang="0">
                <a:pos x="109" y="0"/>
              </a:cxn>
              <a:cxn ang="0">
                <a:pos x="110" y="585"/>
              </a:cxn>
              <a:cxn ang="0">
                <a:pos x="110" y="586"/>
              </a:cxn>
              <a:cxn ang="0">
                <a:pos x="116" y="619"/>
              </a:cxn>
              <a:cxn ang="0">
                <a:pos x="121" y="629"/>
              </a:cxn>
              <a:cxn ang="0">
                <a:pos x="147" y="656"/>
              </a:cxn>
              <a:cxn ang="0">
                <a:pos x="203" y="676"/>
              </a:cxn>
              <a:cxn ang="0">
                <a:pos x="0" y="676"/>
              </a:cxn>
              <a:cxn ang="0">
                <a:pos x="62" y="650"/>
              </a:cxn>
              <a:cxn ang="0">
                <a:pos x="78" y="629"/>
              </a:cxn>
              <a:cxn ang="0">
                <a:pos x="82" y="619"/>
              </a:cxn>
              <a:cxn ang="0">
                <a:pos x="88" y="586"/>
              </a:cxn>
              <a:cxn ang="0">
                <a:pos x="88" y="585"/>
              </a:cxn>
              <a:cxn ang="0">
                <a:pos x="88" y="0"/>
              </a:cxn>
              <a:cxn ang="0">
                <a:pos x="109" y="0"/>
              </a:cxn>
            </a:cxnLst>
            <a:rect l="0" t="0" r="r" b="b"/>
            <a:pathLst>
              <a:path w="203" h="676">
                <a:moveTo>
                  <a:pt x="109" y="0"/>
                </a:moveTo>
                <a:cubicBezTo>
                  <a:pt x="110" y="585"/>
                  <a:pt x="110" y="585"/>
                  <a:pt x="110" y="585"/>
                </a:cubicBezTo>
                <a:cubicBezTo>
                  <a:pt x="110" y="586"/>
                  <a:pt x="110" y="586"/>
                  <a:pt x="110" y="586"/>
                </a:cubicBezTo>
                <a:cubicBezTo>
                  <a:pt x="110" y="598"/>
                  <a:pt x="112" y="609"/>
                  <a:pt x="116" y="619"/>
                </a:cubicBezTo>
                <a:cubicBezTo>
                  <a:pt x="117" y="622"/>
                  <a:pt x="119" y="626"/>
                  <a:pt x="121" y="629"/>
                </a:cubicBezTo>
                <a:cubicBezTo>
                  <a:pt x="127" y="637"/>
                  <a:pt x="136" y="646"/>
                  <a:pt x="147" y="656"/>
                </a:cubicBezTo>
                <a:cubicBezTo>
                  <a:pt x="164" y="669"/>
                  <a:pt x="182" y="676"/>
                  <a:pt x="203" y="676"/>
                </a:cubicBezTo>
                <a:cubicBezTo>
                  <a:pt x="0" y="676"/>
                  <a:pt x="0" y="676"/>
                  <a:pt x="0" y="676"/>
                </a:cubicBezTo>
                <a:cubicBezTo>
                  <a:pt x="24" y="676"/>
                  <a:pt x="45" y="667"/>
                  <a:pt x="62" y="650"/>
                </a:cubicBezTo>
                <a:cubicBezTo>
                  <a:pt x="68" y="643"/>
                  <a:pt x="74" y="636"/>
                  <a:pt x="78" y="629"/>
                </a:cubicBezTo>
                <a:cubicBezTo>
                  <a:pt x="79" y="626"/>
                  <a:pt x="81" y="622"/>
                  <a:pt x="82" y="619"/>
                </a:cubicBezTo>
                <a:cubicBezTo>
                  <a:pt x="86" y="609"/>
                  <a:pt x="88" y="598"/>
                  <a:pt x="88" y="586"/>
                </a:cubicBezTo>
                <a:cubicBezTo>
                  <a:pt x="88" y="586"/>
                  <a:pt x="88" y="586"/>
                  <a:pt x="88" y="585"/>
                </a:cubicBezTo>
                <a:cubicBezTo>
                  <a:pt x="88" y="0"/>
                  <a:pt x="88" y="0"/>
                  <a:pt x="88" y="0"/>
                </a:cubicBezTo>
                <a:lnTo>
                  <a:pt x="10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85347" y="3573017"/>
            <a:ext cx="370728" cy="370728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" y="6352100"/>
            <a:ext cx="12858749" cy="108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1" name="Group 89"/>
          <p:cNvGrpSpPr/>
          <p:nvPr/>
        </p:nvGrpSpPr>
        <p:grpSpPr>
          <a:xfrm>
            <a:off x="1897307" y="4977636"/>
            <a:ext cx="773789" cy="758972"/>
            <a:chOff x="3360240" y="2517137"/>
            <a:chExt cx="1112194" cy="774844"/>
          </a:xfrm>
        </p:grpSpPr>
        <p:sp>
          <p:nvSpPr>
            <p:cNvPr id="22" name="Round Diagonal Corner Rectangle 90"/>
            <p:cNvSpPr/>
            <p:nvPr/>
          </p:nvSpPr>
          <p:spPr>
            <a:xfrm rot="10800000" flipH="1" flipV="1">
              <a:off x="3360240" y="2546083"/>
              <a:ext cx="1110180" cy="745898"/>
            </a:xfrm>
            <a:prstGeom prst="teardrop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 Diagonal Corner Rectangle 91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Oval 23"/>
          <p:cNvSpPr/>
          <p:nvPr/>
        </p:nvSpPr>
        <p:spPr>
          <a:xfrm>
            <a:off x="2654661" y="4893324"/>
            <a:ext cx="232086" cy="232083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39692" y="4318678"/>
            <a:ext cx="132424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Phone Setting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96077" y="4318678"/>
            <a:ext cx="140876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Global Access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46510" y="4318678"/>
            <a:ext cx="112057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Calendar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31971" y="4318678"/>
            <a:ext cx="1334621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Smart Touch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926730" y="4318678"/>
            <a:ext cx="114730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Statistics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1196715" y="3378146"/>
            <a:ext cx="603674" cy="586391"/>
            <a:chOff x="7924284" y="2223917"/>
            <a:chExt cx="469021" cy="455593"/>
          </a:xfrm>
        </p:grpSpPr>
        <p:sp>
          <p:nvSpPr>
            <p:cNvPr id="32" name="Oval 31"/>
            <p:cNvSpPr>
              <a:spLocks noChangeAspect="1"/>
            </p:cNvSpPr>
            <p:nvPr/>
          </p:nvSpPr>
          <p:spPr>
            <a:xfrm>
              <a:off x="7924284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17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8034808" y="2338100"/>
              <a:ext cx="250825" cy="188913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147" y="98"/>
                </a:cxn>
                <a:cxn ang="0">
                  <a:pos x="19" y="98"/>
                </a:cxn>
                <a:cxn ang="0">
                  <a:pos x="19" y="54"/>
                </a:cxn>
                <a:cxn ang="0">
                  <a:pos x="54" y="9"/>
                </a:cxn>
                <a:cxn ang="0">
                  <a:pos x="97" y="54"/>
                </a:cxn>
                <a:cxn ang="0">
                  <a:pos x="127" y="28"/>
                </a:cxn>
                <a:cxn ang="0">
                  <a:pos x="147" y="98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147" y="98"/>
                  </a:moveTo>
                  <a:lnTo>
                    <a:pt x="19" y="98"/>
                  </a:lnTo>
                  <a:lnTo>
                    <a:pt x="19" y="54"/>
                  </a:lnTo>
                  <a:lnTo>
                    <a:pt x="54" y="9"/>
                  </a:lnTo>
                  <a:lnTo>
                    <a:pt x="97" y="54"/>
                  </a:lnTo>
                  <a:lnTo>
                    <a:pt x="127" y="28"/>
                  </a:lnTo>
                  <a:lnTo>
                    <a:pt x="147" y="9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593164" y="3378146"/>
            <a:ext cx="603674" cy="586391"/>
            <a:chOff x="6890529" y="2162362"/>
            <a:chExt cx="469021" cy="455593"/>
          </a:xfrm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6890529" y="2162362"/>
              <a:ext cx="469021" cy="455593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03"/>
            <p:cNvSpPr>
              <a:spLocks noEditPoints="1"/>
            </p:cNvSpPr>
            <p:nvPr/>
          </p:nvSpPr>
          <p:spPr bwMode="auto">
            <a:xfrm>
              <a:off x="7030053" y="2231059"/>
              <a:ext cx="196634" cy="2895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386063" y="3378146"/>
            <a:ext cx="603674" cy="586391"/>
            <a:chOff x="4823118" y="2223917"/>
            <a:chExt cx="469021" cy="455593"/>
          </a:xfrm>
        </p:grpSpPr>
        <p:sp>
          <p:nvSpPr>
            <p:cNvPr id="38" name="Oval 37"/>
            <p:cNvSpPr>
              <a:spLocks noChangeAspect="1"/>
            </p:cNvSpPr>
            <p:nvPr/>
          </p:nvSpPr>
          <p:spPr>
            <a:xfrm>
              <a:off x="4823118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4949420" y="2334408"/>
              <a:ext cx="235936" cy="23593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989613" y="3378146"/>
            <a:ext cx="603674" cy="586391"/>
            <a:chOff x="5924943" y="2223917"/>
            <a:chExt cx="469021" cy="455593"/>
          </a:xfrm>
        </p:grpSpPr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5924943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36"/>
            <p:cNvSpPr>
              <a:spLocks noEditPoints="1"/>
            </p:cNvSpPr>
            <p:nvPr/>
          </p:nvSpPr>
          <p:spPr bwMode="auto">
            <a:xfrm>
              <a:off x="6069782" y="2334408"/>
              <a:ext cx="203200" cy="220663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782511" y="3378146"/>
            <a:ext cx="603674" cy="586391"/>
            <a:chOff x="3699782" y="2223917"/>
            <a:chExt cx="469021" cy="455593"/>
          </a:xfrm>
        </p:grpSpPr>
        <p:sp>
          <p:nvSpPr>
            <p:cNvPr id="44" name="Oval 43"/>
            <p:cNvSpPr>
              <a:spLocks noChangeAspect="1"/>
            </p:cNvSpPr>
            <p:nvPr/>
          </p:nvSpPr>
          <p:spPr>
            <a:xfrm>
              <a:off x="3699782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117"/>
            <p:cNvSpPr>
              <a:spLocks/>
            </p:cNvSpPr>
            <p:nvPr/>
          </p:nvSpPr>
          <p:spPr bwMode="auto">
            <a:xfrm>
              <a:off x="3850236" y="2359808"/>
              <a:ext cx="195263" cy="1952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Freeform 5"/>
          <p:cNvSpPr>
            <a:spLocks noEditPoints="1"/>
          </p:cNvSpPr>
          <p:nvPr/>
        </p:nvSpPr>
        <p:spPr bwMode="auto">
          <a:xfrm>
            <a:off x="3094136" y="2790536"/>
            <a:ext cx="641156" cy="64115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7" name="Freeform 36"/>
          <p:cNvSpPr>
            <a:spLocks noEditPoints="1"/>
          </p:cNvSpPr>
          <p:nvPr/>
        </p:nvSpPr>
        <p:spPr bwMode="auto">
          <a:xfrm>
            <a:off x="3236567" y="4204036"/>
            <a:ext cx="412908" cy="448392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8" name="Freeform 103"/>
          <p:cNvSpPr>
            <a:spLocks noEditPoints="1"/>
          </p:cNvSpPr>
          <p:nvPr/>
        </p:nvSpPr>
        <p:spPr bwMode="auto">
          <a:xfrm>
            <a:off x="1992914" y="4100149"/>
            <a:ext cx="313483" cy="46160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9" name="Freeform 13"/>
          <p:cNvSpPr>
            <a:spLocks noEditPoints="1"/>
          </p:cNvSpPr>
          <p:nvPr/>
        </p:nvSpPr>
        <p:spPr bwMode="auto">
          <a:xfrm>
            <a:off x="2114696" y="5209878"/>
            <a:ext cx="322835" cy="243149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8" y="0"/>
              </a:cxn>
              <a:cxn ang="0">
                <a:pos x="8" y="108"/>
              </a:cxn>
              <a:cxn ang="0">
                <a:pos x="158" y="108"/>
              </a:cxn>
              <a:cxn ang="0">
                <a:pos x="158" y="119"/>
              </a:cxn>
              <a:cxn ang="0">
                <a:pos x="147" y="98"/>
              </a:cxn>
              <a:cxn ang="0">
                <a:pos x="19" y="98"/>
              </a:cxn>
              <a:cxn ang="0">
                <a:pos x="19" y="54"/>
              </a:cxn>
              <a:cxn ang="0">
                <a:pos x="54" y="9"/>
              </a:cxn>
              <a:cxn ang="0">
                <a:pos x="97" y="54"/>
              </a:cxn>
              <a:cxn ang="0">
                <a:pos x="127" y="28"/>
              </a:cxn>
              <a:cxn ang="0">
                <a:pos x="147" y="98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0" name="Freeform 145"/>
          <p:cNvSpPr>
            <a:spLocks/>
          </p:cNvSpPr>
          <p:nvPr/>
        </p:nvSpPr>
        <p:spPr bwMode="auto">
          <a:xfrm>
            <a:off x="1444007" y="2539044"/>
            <a:ext cx="644850" cy="55606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68164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85424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73147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06563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666730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7" name="矩形 5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03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17" grpId="0" animBg="1"/>
      <p:bldP spid="18" grpId="0" animBg="1"/>
      <p:bldP spid="19" grpId="0" animBg="1"/>
      <p:bldP spid="20" grpId="0" animBg="1"/>
      <p:bldP spid="24" grpId="0" animBg="1"/>
      <p:bldP spid="25" grpId="0"/>
      <p:bldP spid="26" grpId="0"/>
      <p:bldP spid="27" grpId="0"/>
      <p:bldP spid="28" grpId="0"/>
      <p:bldP spid="29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14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1428487" y="3877862"/>
            <a:ext cx="1863454" cy="690969"/>
            <a:chOff x="685800" y="2622550"/>
            <a:chExt cx="1447800" cy="536845"/>
          </a:xfrm>
        </p:grpSpPr>
        <p:sp>
          <p:nvSpPr>
            <p:cNvPr id="5" name="Rectangle 4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620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853486" y="2676426"/>
            <a:ext cx="1013457" cy="1013457"/>
            <a:chOff x="1016000" y="1689100"/>
            <a:chExt cx="787400" cy="787400"/>
          </a:xfrm>
        </p:grpSpPr>
        <p:grpSp>
          <p:nvGrpSpPr>
            <p:cNvPr id="11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381478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3463067" y="3877862"/>
            <a:ext cx="1863454" cy="690969"/>
            <a:chOff x="2266950" y="2622550"/>
            <a:chExt cx="1447800" cy="536845"/>
          </a:xfrm>
        </p:grpSpPr>
        <p:sp>
          <p:nvSpPr>
            <p:cNvPr id="6" name="Rectangle 5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3431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88066" y="2676426"/>
            <a:ext cx="1013457" cy="1013457"/>
            <a:chOff x="2597150" y="1689100"/>
            <a:chExt cx="787400" cy="787400"/>
          </a:xfrm>
        </p:grpSpPr>
        <p:grpSp>
          <p:nvGrpSpPr>
            <p:cNvPr id="14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9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341605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5497649" y="3877862"/>
            <a:ext cx="1863454" cy="690969"/>
            <a:chOff x="3848100" y="2622550"/>
            <a:chExt cx="1447800" cy="536845"/>
          </a:xfrm>
        </p:grpSpPr>
        <p:sp>
          <p:nvSpPr>
            <p:cNvPr id="7" name="Rectangle 6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243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922647" y="2676426"/>
            <a:ext cx="1013457" cy="1013457"/>
            <a:chOff x="4178300" y="1689100"/>
            <a:chExt cx="787400" cy="787400"/>
          </a:xfrm>
        </p:grpSpPr>
        <p:grpSp>
          <p:nvGrpSpPr>
            <p:cNvPr id="17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0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545063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532229" y="3877862"/>
            <a:ext cx="1863454" cy="690969"/>
            <a:chOff x="5429250" y="2622550"/>
            <a:chExt cx="1447800" cy="536845"/>
          </a:xfrm>
        </p:grpSpPr>
        <p:sp>
          <p:nvSpPr>
            <p:cNvPr id="8" name="Rectangle 7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5054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957227" y="2676426"/>
            <a:ext cx="1013457" cy="1013457"/>
            <a:chOff x="5759450" y="1689100"/>
            <a:chExt cx="787400" cy="787400"/>
          </a:xfrm>
        </p:grpSpPr>
        <p:grpSp>
          <p:nvGrpSpPr>
            <p:cNvPr id="20" name="Group 19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748522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9566810" y="3877862"/>
            <a:ext cx="1863454" cy="690969"/>
            <a:chOff x="7010400" y="2622550"/>
            <a:chExt cx="1447800" cy="536845"/>
          </a:xfrm>
        </p:grpSpPr>
        <p:sp>
          <p:nvSpPr>
            <p:cNvPr id="9" name="Rectangle 8"/>
            <p:cNvSpPr/>
            <p:nvPr/>
          </p:nvSpPr>
          <p:spPr>
            <a:xfrm>
              <a:off x="7010400" y="2622550"/>
              <a:ext cx="1447800" cy="381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0866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991807" y="2676426"/>
            <a:ext cx="1013457" cy="1013457"/>
            <a:chOff x="7340600" y="1689100"/>
            <a:chExt cx="787400" cy="787400"/>
          </a:xfrm>
        </p:grpSpPr>
        <p:grpSp>
          <p:nvGrpSpPr>
            <p:cNvPr id="23" name="Group 22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951980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7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421800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62928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2059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4038385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95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70%</a:t>
            </a:r>
            <a:endParaRPr lang="en-US" sz="2059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6630163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271292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80%</a:t>
            </a:r>
            <a:endParaRPr lang="en-US" sz="2059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4" name="Chart 13"/>
          <p:cNvGraphicFramePr/>
          <p:nvPr/>
        </p:nvGraphicFramePr>
        <p:xfrm>
          <a:off x="9252787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8939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40%</a:t>
            </a:r>
            <a:endParaRPr lang="en-US" sz="2059" b="1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38742" y="4570378"/>
            <a:ext cx="1872116" cy="490382"/>
            <a:chOff x="682436" y="2622550"/>
            <a:chExt cx="1454530" cy="381000"/>
          </a:xfrm>
        </p:grpSpPr>
        <p:sp>
          <p:nvSpPr>
            <p:cNvPr id="18" name="Rectangle 17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82436" y="2659162"/>
              <a:ext cx="1454530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96063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59659" y="4570379"/>
            <a:ext cx="1863454" cy="490382"/>
            <a:chOff x="2266950" y="2622550"/>
            <a:chExt cx="1447800" cy="381000"/>
          </a:xfrm>
        </p:grpSpPr>
        <p:sp>
          <p:nvSpPr>
            <p:cNvPr id="22" name="Rectangle 21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77983" y="2659162"/>
              <a:ext cx="1425736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112649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751436" y="4570378"/>
            <a:ext cx="1863454" cy="490382"/>
            <a:chOff x="3848100" y="2622550"/>
            <a:chExt cx="1447800" cy="381000"/>
          </a:xfrm>
        </p:grpSpPr>
        <p:sp>
          <p:nvSpPr>
            <p:cNvPr id="26" name="Rectangle 25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65530" y="2659162"/>
              <a:ext cx="1412942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704427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374059" y="4570378"/>
            <a:ext cx="1863454" cy="490382"/>
            <a:chOff x="5429250" y="2622550"/>
            <a:chExt cx="1447800" cy="381000"/>
          </a:xfrm>
        </p:grpSpPr>
        <p:sp>
          <p:nvSpPr>
            <p:cNvPr id="30" name="Rectangle 29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54489" y="2659162"/>
              <a:ext cx="1397323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9327051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33" name="矩形 3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714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8" grpId="0">
        <p:bldAsOne/>
      </p:bldGraphic>
      <p:bldP spid="9" grpId="0"/>
      <p:bldGraphic spid="11" grpId="0">
        <p:bldAsOne/>
      </p:bldGraphic>
      <p:bldP spid="12" grpId="0"/>
      <p:bldGraphic spid="14" grpId="0">
        <p:bldAsOne/>
      </p:bldGraphic>
      <p:bldP spid="15" grpId="0"/>
      <p:bldP spid="20" grpId="0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/>
          <p:cNvSpPr txBox="1">
            <a:spLocks/>
          </p:cNvSpPr>
          <p:nvPr/>
        </p:nvSpPr>
        <p:spPr>
          <a:xfrm>
            <a:off x="1379481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3432642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7" name="Text Placeholder 3"/>
          <p:cNvSpPr txBox="1">
            <a:spLocks/>
          </p:cNvSpPr>
          <p:nvPr/>
        </p:nvSpPr>
        <p:spPr>
          <a:xfrm>
            <a:off x="7538964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959212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548580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920404" y="4292437"/>
            <a:ext cx="1178929" cy="1178929"/>
            <a:chOff x="2080169" y="3460175"/>
            <a:chExt cx="1140222" cy="1140222"/>
          </a:xfrm>
        </p:grpSpPr>
        <p:sp>
          <p:nvSpPr>
            <p:cNvPr id="11" name="Oval 10"/>
            <p:cNvSpPr/>
            <p:nvPr/>
          </p:nvSpPr>
          <p:spPr>
            <a:xfrm>
              <a:off x="2080169" y="3460175"/>
              <a:ext cx="1140222" cy="11402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86"/>
            <p:cNvSpPr>
              <a:spLocks noEditPoints="1"/>
            </p:cNvSpPr>
            <p:nvPr/>
          </p:nvSpPr>
          <p:spPr bwMode="auto">
            <a:xfrm>
              <a:off x="2509323" y="3793121"/>
              <a:ext cx="281914" cy="474330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34123" y="4292437"/>
            <a:ext cx="1178929" cy="1178929"/>
            <a:chOff x="1256602" y="1660128"/>
            <a:chExt cx="1140222" cy="1140222"/>
          </a:xfrm>
        </p:grpSpPr>
        <p:sp>
          <p:nvSpPr>
            <p:cNvPr id="14" name="Oval 13"/>
            <p:cNvSpPr/>
            <p:nvPr/>
          </p:nvSpPr>
          <p:spPr>
            <a:xfrm>
              <a:off x="1256602" y="1660128"/>
              <a:ext cx="1140222" cy="114022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620882" y="2053067"/>
              <a:ext cx="411662" cy="354344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046765" y="4292437"/>
            <a:ext cx="1178929" cy="1178929"/>
            <a:chOff x="6822500" y="3345875"/>
            <a:chExt cx="997525" cy="997525"/>
          </a:xfrm>
        </p:grpSpPr>
        <p:sp>
          <p:nvSpPr>
            <p:cNvPr id="17" name="Oval 16"/>
            <p:cNvSpPr/>
            <p:nvPr/>
          </p:nvSpPr>
          <p:spPr>
            <a:xfrm>
              <a:off x="6822500" y="3345875"/>
              <a:ext cx="997525" cy="99752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Freeform 176"/>
            <p:cNvSpPr>
              <a:spLocks noEditPoints="1"/>
            </p:cNvSpPr>
            <p:nvPr/>
          </p:nvSpPr>
          <p:spPr bwMode="auto">
            <a:xfrm>
              <a:off x="7087900" y="3658900"/>
              <a:ext cx="466725" cy="371475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004643" y="4292437"/>
            <a:ext cx="1178929" cy="1178929"/>
            <a:chOff x="6251178" y="1443653"/>
            <a:chExt cx="1140222" cy="1140222"/>
          </a:xfrm>
        </p:grpSpPr>
        <p:sp>
          <p:nvSpPr>
            <p:cNvPr id="20" name="Oval 19"/>
            <p:cNvSpPr/>
            <p:nvPr/>
          </p:nvSpPr>
          <p:spPr>
            <a:xfrm>
              <a:off x="6251178" y="1443653"/>
              <a:ext cx="1140222" cy="114022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178"/>
            <p:cNvSpPr>
              <a:spLocks noEditPoints="1"/>
            </p:cNvSpPr>
            <p:nvPr/>
          </p:nvSpPr>
          <p:spPr bwMode="auto">
            <a:xfrm>
              <a:off x="6615458" y="1858739"/>
              <a:ext cx="411662" cy="310050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962524" y="4292437"/>
            <a:ext cx="1178929" cy="1178929"/>
            <a:chOff x="4163440" y="2842640"/>
            <a:chExt cx="915962" cy="915962"/>
          </a:xfrm>
        </p:grpSpPr>
        <p:sp>
          <p:nvSpPr>
            <p:cNvPr id="23" name="Oval 22"/>
            <p:cNvSpPr/>
            <p:nvPr/>
          </p:nvSpPr>
          <p:spPr>
            <a:xfrm>
              <a:off x="4163440" y="2842640"/>
              <a:ext cx="915962" cy="9159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66"/>
            <p:cNvSpPr>
              <a:spLocks noEditPoints="1"/>
            </p:cNvSpPr>
            <p:nvPr/>
          </p:nvSpPr>
          <p:spPr bwMode="auto">
            <a:xfrm>
              <a:off x="4433049" y="3110863"/>
              <a:ext cx="376745" cy="379516"/>
            </a:xfrm>
            <a:custGeom>
              <a:avLst/>
              <a:gdLst/>
              <a:ahLst/>
              <a:cxnLst>
                <a:cxn ang="0">
                  <a:pos x="1" y="42"/>
                </a:cxn>
                <a:cxn ang="0">
                  <a:pos x="1" y="40"/>
                </a:cxn>
                <a:cxn ang="0">
                  <a:pos x="14" y="41"/>
                </a:cxn>
                <a:cxn ang="0">
                  <a:pos x="30" y="19"/>
                </a:cxn>
                <a:cxn ang="0">
                  <a:pos x="17" y="8"/>
                </a:cxn>
                <a:cxn ang="0">
                  <a:pos x="9" y="14"/>
                </a:cxn>
                <a:cxn ang="0">
                  <a:pos x="9" y="19"/>
                </a:cxn>
                <a:cxn ang="0">
                  <a:pos x="18" y="39"/>
                </a:cxn>
                <a:cxn ang="0">
                  <a:pos x="4" y="24"/>
                </a:cxn>
                <a:cxn ang="0">
                  <a:pos x="4" y="9"/>
                </a:cxn>
                <a:cxn ang="0">
                  <a:pos x="17" y="0"/>
                </a:cxn>
                <a:cxn ang="0">
                  <a:pos x="37" y="16"/>
                </a:cxn>
                <a:cxn ang="0">
                  <a:pos x="30" y="19"/>
                </a:cxn>
                <a:cxn ang="0">
                  <a:pos x="6" y="58"/>
                </a:cxn>
                <a:cxn ang="0">
                  <a:pos x="5" y="56"/>
                </a:cxn>
                <a:cxn ang="0">
                  <a:pos x="16" y="46"/>
                </a:cxn>
                <a:cxn ang="0">
                  <a:pos x="7" y="58"/>
                </a:cxn>
                <a:cxn ang="0">
                  <a:pos x="22" y="63"/>
                </a:cxn>
                <a:cxn ang="0">
                  <a:pos x="20" y="49"/>
                </a:cxn>
                <a:cxn ang="0">
                  <a:pos x="23" y="49"/>
                </a:cxn>
                <a:cxn ang="0">
                  <a:pos x="59" y="54"/>
                </a:cxn>
                <a:cxn ang="0">
                  <a:pos x="46" y="62"/>
                </a:cxn>
                <a:cxn ang="0">
                  <a:pos x="25" y="46"/>
                </a:cxn>
                <a:cxn ang="0">
                  <a:pos x="33" y="43"/>
                </a:cxn>
                <a:cxn ang="0">
                  <a:pos x="48" y="54"/>
                </a:cxn>
                <a:cxn ang="0">
                  <a:pos x="55" y="46"/>
                </a:cxn>
                <a:cxn ang="0">
                  <a:pos x="44" y="33"/>
                </a:cxn>
                <a:cxn ang="0">
                  <a:pos x="46" y="25"/>
                </a:cxn>
                <a:cxn ang="0">
                  <a:pos x="62" y="46"/>
                </a:cxn>
                <a:cxn ang="0">
                  <a:pos x="42" y="13"/>
                </a:cxn>
                <a:cxn ang="0">
                  <a:pos x="40" y="13"/>
                </a:cxn>
                <a:cxn ang="0">
                  <a:pos x="41" y="0"/>
                </a:cxn>
                <a:cxn ang="0">
                  <a:pos x="42" y="13"/>
                </a:cxn>
                <a:cxn ang="0">
                  <a:pos x="47" y="17"/>
                </a:cxn>
                <a:cxn ang="0">
                  <a:pos x="46" y="15"/>
                </a:cxn>
                <a:cxn ang="0">
                  <a:pos x="58" y="5"/>
                </a:cxn>
                <a:cxn ang="0">
                  <a:pos x="48" y="16"/>
                </a:cxn>
                <a:cxn ang="0">
                  <a:pos x="50" y="23"/>
                </a:cxn>
                <a:cxn ang="0">
                  <a:pos x="50" y="20"/>
                </a:cxn>
                <a:cxn ang="0">
                  <a:pos x="63" y="22"/>
                </a:cxn>
              </a:cxnLst>
              <a:rect l="0" t="0" r="r" b="b"/>
              <a:pathLst>
                <a:path w="63" h="63">
                  <a:moveTo>
                    <a:pt x="13" y="42"/>
                  </a:moveTo>
                  <a:cubicBezTo>
                    <a:pt x="1" y="42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0" y="40"/>
                    <a:pt x="0" y="40"/>
                    <a:pt x="1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4" y="40"/>
                    <a:pt x="14" y="40"/>
                    <a:pt x="14" y="41"/>
                  </a:cubicBezTo>
                  <a:cubicBezTo>
                    <a:pt x="14" y="42"/>
                    <a:pt x="14" y="42"/>
                    <a:pt x="13" y="42"/>
                  </a:cubicBezTo>
                  <a:close/>
                  <a:moveTo>
                    <a:pt x="30" y="19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8" y="8"/>
                    <a:pt x="17" y="8"/>
                  </a:cubicBezTo>
                  <a:cubicBezTo>
                    <a:pt x="16" y="8"/>
                    <a:pt x="15" y="8"/>
                    <a:pt x="14" y="9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19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8"/>
                    <a:pt x="17" y="38"/>
                    <a:pt x="16" y="37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2"/>
                    <a:pt x="0" y="20"/>
                    <a:pt x="0" y="17"/>
                  </a:cubicBezTo>
                  <a:cubicBezTo>
                    <a:pt x="0" y="14"/>
                    <a:pt x="2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5" y="4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8" y="17"/>
                    <a:pt x="38" y="18"/>
                    <a:pt x="39" y="18"/>
                  </a:cubicBezTo>
                  <a:lnTo>
                    <a:pt x="30" y="19"/>
                  </a:lnTo>
                  <a:close/>
                  <a:moveTo>
                    <a:pt x="7" y="58"/>
                  </a:move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5" y="58"/>
                    <a:pt x="5" y="58"/>
                  </a:cubicBezTo>
                  <a:cubicBezTo>
                    <a:pt x="5" y="57"/>
                    <a:pt x="5" y="56"/>
                    <a:pt x="5" y="56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5" y="46"/>
                    <a:pt x="16" y="46"/>
                    <a:pt x="16" y="46"/>
                  </a:cubicBezTo>
                  <a:cubicBezTo>
                    <a:pt x="17" y="47"/>
                    <a:pt x="17" y="47"/>
                    <a:pt x="16" y="48"/>
                  </a:cubicBezTo>
                  <a:lnTo>
                    <a:pt x="7" y="58"/>
                  </a:lnTo>
                  <a:close/>
                  <a:moveTo>
                    <a:pt x="23" y="62"/>
                  </a:moveTo>
                  <a:cubicBezTo>
                    <a:pt x="23" y="62"/>
                    <a:pt x="22" y="63"/>
                    <a:pt x="22" y="63"/>
                  </a:cubicBezTo>
                  <a:cubicBezTo>
                    <a:pt x="21" y="63"/>
                    <a:pt x="20" y="62"/>
                    <a:pt x="20" y="62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1" y="48"/>
                    <a:pt x="22" y="48"/>
                  </a:cubicBezTo>
                  <a:cubicBezTo>
                    <a:pt x="22" y="48"/>
                    <a:pt x="23" y="49"/>
                    <a:pt x="23" y="49"/>
                  </a:cubicBezTo>
                  <a:lnTo>
                    <a:pt x="23" y="62"/>
                  </a:lnTo>
                  <a:close/>
                  <a:moveTo>
                    <a:pt x="59" y="54"/>
                  </a:moveTo>
                  <a:cubicBezTo>
                    <a:pt x="54" y="59"/>
                    <a:pt x="54" y="59"/>
                    <a:pt x="54" y="59"/>
                  </a:cubicBezTo>
                  <a:cubicBezTo>
                    <a:pt x="51" y="61"/>
                    <a:pt x="49" y="62"/>
                    <a:pt x="46" y="62"/>
                  </a:cubicBezTo>
                  <a:cubicBezTo>
                    <a:pt x="43" y="62"/>
                    <a:pt x="40" y="61"/>
                    <a:pt x="38" y="59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6"/>
                    <a:pt x="24" y="45"/>
                    <a:pt x="24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5" y="55"/>
                    <a:pt x="47" y="55"/>
                    <a:pt x="48" y="5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5" y="48"/>
                    <a:pt x="55" y="47"/>
                    <a:pt x="55" y="46"/>
                  </a:cubicBezTo>
                  <a:cubicBezTo>
                    <a:pt x="55" y="45"/>
                    <a:pt x="55" y="44"/>
                    <a:pt x="54" y="43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5" y="24"/>
                    <a:pt x="46" y="25"/>
                    <a:pt x="46" y="25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61" y="40"/>
                    <a:pt x="62" y="43"/>
                    <a:pt x="62" y="46"/>
                  </a:cubicBezTo>
                  <a:cubicBezTo>
                    <a:pt x="62" y="49"/>
                    <a:pt x="61" y="52"/>
                    <a:pt x="59" y="54"/>
                  </a:cubicBezTo>
                  <a:close/>
                  <a:moveTo>
                    <a:pt x="42" y="13"/>
                  </a:moveTo>
                  <a:cubicBezTo>
                    <a:pt x="42" y="14"/>
                    <a:pt x="42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1" y="0"/>
                  </a:cubicBezTo>
                  <a:cubicBezTo>
                    <a:pt x="42" y="0"/>
                    <a:pt x="42" y="0"/>
                    <a:pt x="42" y="1"/>
                  </a:cubicBezTo>
                  <a:lnTo>
                    <a:pt x="42" y="13"/>
                  </a:lnTo>
                  <a:close/>
                  <a:moveTo>
                    <a:pt x="48" y="16"/>
                  </a:moveTo>
                  <a:cubicBezTo>
                    <a:pt x="48" y="17"/>
                    <a:pt x="47" y="17"/>
                    <a:pt x="47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6" y="16"/>
                    <a:pt x="46" y="15"/>
                    <a:pt x="46" y="1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4"/>
                    <a:pt x="57" y="4"/>
                    <a:pt x="58" y="5"/>
                  </a:cubicBezTo>
                  <a:cubicBezTo>
                    <a:pt x="58" y="5"/>
                    <a:pt x="58" y="6"/>
                    <a:pt x="58" y="7"/>
                  </a:cubicBezTo>
                  <a:lnTo>
                    <a:pt x="48" y="16"/>
                  </a:lnTo>
                  <a:close/>
                  <a:moveTo>
                    <a:pt x="62" y="23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49" y="23"/>
                    <a:pt x="48" y="22"/>
                    <a:pt x="48" y="22"/>
                  </a:cubicBezTo>
                  <a:cubicBezTo>
                    <a:pt x="48" y="21"/>
                    <a:pt x="49" y="20"/>
                    <a:pt x="50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2" y="20"/>
                    <a:pt x="63" y="21"/>
                    <a:pt x="63" y="22"/>
                  </a:cubicBezTo>
                  <a:cubicBezTo>
                    <a:pt x="63" y="22"/>
                    <a:pt x="62" y="23"/>
                    <a:pt x="62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424609" y="3200668"/>
            <a:ext cx="8212642" cy="1092792"/>
            <a:chOff x="1460518" y="2190751"/>
            <a:chExt cx="6380767" cy="849039"/>
          </a:xfrm>
        </p:grpSpPr>
        <p:cxnSp>
          <p:nvCxnSpPr>
            <p:cNvPr id="26" name="Straight Arrow Connector 25"/>
            <p:cNvCxnSpPr/>
            <p:nvPr/>
          </p:nvCxnSpPr>
          <p:spPr>
            <a:xfrm rot="5400000">
              <a:off x="2868804" y="2824873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94"/>
            <p:cNvGrpSpPr/>
            <p:nvPr/>
          </p:nvGrpSpPr>
          <p:grpSpPr>
            <a:xfrm>
              <a:off x="1460518" y="2190751"/>
              <a:ext cx="6380767" cy="849039"/>
              <a:chOff x="1460518" y="2190751"/>
              <a:chExt cx="6380767" cy="849039"/>
            </a:xfrm>
          </p:grpSpPr>
          <p:cxnSp>
            <p:nvCxnSpPr>
              <p:cNvPr id="29" name="Elbow Connector 28"/>
              <p:cNvCxnSpPr/>
              <p:nvPr/>
            </p:nvCxnSpPr>
            <p:spPr>
              <a:xfrm rot="5400000" flipH="1" flipV="1">
                <a:off x="4650108" y="-151388"/>
                <a:ext cx="1588" cy="6380767"/>
              </a:xfrm>
              <a:prstGeom prst="bentConnector3">
                <a:avLst>
                  <a:gd name="adj1" fmla="val 26859517"/>
                </a:avLst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/>
              <p:cNvCxnSpPr/>
              <p:nvPr/>
            </p:nvCxnSpPr>
            <p:spPr>
              <a:xfrm rot="5400000">
                <a:off x="4244271" y="2612607"/>
                <a:ext cx="848243" cy="4532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Straight Arrow Connector 27"/>
            <p:cNvCxnSpPr/>
            <p:nvPr/>
          </p:nvCxnSpPr>
          <p:spPr>
            <a:xfrm rot="5400000">
              <a:off x="6040894" y="2824875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5779651" y="1888893"/>
            <a:ext cx="1544672" cy="1544672"/>
            <a:chOff x="4067201" y="1229631"/>
            <a:chExt cx="1200124" cy="1200124"/>
          </a:xfrm>
        </p:grpSpPr>
        <p:sp>
          <p:nvSpPr>
            <p:cNvPr id="32" name="Rectangle 31"/>
            <p:cNvSpPr/>
            <p:nvPr/>
          </p:nvSpPr>
          <p:spPr>
            <a:xfrm>
              <a:off x="4067201" y="1229631"/>
              <a:ext cx="1200124" cy="120012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4315054" y="1433064"/>
              <a:ext cx="704418" cy="698008"/>
            </a:xfrm>
            <a:custGeom>
              <a:avLst/>
              <a:gdLst/>
              <a:ahLst/>
              <a:cxnLst>
                <a:cxn ang="0">
                  <a:pos x="279" y="0"/>
                </a:cxn>
                <a:cxn ang="0">
                  <a:pos x="279" y="183"/>
                </a:cxn>
                <a:cxn ang="0">
                  <a:pos x="318" y="189"/>
                </a:cxn>
                <a:cxn ang="0">
                  <a:pos x="158" y="223"/>
                </a:cxn>
                <a:cxn ang="0">
                  <a:pos x="281" y="411"/>
                </a:cxn>
                <a:cxn ang="0">
                  <a:pos x="238" y="423"/>
                </a:cxn>
                <a:cxn ang="0">
                  <a:pos x="289" y="431"/>
                </a:cxn>
                <a:cxn ang="0">
                  <a:pos x="435" y="402"/>
                </a:cxn>
                <a:cxn ang="0">
                  <a:pos x="435" y="307"/>
                </a:cxn>
                <a:cxn ang="0">
                  <a:pos x="225" y="423"/>
                </a:cxn>
                <a:cxn ang="0">
                  <a:pos x="53" y="423"/>
                </a:cxn>
                <a:cxn ang="0">
                  <a:pos x="102" y="402"/>
                </a:cxn>
                <a:cxn ang="0">
                  <a:pos x="0" y="231"/>
                </a:cxn>
                <a:cxn ang="0">
                  <a:pos x="268" y="402"/>
                </a:cxn>
                <a:cxn ang="0">
                  <a:pos x="166" y="415"/>
                </a:cxn>
                <a:cxn ang="0">
                  <a:pos x="250" y="388"/>
                </a:cxn>
                <a:cxn ang="0">
                  <a:pos x="18" y="244"/>
                </a:cxn>
                <a:cxn ang="0">
                  <a:pos x="250" y="388"/>
                </a:cxn>
                <a:cxn ang="0">
                  <a:pos x="80" y="376"/>
                </a:cxn>
                <a:cxn ang="0">
                  <a:pos x="64" y="292"/>
                </a:cxn>
                <a:cxn ang="0">
                  <a:pos x="87" y="376"/>
                </a:cxn>
                <a:cxn ang="0">
                  <a:pos x="103" y="310"/>
                </a:cxn>
                <a:cxn ang="0">
                  <a:pos x="87" y="376"/>
                </a:cxn>
                <a:cxn ang="0">
                  <a:pos x="125" y="376"/>
                </a:cxn>
                <a:cxn ang="0">
                  <a:pos x="110" y="269"/>
                </a:cxn>
                <a:cxn ang="0">
                  <a:pos x="179" y="376"/>
                </a:cxn>
                <a:cxn ang="0">
                  <a:pos x="195" y="292"/>
                </a:cxn>
                <a:cxn ang="0">
                  <a:pos x="179" y="376"/>
                </a:cxn>
                <a:cxn ang="0">
                  <a:pos x="172" y="376"/>
                </a:cxn>
                <a:cxn ang="0">
                  <a:pos x="156" y="310"/>
                </a:cxn>
                <a:cxn ang="0">
                  <a:pos x="134" y="376"/>
                </a:cxn>
                <a:cxn ang="0">
                  <a:pos x="149" y="280"/>
                </a:cxn>
                <a:cxn ang="0">
                  <a:pos x="134" y="376"/>
                </a:cxn>
                <a:cxn ang="0">
                  <a:pos x="134" y="376"/>
                </a:cxn>
              </a:cxnLst>
              <a:rect l="0" t="0" r="r" b="b"/>
              <a:pathLst>
                <a:path w="435" h="431">
                  <a:moveTo>
                    <a:pt x="188" y="92"/>
                  </a:moveTo>
                  <a:cubicBezTo>
                    <a:pt x="188" y="41"/>
                    <a:pt x="229" y="0"/>
                    <a:pt x="279" y="0"/>
                  </a:cubicBezTo>
                  <a:cubicBezTo>
                    <a:pt x="330" y="0"/>
                    <a:pt x="371" y="41"/>
                    <a:pt x="371" y="92"/>
                  </a:cubicBezTo>
                  <a:cubicBezTo>
                    <a:pt x="371" y="142"/>
                    <a:pt x="330" y="183"/>
                    <a:pt x="279" y="183"/>
                  </a:cubicBezTo>
                  <a:cubicBezTo>
                    <a:pt x="229" y="183"/>
                    <a:pt x="188" y="142"/>
                    <a:pt x="188" y="92"/>
                  </a:cubicBezTo>
                  <a:close/>
                  <a:moveTo>
                    <a:pt x="318" y="189"/>
                  </a:moveTo>
                  <a:cubicBezTo>
                    <a:pt x="240" y="189"/>
                    <a:pt x="240" y="189"/>
                    <a:pt x="240" y="189"/>
                  </a:cubicBezTo>
                  <a:cubicBezTo>
                    <a:pt x="209" y="189"/>
                    <a:pt x="180" y="202"/>
                    <a:pt x="158" y="223"/>
                  </a:cubicBezTo>
                  <a:cubicBezTo>
                    <a:pt x="281" y="223"/>
                    <a:pt x="281" y="223"/>
                    <a:pt x="281" y="223"/>
                  </a:cubicBezTo>
                  <a:cubicBezTo>
                    <a:pt x="281" y="411"/>
                    <a:pt x="281" y="411"/>
                    <a:pt x="281" y="411"/>
                  </a:cubicBezTo>
                  <a:cubicBezTo>
                    <a:pt x="222" y="411"/>
                    <a:pt x="222" y="411"/>
                    <a:pt x="222" y="411"/>
                  </a:cubicBezTo>
                  <a:cubicBezTo>
                    <a:pt x="238" y="414"/>
                    <a:pt x="238" y="418"/>
                    <a:pt x="238" y="423"/>
                  </a:cubicBezTo>
                  <a:cubicBezTo>
                    <a:pt x="238" y="424"/>
                    <a:pt x="238" y="426"/>
                    <a:pt x="236" y="428"/>
                  </a:cubicBezTo>
                  <a:cubicBezTo>
                    <a:pt x="255" y="430"/>
                    <a:pt x="273" y="431"/>
                    <a:pt x="289" y="431"/>
                  </a:cubicBezTo>
                  <a:cubicBezTo>
                    <a:pt x="376" y="431"/>
                    <a:pt x="426" y="406"/>
                    <a:pt x="429" y="405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307"/>
                    <a:pt x="435" y="307"/>
                    <a:pt x="435" y="307"/>
                  </a:cubicBezTo>
                  <a:cubicBezTo>
                    <a:pt x="435" y="242"/>
                    <a:pt x="383" y="189"/>
                    <a:pt x="318" y="189"/>
                  </a:cubicBezTo>
                  <a:close/>
                  <a:moveTo>
                    <a:pt x="225" y="423"/>
                  </a:moveTo>
                  <a:cubicBezTo>
                    <a:pt x="225" y="427"/>
                    <a:pt x="186" y="431"/>
                    <a:pt x="139" y="431"/>
                  </a:cubicBezTo>
                  <a:cubicBezTo>
                    <a:pt x="92" y="431"/>
                    <a:pt x="53" y="427"/>
                    <a:pt x="53" y="423"/>
                  </a:cubicBezTo>
                  <a:cubicBezTo>
                    <a:pt x="53" y="419"/>
                    <a:pt x="73" y="416"/>
                    <a:pt x="102" y="415"/>
                  </a:cubicBezTo>
                  <a:cubicBezTo>
                    <a:pt x="102" y="402"/>
                    <a:pt x="102" y="402"/>
                    <a:pt x="102" y="402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268" y="231"/>
                    <a:pt x="268" y="231"/>
                    <a:pt x="268" y="231"/>
                  </a:cubicBezTo>
                  <a:cubicBezTo>
                    <a:pt x="268" y="402"/>
                    <a:pt x="268" y="402"/>
                    <a:pt x="268" y="402"/>
                  </a:cubicBezTo>
                  <a:cubicBezTo>
                    <a:pt x="166" y="402"/>
                    <a:pt x="166" y="402"/>
                    <a:pt x="166" y="402"/>
                  </a:cubicBezTo>
                  <a:cubicBezTo>
                    <a:pt x="166" y="415"/>
                    <a:pt x="166" y="415"/>
                    <a:pt x="166" y="415"/>
                  </a:cubicBezTo>
                  <a:cubicBezTo>
                    <a:pt x="200" y="416"/>
                    <a:pt x="225" y="419"/>
                    <a:pt x="225" y="423"/>
                  </a:cubicBezTo>
                  <a:close/>
                  <a:moveTo>
                    <a:pt x="250" y="388"/>
                  </a:moveTo>
                  <a:cubicBezTo>
                    <a:pt x="250" y="244"/>
                    <a:pt x="250" y="244"/>
                    <a:pt x="250" y="244"/>
                  </a:cubicBezTo>
                  <a:cubicBezTo>
                    <a:pt x="18" y="244"/>
                    <a:pt x="18" y="244"/>
                    <a:pt x="18" y="244"/>
                  </a:cubicBezTo>
                  <a:cubicBezTo>
                    <a:pt x="18" y="388"/>
                    <a:pt x="18" y="388"/>
                    <a:pt x="18" y="388"/>
                  </a:cubicBezTo>
                  <a:lnTo>
                    <a:pt x="250" y="388"/>
                  </a:lnTo>
                  <a:close/>
                  <a:moveTo>
                    <a:pt x="64" y="376"/>
                  </a:moveTo>
                  <a:cubicBezTo>
                    <a:pt x="80" y="376"/>
                    <a:pt x="80" y="376"/>
                    <a:pt x="80" y="376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64" y="292"/>
                    <a:pt x="64" y="292"/>
                    <a:pt x="64" y="292"/>
                  </a:cubicBezTo>
                  <a:lnTo>
                    <a:pt x="64" y="376"/>
                  </a:lnTo>
                  <a:close/>
                  <a:moveTo>
                    <a:pt x="87" y="376"/>
                  </a:moveTo>
                  <a:cubicBezTo>
                    <a:pt x="103" y="376"/>
                    <a:pt x="103" y="376"/>
                    <a:pt x="103" y="376"/>
                  </a:cubicBezTo>
                  <a:cubicBezTo>
                    <a:pt x="103" y="310"/>
                    <a:pt x="103" y="310"/>
                    <a:pt x="103" y="310"/>
                  </a:cubicBezTo>
                  <a:cubicBezTo>
                    <a:pt x="87" y="310"/>
                    <a:pt x="87" y="310"/>
                    <a:pt x="87" y="310"/>
                  </a:cubicBezTo>
                  <a:lnTo>
                    <a:pt x="87" y="376"/>
                  </a:lnTo>
                  <a:close/>
                  <a:moveTo>
                    <a:pt x="110" y="376"/>
                  </a:moveTo>
                  <a:cubicBezTo>
                    <a:pt x="125" y="376"/>
                    <a:pt x="125" y="376"/>
                    <a:pt x="125" y="376"/>
                  </a:cubicBezTo>
                  <a:cubicBezTo>
                    <a:pt x="125" y="269"/>
                    <a:pt x="125" y="269"/>
                    <a:pt x="125" y="269"/>
                  </a:cubicBezTo>
                  <a:cubicBezTo>
                    <a:pt x="110" y="269"/>
                    <a:pt x="110" y="269"/>
                    <a:pt x="110" y="269"/>
                  </a:cubicBezTo>
                  <a:lnTo>
                    <a:pt x="110" y="376"/>
                  </a:lnTo>
                  <a:close/>
                  <a:moveTo>
                    <a:pt x="179" y="376"/>
                  </a:moveTo>
                  <a:cubicBezTo>
                    <a:pt x="195" y="376"/>
                    <a:pt x="195" y="376"/>
                    <a:pt x="195" y="376"/>
                  </a:cubicBezTo>
                  <a:cubicBezTo>
                    <a:pt x="195" y="292"/>
                    <a:pt x="195" y="292"/>
                    <a:pt x="195" y="292"/>
                  </a:cubicBezTo>
                  <a:cubicBezTo>
                    <a:pt x="179" y="292"/>
                    <a:pt x="179" y="292"/>
                    <a:pt x="179" y="292"/>
                  </a:cubicBezTo>
                  <a:lnTo>
                    <a:pt x="179" y="376"/>
                  </a:lnTo>
                  <a:close/>
                  <a:moveTo>
                    <a:pt x="156" y="376"/>
                  </a:moveTo>
                  <a:cubicBezTo>
                    <a:pt x="172" y="376"/>
                    <a:pt x="172" y="376"/>
                    <a:pt x="172" y="376"/>
                  </a:cubicBezTo>
                  <a:cubicBezTo>
                    <a:pt x="172" y="310"/>
                    <a:pt x="172" y="310"/>
                    <a:pt x="172" y="310"/>
                  </a:cubicBezTo>
                  <a:cubicBezTo>
                    <a:pt x="156" y="310"/>
                    <a:pt x="156" y="310"/>
                    <a:pt x="156" y="310"/>
                  </a:cubicBezTo>
                  <a:lnTo>
                    <a:pt x="156" y="376"/>
                  </a:lnTo>
                  <a:close/>
                  <a:moveTo>
                    <a:pt x="134" y="376"/>
                  </a:moveTo>
                  <a:cubicBezTo>
                    <a:pt x="149" y="376"/>
                    <a:pt x="149" y="376"/>
                    <a:pt x="149" y="376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34" y="280"/>
                    <a:pt x="134" y="280"/>
                    <a:pt x="134" y="280"/>
                  </a:cubicBezTo>
                  <a:lnTo>
                    <a:pt x="134" y="376"/>
                  </a:lnTo>
                  <a:close/>
                  <a:moveTo>
                    <a:pt x="134" y="376"/>
                  </a:moveTo>
                  <a:cubicBezTo>
                    <a:pt x="134" y="376"/>
                    <a:pt x="134" y="376"/>
                    <a:pt x="134" y="37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pPr algn="r" rtl="1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31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3"/>
          <p:cNvSpPr/>
          <p:nvPr/>
        </p:nvSpPr>
        <p:spPr>
          <a:xfrm>
            <a:off x="9067632" y="4253427"/>
            <a:ext cx="11769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Straight Connector 4"/>
          <p:cNvSpPr/>
          <p:nvPr/>
        </p:nvSpPr>
        <p:spPr>
          <a:xfrm>
            <a:off x="710365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571625" y="120967"/>
                </a:lnTo>
                <a:lnTo>
                  <a:pt x="1571625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Straight Connector 5"/>
          <p:cNvSpPr/>
          <p:nvPr/>
        </p:nvSpPr>
        <p:spPr>
          <a:xfrm>
            <a:off x="5080824" y="4253427"/>
            <a:ext cx="1348550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047749" y="120967"/>
                </a:lnTo>
                <a:lnTo>
                  <a:pt x="1047749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Straight Connector 6"/>
          <p:cNvSpPr/>
          <p:nvPr/>
        </p:nvSpPr>
        <p:spPr>
          <a:xfrm>
            <a:off x="3732271" y="4253427"/>
            <a:ext cx="134855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47750" y="0"/>
                </a:moveTo>
                <a:lnTo>
                  <a:pt x="1047750" y="120967"/>
                </a:lnTo>
                <a:lnTo>
                  <a:pt x="0" y="120967"/>
                </a:lnTo>
                <a:lnTo>
                  <a:pt x="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Straight Connector 7"/>
          <p:cNvSpPr/>
          <p:nvPr/>
        </p:nvSpPr>
        <p:spPr>
          <a:xfrm>
            <a:off x="508082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571625" y="0"/>
                </a:moveTo>
                <a:lnTo>
                  <a:pt x="1571625" y="120967"/>
                </a:lnTo>
                <a:lnTo>
                  <a:pt x="0" y="120967"/>
                </a:lnTo>
                <a:lnTo>
                  <a:pt x="0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8636098" y="3272662"/>
            <a:ext cx="980763" cy="980763"/>
            <a:chOff x="6286500" y="2304742"/>
            <a:chExt cx="761999" cy="761999"/>
          </a:xfrm>
        </p:grpSpPr>
        <p:sp>
          <p:nvSpPr>
            <p:cNvPr id="14" name="Rectangle 13"/>
            <p:cNvSpPr/>
            <p:nvPr/>
          </p:nvSpPr>
          <p:spPr>
            <a:xfrm>
              <a:off x="6286500" y="2304742"/>
              <a:ext cx="761999" cy="7619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6432989" y="2457945"/>
              <a:ext cx="469021" cy="455593"/>
              <a:chOff x="7924284" y="2223917"/>
              <a:chExt cx="469021" cy="455593"/>
            </a:xfrm>
          </p:grpSpPr>
          <p:sp>
            <p:nvSpPr>
              <p:cNvPr id="18" name="Oval 17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8636099" y="4562368"/>
            <a:ext cx="980763" cy="980763"/>
            <a:chOff x="6286501" y="3306772"/>
            <a:chExt cx="761999" cy="761999"/>
          </a:xfrm>
        </p:grpSpPr>
        <p:sp>
          <p:nvSpPr>
            <p:cNvPr id="15" name="Rectangle 14"/>
            <p:cNvSpPr/>
            <p:nvPr/>
          </p:nvSpPr>
          <p:spPr>
            <a:xfrm>
              <a:off x="6286501" y="3306772"/>
              <a:ext cx="761999" cy="761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432990" y="3459975"/>
              <a:ext cx="469021" cy="455593"/>
              <a:chOff x="6890529" y="2162362"/>
              <a:chExt cx="469021" cy="455593"/>
            </a:xfrm>
          </p:grpSpPr>
          <p:sp>
            <p:nvSpPr>
              <p:cNvPr id="21" name="Oval 20"/>
              <p:cNvSpPr>
                <a:spLocks noChangeAspect="1"/>
              </p:cNvSpPr>
              <p:nvPr/>
            </p:nvSpPr>
            <p:spPr>
              <a:xfrm>
                <a:off x="6890529" y="2162362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Freeform 103"/>
              <p:cNvSpPr>
                <a:spLocks noEditPoints="1"/>
              </p:cNvSpPr>
              <p:nvPr/>
            </p:nvSpPr>
            <p:spPr bwMode="auto">
              <a:xfrm>
                <a:off x="7030053" y="2231059"/>
                <a:ext cx="196634" cy="28954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9" name="Group 48"/>
          <p:cNvGrpSpPr/>
          <p:nvPr/>
        </p:nvGrpSpPr>
        <p:grpSpPr>
          <a:xfrm>
            <a:off x="6613270" y="1982955"/>
            <a:ext cx="980763" cy="980763"/>
            <a:chOff x="4714876" y="1302712"/>
            <a:chExt cx="761999" cy="761999"/>
          </a:xfrm>
        </p:grpSpPr>
        <p:sp>
          <p:nvSpPr>
            <p:cNvPr id="10" name="Rectangle 9"/>
            <p:cNvSpPr/>
            <p:nvPr/>
          </p:nvSpPr>
          <p:spPr>
            <a:xfrm>
              <a:off x="4714876" y="1302712"/>
              <a:ext cx="761999" cy="76199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4861365" y="1455915"/>
              <a:ext cx="469021" cy="455593"/>
              <a:chOff x="4823118" y="2223917"/>
              <a:chExt cx="469021" cy="455593"/>
            </a:xfrm>
          </p:grpSpPr>
          <p:sp>
            <p:nvSpPr>
              <p:cNvPr id="24" name="Oval 23"/>
              <p:cNvSpPr>
                <a:spLocks noChangeAspect="1"/>
              </p:cNvSpPr>
              <p:nvPr/>
            </p:nvSpPr>
            <p:spPr>
              <a:xfrm>
                <a:off x="4823118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5"/>
              <p:cNvSpPr>
                <a:spLocks noEditPoints="1"/>
              </p:cNvSpPr>
              <p:nvPr/>
            </p:nvSpPr>
            <p:spPr bwMode="auto">
              <a:xfrm>
                <a:off x="4949420" y="2334408"/>
                <a:ext cx="235936" cy="235936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5938994" y="4562368"/>
            <a:ext cx="980763" cy="980763"/>
            <a:chOff x="4191001" y="3306772"/>
            <a:chExt cx="761999" cy="761999"/>
          </a:xfrm>
        </p:grpSpPr>
        <p:sp>
          <p:nvSpPr>
            <p:cNvPr id="13" name="Rectangle 12"/>
            <p:cNvSpPr/>
            <p:nvPr/>
          </p:nvSpPr>
          <p:spPr>
            <a:xfrm>
              <a:off x="4191001" y="3306772"/>
              <a:ext cx="761999" cy="76199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337490" y="3459975"/>
              <a:ext cx="469021" cy="455593"/>
              <a:chOff x="5924943" y="2223917"/>
              <a:chExt cx="469021" cy="455593"/>
            </a:xfrm>
          </p:grpSpPr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5924943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36"/>
              <p:cNvSpPr>
                <a:spLocks noEditPoints="1"/>
              </p:cNvSpPr>
              <p:nvPr/>
            </p:nvSpPr>
            <p:spPr bwMode="auto">
              <a:xfrm>
                <a:off x="6069782" y="2334408"/>
                <a:ext cx="203200" cy="220663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2" name="Group 51"/>
          <p:cNvGrpSpPr/>
          <p:nvPr/>
        </p:nvGrpSpPr>
        <p:grpSpPr>
          <a:xfrm>
            <a:off x="4590441" y="3272662"/>
            <a:ext cx="980763" cy="980763"/>
            <a:chOff x="3143250" y="2304742"/>
            <a:chExt cx="761999" cy="761999"/>
          </a:xfrm>
        </p:grpSpPr>
        <p:sp>
          <p:nvSpPr>
            <p:cNvPr id="11" name="Rectangle 10"/>
            <p:cNvSpPr/>
            <p:nvPr/>
          </p:nvSpPr>
          <p:spPr>
            <a:xfrm>
              <a:off x="3143250" y="2304742"/>
              <a:ext cx="761999" cy="7619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3289739" y="2457945"/>
              <a:ext cx="469021" cy="455593"/>
              <a:chOff x="3699782" y="2223917"/>
              <a:chExt cx="469021" cy="455593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3699782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117"/>
              <p:cNvSpPr>
                <a:spLocks/>
              </p:cNvSpPr>
              <p:nvPr/>
            </p:nvSpPr>
            <p:spPr bwMode="auto">
              <a:xfrm>
                <a:off x="3850236" y="2359808"/>
                <a:ext cx="195263" cy="195263"/>
              </a:xfrm>
              <a:custGeom>
                <a:avLst/>
                <a:gdLst/>
                <a:ahLst/>
                <a:cxnLst>
                  <a:cxn ang="0">
                    <a:pos x="56" y="51"/>
                  </a:cxn>
                  <a:cxn ang="0">
                    <a:pos x="51" y="55"/>
                  </a:cxn>
                  <a:cxn ang="0">
                    <a:pos x="43" y="57"/>
                  </a:cxn>
                  <a:cxn ang="0">
                    <a:pos x="33" y="54"/>
                  </a:cxn>
                  <a:cxn ang="0">
                    <a:pos x="26" y="51"/>
                  </a:cxn>
                  <a:cxn ang="0">
                    <a:pos x="7" y="32"/>
                  </a:cxn>
                  <a:cxn ang="0">
                    <a:pos x="3" y="25"/>
                  </a:cxn>
                  <a:cxn ang="0">
                    <a:pos x="0" y="14"/>
                  </a:cxn>
                  <a:cxn ang="0">
                    <a:pos x="3" y="7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3" y="1"/>
                  </a:cxn>
                  <a:cxn ang="0">
                    <a:pos x="15" y="4"/>
                  </a:cxn>
                  <a:cxn ang="0">
                    <a:pos x="19" y="10"/>
                  </a:cxn>
                  <a:cxn ang="0">
                    <a:pos x="21" y="14"/>
                  </a:cxn>
                  <a:cxn ang="0">
                    <a:pos x="14" y="22"/>
                  </a:cxn>
                  <a:cxn ang="0">
                    <a:pos x="15" y="26"/>
                  </a:cxn>
                  <a:cxn ang="0">
                    <a:pos x="32" y="42"/>
                  </a:cxn>
                  <a:cxn ang="0">
                    <a:pos x="35" y="44"/>
                  </a:cxn>
                  <a:cxn ang="0">
                    <a:pos x="43" y="36"/>
                  </a:cxn>
                  <a:cxn ang="0">
                    <a:pos x="47" y="38"/>
                  </a:cxn>
                  <a:cxn ang="0">
                    <a:pos x="54" y="42"/>
                  </a:cxn>
                  <a:cxn ang="0">
                    <a:pos x="57" y="44"/>
                  </a:cxn>
                  <a:cxn ang="0">
                    <a:pos x="57" y="45"/>
                  </a:cxn>
                  <a:cxn ang="0">
                    <a:pos x="56" y="51"/>
                  </a:cxn>
                </a:cxnLst>
                <a:rect l="0" t="0" r="r" b="b"/>
                <a:pathLst>
                  <a:path w="57" h="57">
                    <a:moveTo>
                      <a:pt x="56" y="51"/>
                    </a:moveTo>
                    <a:cubicBezTo>
                      <a:pt x="55" y="53"/>
                      <a:pt x="53" y="54"/>
                      <a:pt x="51" y="55"/>
                    </a:cubicBezTo>
                    <a:cubicBezTo>
                      <a:pt x="49" y="56"/>
                      <a:pt x="46" y="57"/>
                      <a:pt x="43" y="57"/>
                    </a:cubicBezTo>
                    <a:cubicBezTo>
                      <a:pt x="40" y="57"/>
                      <a:pt x="36" y="55"/>
                      <a:pt x="33" y="54"/>
                    </a:cubicBezTo>
                    <a:cubicBezTo>
                      <a:pt x="30" y="53"/>
                      <a:pt x="28" y="52"/>
                      <a:pt x="26" y="51"/>
                    </a:cubicBezTo>
                    <a:cubicBezTo>
                      <a:pt x="19" y="47"/>
                      <a:pt x="11" y="38"/>
                      <a:pt x="7" y="32"/>
                    </a:cubicBezTo>
                    <a:cubicBezTo>
                      <a:pt x="5" y="29"/>
                      <a:pt x="4" y="27"/>
                      <a:pt x="3" y="25"/>
                    </a:cubicBezTo>
                    <a:cubicBezTo>
                      <a:pt x="2" y="21"/>
                      <a:pt x="0" y="18"/>
                      <a:pt x="0" y="14"/>
                    </a:cubicBezTo>
                    <a:cubicBezTo>
                      <a:pt x="0" y="11"/>
                      <a:pt x="1" y="9"/>
                      <a:pt x="3" y="7"/>
                    </a:cubicBezTo>
                    <a:cubicBezTo>
                      <a:pt x="4" y="5"/>
                      <a:pt x="5" y="3"/>
                      <a:pt x="7" y="2"/>
                    </a:cubicBezTo>
                    <a:cubicBezTo>
                      <a:pt x="8" y="1"/>
                      <a:pt x="11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cubicBezTo>
                      <a:pt x="14" y="1"/>
                      <a:pt x="15" y="3"/>
                      <a:pt x="15" y="4"/>
                    </a:cubicBezTo>
                    <a:cubicBezTo>
                      <a:pt x="17" y="6"/>
                      <a:pt x="18" y="8"/>
                      <a:pt x="19" y="10"/>
                    </a:cubicBezTo>
                    <a:cubicBezTo>
                      <a:pt x="20" y="12"/>
                      <a:pt x="21" y="13"/>
                      <a:pt x="21" y="14"/>
                    </a:cubicBezTo>
                    <a:cubicBezTo>
                      <a:pt x="21" y="17"/>
                      <a:pt x="14" y="20"/>
                      <a:pt x="14" y="22"/>
                    </a:cubicBezTo>
                    <a:cubicBezTo>
                      <a:pt x="14" y="23"/>
                      <a:pt x="15" y="25"/>
                      <a:pt x="15" y="26"/>
                    </a:cubicBezTo>
                    <a:cubicBezTo>
                      <a:pt x="19" y="33"/>
                      <a:pt x="24" y="38"/>
                      <a:pt x="32" y="42"/>
                    </a:cubicBezTo>
                    <a:cubicBezTo>
                      <a:pt x="33" y="43"/>
                      <a:pt x="34" y="44"/>
                      <a:pt x="35" y="44"/>
                    </a:cubicBezTo>
                    <a:cubicBezTo>
                      <a:pt x="37" y="44"/>
                      <a:pt x="41" y="36"/>
                      <a:pt x="43" y="36"/>
                    </a:cubicBezTo>
                    <a:cubicBezTo>
                      <a:pt x="45" y="36"/>
                      <a:pt x="46" y="38"/>
                      <a:pt x="47" y="38"/>
                    </a:cubicBezTo>
                    <a:cubicBezTo>
                      <a:pt x="49" y="40"/>
                      <a:pt x="52" y="41"/>
                      <a:pt x="54" y="42"/>
                    </a:cubicBezTo>
                    <a:cubicBezTo>
                      <a:pt x="55" y="43"/>
                      <a:pt x="57" y="43"/>
                      <a:pt x="57" y="44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7"/>
                      <a:pt x="56" y="49"/>
                      <a:pt x="56" y="5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3241890" y="4562368"/>
            <a:ext cx="980763" cy="980763"/>
            <a:chOff x="2095501" y="3306772"/>
            <a:chExt cx="761999" cy="761999"/>
          </a:xfrm>
        </p:grpSpPr>
        <p:sp>
          <p:nvSpPr>
            <p:cNvPr id="12" name="Rectangle 11"/>
            <p:cNvSpPr/>
            <p:nvPr/>
          </p:nvSpPr>
          <p:spPr>
            <a:xfrm>
              <a:off x="2095501" y="3306772"/>
              <a:ext cx="761999" cy="761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2241990" y="3459975"/>
              <a:ext cx="469021" cy="455593"/>
              <a:chOff x="7924284" y="2223917"/>
              <a:chExt cx="469021" cy="455593"/>
            </a:xfrm>
          </p:grpSpPr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5589744" y="3293391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10214" y="2030358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525550" y="3307744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3088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0577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886466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7" name="矩形 4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425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1" grpId="0"/>
      <p:bldP spid="43" grpId="0"/>
      <p:bldP spid="44" grpId="0"/>
      <p:bldP spid="45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115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38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黑白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2089</Words>
  <Application>Microsoft Office PowerPoint</Application>
  <PresentationFormat>自定义</PresentationFormat>
  <Paragraphs>305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黑白会议</dc:title>
  <dc:creator/>
  <cp:keywords>www.1ppt.com</cp:keywords>
  <cp:lastModifiedBy/>
  <cp:revision>1</cp:revision>
  <dcterms:created xsi:type="dcterms:W3CDTF">2017-02-21T07:59:33Z</dcterms:created>
  <dcterms:modified xsi:type="dcterms:W3CDTF">2019-09-11T03:18:53Z</dcterms:modified>
</cp:coreProperties>
</file>