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3" r:id="rId6"/>
    <p:sldId id="264" r:id="rId7"/>
    <p:sldId id="265" r:id="rId8"/>
    <p:sldId id="279" r:id="rId9"/>
    <p:sldId id="259" r:id="rId10"/>
    <p:sldId id="266" r:id="rId11"/>
    <p:sldId id="267" r:id="rId12"/>
    <p:sldId id="268" r:id="rId13"/>
    <p:sldId id="269" r:id="rId14"/>
    <p:sldId id="260" r:id="rId15"/>
    <p:sldId id="270" r:id="rId16"/>
    <p:sldId id="271" r:id="rId17"/>
    <p:sldId id="272" r:id="rId18"/>
    <p:sldId id="273" r:id="rId19"/>
    <p:sldId id="261" r:id="rId20"/>
    <p:sldId id="274" r:id="rId21"/>
    <p:sldId id="275" r:id="rId22"/>
    <p:sldId id="276" r:id="rId23"/>
    <p:sldId id="277" r:id="rId24"/>
    <p:sldId id="278"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24" autoAdjust="0"/>
    <p:restoredTop sz="94660"/>
  </p:normalViewPr>
  <p:slideViewPr>
    <p:cSldViewPr snapToGrid="0">
      <p:cViewPr varScale="1">
        <p:scale>
          <a:sx n="121" d="100"/>
          <a:sy n="121" d="100"/>
        </p:scale>
        <p:origin x="38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DB65E7-3925-4AF4-9FDD-46D6DEBB4B5B}" type="datetimeFigureOut">
              <a:rPr lang="zh-CN" altLang="en-US" smtClean="0"/>
              <a:t>2019/9/10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23AD03-F984-42FA-94E6-4941F76D840B}" type="slidenum">
              <a:rPr lang="zh-CN" altLang="en-US" smtClean="0"/>
              <a:t>‹#›</a:t>
            </a:fld>
            <a:endParaRPr lang="zh-CN" altLang="en-US"/>
          </a:p>
        </p:txBody>
      </p:sp>
    </p:spTree>
    <p:extLst>
      <p:ext uri="{BB962C8B-B14F-4D97-AF65-F5344CB8AC3E}">
        <p14:creationId xmlns:p14="http://schemas.microsoft.com/office/powerpoint/2010/main" val="1719925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a:t>
            </a:fld>
            <a:endParaRPr lang="zh-CN" altLang="en-US"/>
          </a:p>
        </p:txBody>
      </p:sp>
    </p:spTree>
    <p:extLst>
      <p:ext uri="{BB962C8B-B14F-4D97-AF65-F5344CB8AC3E}">
        <p14:creationId xmlns:p14="http://schemas.microsoft.com/office/powerpoint/2010/main" val="2995220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a:t>
            </a:fld>
            <a:endParaRPr lang="zh-CN" altLang="en-US"/>
          </a:p>
        </p:txBody>
      </p:sp>
    </p:spTree>
    <p:extLst>
      <p:ext uri="{BB962C8B-B14F-4D97-AF65-F5344CB8AC3E}">
        <p14:creationId xmlns:p14="http://schemas.microsoft.com/office/powerpoint/2010/main" val="2325420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3</a:t>
            </a:fld>
            <a:endParaRPr lang="zh-CN" altLang="en-US"/>
          </a:p>
        </p:txBody>
      </p:sp>
    </p:spTree>
    <p:extLst>
      <p:ext uri="{BB962C8B-B14F-4D97-AF65-F5344CB8AC3E}">
        <p14:creationId xmlns:p14="http://schemas.microsoft.com/office/powerpoint/2010/main" val="2613957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4</a:t>
            </a:fld>
            <a:endParaRPr lang="zh-CN" altLang="en-US"/>
          </a:p>
        </p:txBody>
      </p:sp>
    </p:spTree>
    <p:extLst>
      <p:ext uri="{BB962C8B-B14F-4D97-AF65-F5344CB8AC3E}">
        <p14:creationId xmlns:p14="http://schemas.microsoft.com/office/powerpoint/2010/main" val="477000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5</a:t>
            </a:fld>
            <a:endParaRPr lang="zh-CN" altLang="en-US"/>
          </a:p>
        </p:txBody>
      </p:sp>
    </p:spTree>
    <p:extLst>
      <p:ext uri="{BB962C8B-B14F-4D97-AF65-F5344CB8AC3E}">
        <p14:creationId xmlns:p14="http://schemas.microsoft.com/office/powerpoint/2010/main" val="342719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6</a:t>
            </a:fld>
            <a:endParaRPr lang="zh-CN" altLang="en-US"/>
          </a:p>
        </p:txBody>
      </p:sp>
    </p:spTree>
    <p:extLst>
      <p:ext uri="{BB962C8B-B14F-4D97-AF65-F5344CB8AC3E}">
        <p14:creationId xmlns:p14="http://schemas.microsoft.com/office/powerpoint/2010/main" val="1219839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7</a:t>
            </a:fld>
            <a:endParaRPr lang="zh-CN" altLang="en-US"/>
          </a:p>
        </p:txBody>
      </p:sp>
    </p:spTree>
    <p:extLst>
      <p:ext uri="{BB962C8B-B14F-4D97-AF65-F5344CB8AC3E}">
        <p14:creationId xmlns:p14="http://schemas.microsoft.com/office/powerpoint/2010/main" val="2880368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8</a:t>
            </a:fld>
            <a:endParaRPr lang="zh-CN" altLang="en-US"/>
          </a:p>
        </p:txBody>
      </p:sp>
    </p:spTree>
    <p:extLst>
      <p:ext uri="{BB962C8B-B14F-4D97-AF65-F5344CB8AC3E}">
        <p14:creationId xmlns:p14="http://schemas.microsoft.com/office/powerpoint/2010/main" val="38838040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9</a:t>
            </a:fld>
            <a:endParaRPr lang="zh-CN" altLang="en-US"/>
          </a:p>
        </p:txBody>
      </p:sp>
    </p:spTree>
    <p:extLst>
      <p:ext uri="{BB962C8B-B14F-4D97-AF65-F5344CB8AC3E}">
        <p14:creationId xmlns:p14="http://schemas.microsoft.com/office/powerpoint/2010/main" val="355866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10</a:t>
            </a:fld>
            <a:endParaRPr lang="zh-CN" altLang="en-US"/>
          </a:p>
        </p:txBody>
      </p:sp>
    </p:spTree>
    <p:extLst>
      <p:ext uri="{BB962C8B-B14F-4D97-AF65-F5344CB8AC3E}">
        <p14:creationId xmlns:p14="http://schemas.microsoft.com/office/powerpoint/2010/main" val="2313514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11</a:t>
            </a:fld>
            <a:endParaRPr lang="zh-CN" altLang="en-US"/>
          </a:p>
        </p:txBody>
      </p:sp>
    </p:spTree>
    <p:extLst>
      <p:ext uri="{BB962C8B-B14F-4D97-AF65-F5344CB8AC3E}">
        <p14:creationId xmlns:p14="http://schemas.microsoft.com/office/powerpoint/2010/main" val="2270025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12</a:t>
            </a:fld>
            <a:endParaRPr lang="zh-CN" altLang="en-US"/>
          </a:p>
        </p:txBody>
      </p:sp>
    </p:spTree>
    <p:extLst>
      <p:ext uri="{BB962C8B-B14F-4D97-AF65-F5344CB8AC3E}">
        <p14:creationId xmlns:p14="http://schemas.microsoft.com/office/powerpoint/2010/main" val="7445410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13</a:t>
            </a:fld>
            <a:endParaRPr lang="zh-CN" altLang="en-US"/>
          </a:p>
        </p:txBody>
      </p:sp>
    </p:spTree>
    <p:extLst>
      <p:ext uri="{BB962C8B-B14F-4D97-AF65-F5344CB8AC3E}">
        <p14:creationId xmlns:p14="http://schemas.microsoft.com/office/powerpoint/2010/main" val="717345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14</a:t>
            </a:fld>
            <a:endParaRPr lang="zh-CN" altLang="en-US"/>
          </a:p>
        </p:txBody>
      </p:sp>
    </p:spTree>
    <p:extLst>
      <p:ext uri="{BB962C8B-B14F-4D97-AF65-F5344CB8AC3E}">
        <p14:creationId xmlns:p14="http://schemas.microsoft.com/office/powerpoint/2010/main" val="2792311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15</a:t>
            </a:fld>
            <a:endParaRPr lang="zh-CN" altLang="en-US"/>
          </a:p>
        </p:txBody>
      </p:sp>
    </p:spTree>
    <p:extLst>
      <p:ext uri="{BB962C8B-B14F-4D97-AF65-F5344CB8AC3E}">
        <p14:creationId xmlns:p14="http://schemas.microsoft.com/office/powerpoint/2010/main" val="7792877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16</a:t>
            </a:fld>
            <a:endParaRPr lang="zh-CN" altLang="en-US"/>
          </a:p>
        </p:txBody>
      </p:sp>
    </p:spTree>
    <p:extLst>
      <p:ext uri="{BB962C8B-B14F-4D97-AF65-F5344CB8AC3E}">
        <p14:creationId xmlns:p14="http://schemas.microsoft.com/office/powerpoint/2010/main" val="1842602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17</a:t>
            </a:fld>
            <a:endParaRPr lang="zh-CN" altLang="en-US"/>
          </a:p>
        </p:txBody>
      </p:sp>
    </p:spTree>
    <p:extLst>
      <p:ext uri="{BB962C8B-B14F-4D97-AF65-F5344CB8AC3E}">
        <p14:creationId xmlns:p14="http://schemas.microsoft.com/office/powerpoint/2010/main" val="30921032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18</a:t>
            </a:fld>
            <a:endParaRPr lang="zh-CN" altLang="en-US"/>
          </a:p>
        </p:txBody>
      </p:sp>
    </p:spTree>
    <p:extLst>
      <p:ext uri="{BB962C8B-B14F-4D97-AF65-F5344CB8AC3E}">
        <p14:creationId xmlns:p14="http://schemas.microsoft.com/office/powerpoint/2010/main" val="3885093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19</a:t>
            </a:fld>
            <a:endParaRPr lang="zh-CN" altLang="en-US"/>
          </a:p>
        </p:txBody>
      </p:sp>
    </p:spTree>
    <p:extLst>
      <p:ext uri="{BB962C8B-B14F-4D97-AF65-F5344CB8AC3E}">
        <p14:creationId xmlns:p14="http://schemas.microsoft.com/office/powerpoint/2010/main" val="42826714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20</a:t>
            </a:fld>
            <a:endParaRPr lang="zh-CN" altLang="en-US"/>
          </a:p>
        </p:txBody>
      </p:sp>
    </p:spTree>
    <p:extLst>
      <p:ext uri="{BB962C8B-B14F-4D97-AF65-F5344CB8AC3E}">
        <p14:creationId xmlns:p14="http://schemas.microsoft.com/office/powerpoint/2010/main" val="36185744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21</a:t>
            </a:fld>
            <a:endParaRPr lang="zh-CN" altLang="en-US"/>
          </a:p>
        </p:txBody>
      </p:sp>
    </p:spTree>
    <p:extLst>
      <p:ext uri="{BB962C8B-B14F-4D97-AF65-F5344CB8AC3E}">
        <p14:creationId xmlns:p14="http://schemas.microsoft.com/office/powerpoint/2010/main" val="256791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22</a:t>
            </a:fld>
            <a:endParaRPr lang="zh-CN" altLang="en-US"/>
          </a:p>
        </p:txBody>
      </p:sp>
    </p:spTree>
    <p:extLst>
      <p:ext uri="{BB962C8B-B14F-4D97-AF65-F5344CB8AC3E}">
        <p14:creationId xmlns:p14="http://schemas.microsoft.com/office/powerpoint/2010/main" val="1605970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23</a:t>
            </a:fld>
            <a:endParaRPr lang="zh-CN" altLang="en-US"/>
          </a:p>
        </p:txBody>
      </p:sp>
    </p:spTree>
    <p:extLst>
      <p:ext uri="{BB962C8B-B14F-4D97-AF65-F5344CB8AC3E}">
        <p14:creationId xmlns:p14="http://schemas.microsoft.com/office/powerpoint/2010/main" val="16844711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24</a:t>
            </a:fld>
            <a:endParaRPr lang="zh-CN" altLang="en-US"/>
          </a:p>
        </p:txBody>
      </p:sp>
    </p:spTree>
    <p:extLst>
      <p:ext uri="{BB962C8B-B14F-4D97-AF65-F5344CB8AC3E}">
        <p14:creationId xmlns:p14="http://schemas.microsoft.com/office/powerpoint/2010/main" val="34521152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23AD03-F984-42FA-94E6-4941F76D840B}" type="slidenum">
              <a:rPr lang="zh-CN" altLang="en-US" smtClean="0"/>
              <a:t>25</a:t>
            </a:fld>
            <a:endParaRPr lang="zh-CN" altLang="en-US"/>
          </a:p>
        </p:txBody>
      </p:sp>
    </p:spTree>
    <p:extLst>
      <p:ext uri="{BB962C8B-B14F-4D97-AF65-F5344CB8AC3E}">
        <p14:creationId xmlns:p14="http://schemas.microsoft.com/office/powerpoint/2010/main" val="1988562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75877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91985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03684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84440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39719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95416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63343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464510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16590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7022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2019/9/10</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196145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396738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614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303860" y="748904"/>
            <a:ext cx="470654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技术案例分享</a:t>
            </a:r>
            <a:r>
              <a:rPr lang="en-US" altLang="zh-CN" sz="2400" b="1" dirty="0" err="1">
                <a:solidFill>
                  <a:srgbClr val="FFFFFF"/>
                </a:solidFill>
                <a:latin typeface="微软雅黑" panose="020B0503020204020204" pitchFamily="34" charset="-122"/>
                <a:ea typeface="微软雅黑" panose="020B0503020204020204" pitchFamily="34" charset="-122"/>
              </a:rPr>
              <a:t>ppt</a:t>
            </a:r>
            <a:r>
              <a:rPr lang="zh-CN" altLang="en-US" sz="2400" b="1" dirty="0">
                <a:solidFill>
                  <a:srgbClr val="FFFFFF"/>
                </a:solidFill>
                <a:latin typeface="微软雅黑" panose="020B0503020204020204" pitchFamily="34" charset="-122"/>
                <a:ea typeface="微软雅黑" panose="020B0503020204020204" pitchFamily="34" charset="-122"/>
              </a:rPr>
              <a:t>模板</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38925757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887773" y="555864"/>
            <a:ext cx="951221" cy="842802"/>
            <a:chOff x="6427571" y="704222"/>
            <a:chExt cx="1268294" cy="1123736"/>
          </a:xfrm>
        </p:grpSpPr>
        <p:sp>
          <p:nvSpPr>
            <p:cNvPr id="4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5" name="文本框 44"/>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01</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887773" y="1618854"/>
            <a:ext cx="951221" cy="842802"/>
            <a:chOff x="6427571" y="704222"/>
            <a:chExt cx="1268294" cy="1123736"/>
          </a:xfrm>
        </p:grpSpPr>
        <p:sp>
          <p:nvSpPr>
            <p:cNvPr id="47"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9" name="文本框 48"/>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02</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887773" y="2681844"/>
            <a:ext cx="951221" cy="842802"/>
            <a:chOff x="6427571" y="704222"/>
            <a:chExt cx="1268294" cy="1123736"/>
          </a:xfrm>
        </p:grpSpPr>
        <p:sp>
          <p:nvSpPr>
            <p:cNvPr id="51"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3" name="文本框 52"/>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03</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87773" y="3744834"/>
            <a:ext cx="951221" cy="842802"/>
            <a:chOff x="6427571" y="704222"/>
            <a:chExt cx="1268294" cy="1123736"/>
          </a:xfrm>
        </p:grpSpPr>
        <p:sp>
          <p:nvSpPr>
            <p:cNvPr id="5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7" name="文本框 56"/>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04</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1739666" y="361044"/>
            <a:ext cx="4672944" cy="4421412"/>
            <a:chOff x="2967063" y="-1922322"/>
            <a:chExt cx="13335755" cy="12617928"/>
          </a:xfrm>
        </p:grpSpPr>
        <p:sp>
          <p:nvSpPr>
            <p:cNvPr id="5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79" name="文本框 78"/>
          <p:cNvSpPr txBox="1"/>
          <p:nvPr/>
        </p:nvSpPr>
        <p:spPr>
          <a:xfrm>
            <a:off x="210293" y="1775379"/>
            <a:ext cx="2837708" cy="1615827"/>
          </a:xfrm>
          <a:prstGeom prst="rect">
            <a:avLst/>
          </a:prstGeom>
          <a:noFill/>
        </p:spPr>
        <p:txBody>
          <a:bodyPr wrap="square" rtlCol="0">
            <a:spAutoFit/>
          </a:bodyPr>
          <a:lstStyle/>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CON</a:t>
            </a:r>
          </a:p>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TENTS</a:t>
            </a:r>
            <a:endParaRPr lang="zh-CN" altLang="en-US"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sp>
        <p:nvSpPr>
          <p:cNvPr id="80" name="文本框 79"/>
          <p:cNvSpPr txBox="1"/>
          <p:nvPr/>
        </p:nvSpPr>
        <p:spPr>
          <a:xfrm>
            <a:off x="5003592" y="78105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1" name="文本框 80"/>
          <p:cNvSpPr txBox="1"/>
          <p:nvPr/>
        </p:nvSpPr>
        <p:spPr>
          <a:xfrm>
            <a:off x="5003592" y="184404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2" name="文本框 81"/>
          <p:cNvSpPr txBox="1"/>
          <p:nvPr/>
        </p:nvSpPr>
        <p:spPr>
          <a:xfrm>
            <a:off x="5003592" y="290703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3" name="文本框 82"/>
          <p:cNvSpPr txBox="1"/>
          <p:nvPr/>
        </p:nvSpPr>
        <p:spPr>
          <a:xfrm>
            <a:off x="5003592" y="397002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13977975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1000" fill="hold"/>
                                        <p:tgtEl>
                                          <p:spTgt spid="42"/>
                                        </p:tgtEl>
                                        <p:attrNameLst>
                                          <p:attrName>ppt_w</p:attrName>
                                        </p:attrNameLst>
                                      </p:cBhvr>
                                      <p:tavLst>
                                        <p:tav tm="0">
                                          <p:val>
                                            <p:fltVal val="0"/>
                                          </p:val>
                                        </p:tav>
                                        <p:tav tm="100000">
                                          <p:val>
                                            <p:strVal val="#ppt_w"/>
                                          </p:val>
                                        </p:tav>
                                      </p:tavLst>
                                    </p:anim>
                                    <p:anim calcmode="lin" valueType="num">
                                      <p:cBhvr>
                                        <p:cTn id="21" dur="1000" fill="hold"/>
                                        <p:tgtEl>
                                          <p:spTgt spid="42"/>
                                        </p:tgtEl>
                                        <p:attrNameLst>
                                          <p:attrName>ppt_h</p:attrName>
                                        </p:attrNameLst>
                                      </p:cBhvr>
                                      <p:tavLst>
                                        <p:tav tm="0">
                                          <p:val>
                                            <p:fltVal val="0"/>
                                          </p:val>
                                        </p:tav>
                                        <p:tav tm="100000">
                                          <p:val>
                                            <p:strVal val="#ppt_h"/>
                                          </p:val>
                                        </p:tav>
                                      </p:tavLst>
                                    </p:anim>
                                    <p:anim calcmode="lin" valueType="num">
                                      <p:cBhvr>
                                        <p:cTn id="22" dur="1000" fill="hold"/>
                                        <p:tgtEl>
                                          <p:spTgt spid="42"/>
                                        </p:tgtEl>
                                        <p:attrNameLst>
                                          <p:attrName>style.rotation</p:attrName>
                                        </p:attrNameLst>
                                      </p:cBhvr>
                                      <p:tavLst>
                                        <p:tav tm="0">
                                          <p:val>
                                            <p:fltVal val="90"/>
                                          </p:val>
                                        </p:tav>
                                        <p:tav tm="100000">
                                          <p:val>
                                            <p:fltVal val="0"/>
                                          </p:val>
                                        </p:tav>
                                      </p:tavLst>
                                    </p:anim>
                                    <p:animEffect transition="in" filter="fade">
                                      <p:cBhvr>
                                        <p:cTn id="23" dur="10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80"/>
                                        </p:tgtEl>
                                        <p:attrNameLst>
                                          <p:attrName>style.visibility</p:attrName>
                                        </p:attrNameLst>
                                      </p:cBhvr>
                                      <p:to>
                                        <p:strVal val="visible"/>
                                      </p:to>
                                    </p:set>
                                    <p:anim by="(-#ppt_w*2)" calcmode="lin" valueType="num">
                                      <p:cBhvr rctx="PPT">
                                        <p:cTn id="28" dur="500" autoRev="1" fill="hold">
                                          <p:stCondLst>
                                            <p:cond delay="0"/>
                                          </p:stCondLst>
                                        </p:cTn>
                                        <p:tgtEl>
                                          <p:spTgt spid="80"/>
                                        </p:tgtEl>
                                        <p:attrNameLst>
                                          <p:attrName>ppt_w</p:attrName>
                                        </p:attrNameLst>
                                      </p:cBhvr>
                                    </p:anim>
                                    <p:anim by="(#ppt_w*0.50)" calcmode="lin" valueType="num">
                                      <p:cBhvr>
                                        <p:cTn id="29" dur="500" decel="50000" autoRev="1" fill="hold">
                                          <p:stCondLst>
                                            <p:cond delay="0"/>
                                          </p:stCondLst>
                                        </p:cTn>
                                        <p:tgtEl>
                                          <p:spTgt spid="80"/>
                                        </p:tgtEl>
                                        <p:attrNameLst>
                                          <p:attrName>ppt_x</p:attrName>
                                        </p:attrNameLst>
                                      </p:cBhvr>
                                    </p:anim>
                                    <p:anim from="(-#ppt_h/2)" to="(#ppt_y)" calcmode="lin" valueType="num">
                                      <p:cBhvr>
                                        <p:cTn id="30" dur="1000" fill="hold">
                                          <p:stCondLst>
                                            <p:cond delay="0"/>
                                          </p:stCondLst>
                                        </p:cTn>
                                        <p:tgtEl>
                                          <p:spTgt spid="80"/>
                                        </p:tgtEl>
                                        <p:attrNameLst>
                                          <p:attrName>ppt_y</p:attrName>
                                        </p:attrNameLst>
                                      </p:cBhvr>
                                    </p:anim>
                                    <p:animRot by="21600000">
                                      <p:cBhvr>
                                        <p:cTn id="31" dur="1000" fill="hold">
                                          <p:stCondLst>
                                            <p:cond delay="0"/>
                                          </p:stCondLst>
                                        </p:cTn>
                                        <p:tgtEl>
                                          <p:spTgt spid="80"/>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p:cTn id="36" dur="1000" fill="hold"/>
                                        <p:tgtEl>
                                          <p:spTgt spid="46"/>
                                        </p:tgtEl>
                                        <p:attrNameLst>
                                          <p:attrName>ppt_w</p:attrName>
                                        </p:attrNameLst>
                                      </p:cBhvr>
                                      <p:tavLst>
                                        <p:tav tm="0">
                                          <p:val>
                                            <p:fltVal val="0"/>
                                          </p:val>
                                        </p:tav>
                                        <p:tav tm="100000">
                                          <p:val>
                                            <p:strVal val="#ppt_w"/>
                                          </p:val>
                                        </p:tav>
                                      </p:tavLst>
                                    </p:anim>
                                    <p:anim calcmode="lin" valueType="num">
                                      <p:cBhvr>
                                        <p:cTn id="37" dur="1000" fill="hold"/>
                                        <p:tgtEl>
                                          <p:spTgt spid="46"/>
                                        </p:tgtEl>
                                        <p:attrNameLst>
                                          <p:attrName>ppt_h</p:attrName>
                                        </p:attrNameLst>
                                      </p:cBhvr>
                                      <p:tavLst>
                                        <p:tav tm="0">
                                          <p:val>
                                            <p:fltVal val="0"/>
                                          </p:val>
                                        </p:tav>
                                        <p:tav tm="100000">
                                          <p:val>
                                            <p:strVal val="#ppt_h"/>
                                          </p:val>
                                        </p:tav>
                                      </p:tavLst>
                                    </p:anim>
                                    <p:anim calcmode="lin" valueType="num">
                                      <p:cBhvr>
                                        <p:cTn id="38" dur="1000" fill="hold"/>
                                        <p:tgtEl>
                                          <p:spTgt spid="46"/>
                                        </p:tgtEl>
                                        <p:attrNameLst>
                                          <p:attrName>style.rotation</p:attrName>
                                        </p:attrNameLst>
                                      </p:cBhvr>
                                      <p:tavLst>
                                        <p:tav tm="0">
                                          <p:val>
                                            <p:fltVal val="90"/>
                                          </p:val>
                                        </p:tav>
                                        <p:tav tm="100000">
                                          <p:val>
                                            <p:fltVal val="0"/>
                                          </p:val>
                                        </p:tav>
                                      </p:tavLst>
                                    </p:anim>
                                    <p:animEffect transition="in" filter="fade">
                                      <p:cBhvr>
                                        <p:cTn id="39" dur="1000"/>
                                        <p:tgtEl>
                                          <p:spTgt spid="46"/>
                                        </p:tgtEl>
                                      </p:cBhvr>
                                    </p:animEffec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81"/>
                                        </p:tgtEl>
                                        <p:attrNameLst>
                                          <p:attrName>style.visibility</p:attrName>
                                        </p:attrNameLst>
                                      </p:cBhvr>
                                      <p:to>
                                        <p:strVal val="visible"/>
                                      </p:to>
                                    </p:set>
                                    <p:anim by="(-#ppt_w*2)" calcmode="lin" valueType="num">
                                      <p:cBhvr rctx="PPT">
                                        <p:cTn id="44" dur="500" autoRev="1" fill="hold">
                                          <p:stCondLst>
                                            <p:cond delay="0"/>
                                          </p:stCondLst>
                                        </p:cTn>
                                        <p:tgtEl>
                                          <p:spTgt spid="81"/>
                                        </p:tgtEl>
                                        <p:attrNameLst>
                                          <p:attrName>ppt_w</p:attrName>
                                        </p:attrNameLst>
                                      </p:cBhvr>
                                    </p:anim>
                                    <p:anim by="(#ppt_w*0.50)" calcmode="lin" valueType="num">
                                      <p:cBhvr>
                                        <p:cTn id="45" dur="500" decel="50000" autoRev="1" fill="hold">
                                          <p:stCondLst>
                                            <p:cond delay="0"/>
                                          </p:stCondLst>
                                        </p:cTn>
                                        <p:tgtEl>
                                          <p:spTgt spid="81"/>
                                        </p:tgtEl>
                                        <p:attrNameLst>
                                          <p:attrName>ppt_x</p:attrName>
                                        </p:attrNameLst>
                                      </p:cBhvr>
                                    </p:anim>
                                    <p:anim from="(-#ppt_h/2)" to="(#ppt_y)" calcmode="lin" valueType="num">
                                      <p:cBhvr>
                                        <p:cTn id="46" dur="1000" fill="hold">
                                          <p:stCondLst>
                                            <p:cond delay="0"/>
                                          </p:stCondLst>
                                        </p:cTn>
                                        <p:tgtEl>
                                          <p:spTgt spid="81"/>
                                        </p:tgtEl>
                                        <p:attrNameLst>
                                          <p:attrName>ppt_y</p:attrName>
                                        </p:attrNameLst>
                                      </p:cBhvr>
                                    </p:anim>
                                    <p:animRot by="21600000">
                                      <p:cBhvr>
                                        <p:cTn id="47" dur="1000" fill="hold">
                                          <p:stCondLst>
                                            <p:cond delay="0"/>
                                          </p:stCondLst>
                                        </p:cTn>
                                        <p:tgtEl>
                                          <p:spTgt spid="81"/>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1000" fill="hold"/>
                                        <p:tgtEl>
                                          <p:spTgt spid="50"/>
                                        </p:tgtEl>
                                        <p:attrNameLst>
                                          <p:attrName>ppt_w</p:attrName>
                                        </p:attrNameLst>
                                      </p:cBhvr>
                                      <p:tavLst>
                                        <p:tav tm="0">
                                          <p:val>
                                            <p:fltVal val="0"/>
                                          </p:val>
                                        </p:tav>
                                        <p:tav tm="100000">
                                          <p:val>
                                            <p:strVal val="#ppt_w"/>
                                          </p:val>
                                        </p:tav>
                                      </p:tavLst>
                                    </p:anim>
                                    <p:anim calcmode="lin" valueType="num">
                                      <p:cBhvr>
                                        <p:cTn id="53" dur="1000" fill="hold"/>
                                        <p:tgtEl>
                                          <p:spTgt spid="50"/>
                                        </p:tgtEl>
                                        <p:attrNameLst>
                                          <p:attrName>ppt_h</p:attrName>
                                        </p:attrNameLst>
                                      </p:cBhvr>
                                      <p:tavLst>
                                        <p:tav tm="0">
                                          <p:val>
                                            <p:fltVal val="0"/>
                                          </p:val>
                                        </p:tav>
                                        <p:tav tm="100000">
                                          <p:val>
                                            <p:strVal val="#ppt_h"/>
                                          </p:val>
                                        </p:tav>
                                      </p:tavLst>
                                    </p:anim>
                                    <p:anim calcmode="lin" valueType="num">
                                      <p:cBhvr>
                                        <p:cTn id="54" dur="1000" fill="hold"/>
                                        <p:tgtEl>
                                          <p:spTgt spid="50"/>
                                        </p:tgtEl>
                                        <p:attrNameLst>
                                          <p:attrName>style.rotation</p:attrName>
                                        </p:attrNameLst>
                                      </p:cBhvr>
                                      <p:tavLst>
                                        <p:tav tm="0">
                                          <p:val>
                                            <p:fltVal val="90"/>
                                          </p:val>
                                        </p:tav>
                                        <p:tav tm="100000">
                                          <p:val>
                                            <p:fltVal val="0"/>
                                          </p:val>
                                        </p:tav>
                                      </p:tavLst>
                                    </p:anim>
                                    <p:animEffect transition="in" filter="fade">
                                      <p:cBhvr>
                                        <p:cTn id="55" dur="1000"/>
                                        <p:tgtEl>
                                          <p:spTgt spid="50"/>
                                        </p:tgtEl>
                                      </p:cBhvr>
                                    </p:animEffec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82"/>
                                        </p:tgtEl>
                                        <p:attrNameLst>
                                          <p:attrName>style.visibility</p:attrName>
                                        </p:attrNameLst>
                                      </p:cBhvr>
                                      <p:to>
                                        <p:strVal val="visible"/>
                                      </p:to>
                                    </p:set>
                                    <p:anim by="(-#ppt_w*2)" calcmode="lin" valueType="num">
                                      <p:cBhvr rctx="PPT">
                                        <p:cTn id="60" dur="500" autoRev="1" fill="hold">
                                          <p:stCondLst>
                                            <p:cond delay="0"/>
                                          </p:stCondLst>
                                        </p:cTn>
                                        <p:tgtEl>
                                          <p:spTgt spid="82"/>
                                        </p:tgtEl>
                                        <p:attrNameLst>
                                          <p:attrName>ppt_w</p:attrName>
                                        </p:attrNameLst>
                                      </p:cBhvr>
                                    </p:anim>
                                    <p:anim by="(#ppt_w*0.50)" calcmode="lin" valueType="num">
                                      <p:cBhvr>
                                        <p:cTn id="61" dur="500" decel="50000" autoRev="1" fill="hold">
                                          <p:stCondLst>
                                            <p:cond delay="0"/>
                                          </p:stCondLst>
                                        </p:cTn>
                                        <p:tgtEl>
                                          <p:spTgt spid="82"/>
                                        </p:tgtEl>
                                        <p:attrNameLst>
                                          <p:attrName>ppt_x</p:attrName>
                                        </p:attrNameLst>
                                      </p:cBhvr>
                                    </p:anim>
                                    <p:anim from="(-#ppt_h/2)" to="(#ppt_y)" calcmode="lin" valueType="num">
                                      <p:cBhvr>
                                        <p:cTn id="62" dur="1000" fill="hold">
                                          <p:stCondLst>
                                            <p:cond delay="0"/>
                                          </p:stCondLst>
                                        </p:cTn>
                                        <p:tgtEl>
                                          <p:spTgt spid="82"/>
                                        </p:tgtEl>
                                        <p:attrNameLst>
                                          <p:attrName>ppt_y</p:attrName>
                                        </p:attrNameLst>
                                      </p:cBhvr>
                                    </p:anim>
                                    <p:animRot by="21600000">
                                      <p:cBhvr>
                                        <p:cTn id="63" dur="1000" fill="hold">
                                          <p:stCondLst>
                                            <p:cond delay="0"/>
                                          </p:stCondLst>
                                        </p:cTn>
                                        <p:tgtEl>
                                          <p:spTgt spid="82"/>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p:cTn id="68" dur="1000" fill="hold"/>
                                        <p:tgtEl>
                                          <p:spTgt spid="54"/>
                                        </p:tgtEl>
                                        <p:attrNameLst>
                                          <p:attrName>ppt_w</p:attrName>
                                        </p:attrNameLst>
                                      </p:cBhvr>
                                      <p:tavLst>
                                        <p:tav tm="0">
                                          <p:val>
                                            <p:fltVal val="0"/>
                                          </p:val>
                                        </p:tav>
                                        <p:tav tm="100000">
                                          <p:val>
                                            <p:strVal val="#ppt_w"/>
                                          </p:val>
                                        </p:tav>
                                      </p:tavLst>
                                    </p:anim>
                                    <p:anim calcmode="lin" valueType="num">
                                      <p:cBhvr>
                                        <p:cTn id="69" dur="1000" fill="hold"/>
                                        <p:tgtEl>
                                          <p:spTgt spid="54"/>
                                        </p:tgtEl>
                                        <p:attrNameLst>
                                          <p:attrName>ppt_h</p:attrName>
                                        </p:attrNameLst>
                                      </p:cBhvr>
                                      <p:tavLst>
                                        <p:tav tm="0">
                                          <p:val>
                                            <p:fltVal val="0"/>
                                          </p:val>
                                        </p:tav>
                                        <p:tav tm="100000">
                                          <p:val>
                                            <p:strVal val="#ppt_h"/>
                                          </p:val>
                                        </p:tav>
                                      </p:tavLst>
                                    </p:anim>
                                    <p:anim calcmode="lin" valueType="num">
                                      <p:cBhvr>
                                        <p:cTn id="70" dur="1000" fill="hold"/>
                                        <p:tgtEl>
                                          <p:spTgt spid="54"/>
                                        </p:tgtEl>
                                        <p:attrNameLst>
                                          <p:attrName>style.rotation</p:attrName>
                                        </p:attrNameLst>
                                      </p:cBhvr>
                                      <p:tavLst>
                                        <p:tav tm="0">
                                          <p:val>
                                            <p:fltVal val="90"/>
                                          </p:val>
                                        </p:tav>
                                        <p:tav tm="100000">
                                          <p:val>
                                            <p:fltVal val="0"/>
                                          </p:val>
                                        </p:tav>
                                      </p:tavLst>
                                    </p:anim>
                                    <p:animEffect transition="in" filter="fade">
                                      <p:cBhvr>
                                        <p:cTn id="71" dur="1000"/>
                                        <p:tgtEl>
                                          <p:spTgt spid="54"/>
                                        </p:tgtEl>
                                      </p:cBhvr>
                                    </p:animEffec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83"/>
                                        </p:tgtEl>
                                        <p:attrNameLst>
                                          <p:attrName>style.visibility</p:attrName>
                                        </p:attrNameLst>
                                      </p:cBhvr>
                                      <p:to>
                                        <p:strVal val="visible"/>
                                      </p:to>
                                    </p:set>
                                    <p:anim by="(-#ppt_w*2)" calcmode="lin" valueType="num">
                                      <p:cBhvr rctx="PPT">
                                        <p:cTn id="76" dur="500" autoRev="1" fill="hold">
                                          <p:stCondLst>
                                            <p:cond delay="0"/>
                                          </p:stCondLst>
                                        </p:cTn>
                                        <p:tgtEl>
                                          <p:spTgt spid="83"/>
                                        </p:tgtEl>
                                        <p:attrNameLst>
                                          <p:attrName>ppt_w</p:attrName>
                                        </p:attrNameLst>
                                      </p:cBhvr>
                                    </p:anim>
                                    <p:anim by="(#ppt_w*0.50)" calcmode="lin" valueType="num">
                                      <p:cBhvr>
                                        <p:cTn id="77" dur="500" decel="50000" autoRev="1" fill="hold">
                                          <p:stCondLst>
                                            <p:cond delay="0"/>
                                          </p:stCondLst>
                                        </p:cTn>
                                        <p:tgtEl>
                                          <p:spTgt spid="83"/>
                                        </p:tgtEl>
                                        <p:attrNameLst>
                                          <p:attrName>ppt_x</p:attrName>
                                        </p:attrNameLst>
                                      </p:cBhvr>
                                    </p:anim>
                                    <p:anim from="(-#ppt_h/2)" to="(#ppt_y)" calcmode="lin" valueType="num">
                                      <p:cBhvr>
                                        <p:cTn id="78" dur="1000" fill="hold">
                                          <p:stCondLst>
                                            <p:cond delay="0"/>
                                          </p:stCondLst>
                                        </p:cTn>
                                        <p:tgtEl>
                                          <p:spTgt spid="83"/>
                                        </p:tgtEl>
                                        <p:attrNameLst>
                                          <p:attrName>ppt_y</p:attrName>
                                        </p:attrNameLst>
                                      </p:cBhvr>
                                    </p:anim>
                                    <p:animRot by="21600000">
                                      <p:cBhvr>
                                        <p:cTn id="79" dur="1000"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01</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35789431"/>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91580" y="13867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12060" y="2107586"/>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2977596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9"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10"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1" name="环形箭头 10"/>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2"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3"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6" name="环形箭头 15"/>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7"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8"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9" name="环形箭头 18"/>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216859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up)">
                                      <p:cBhvr>
                                        <p:cTn id="41" dur="500"/>
                                        <p:tgtEl>
                                          <p:spTgt spid="9"/>
                                        </p:tgtEl>
                                      </p:cBhvr>
                                    </p:animEffect>
                                  </p:childTnLst>
                                </p:cTn>
                              </p:par>
                              <p:par>
                                <p:cTn id="42" presetID="22" presetClass="entr" presetSubtype="1"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par>
                                <p:cTn id="45" presetID="22" presetClass="entr" presetSubtype="1"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par>
                                <p:cTn id="48" presetID="2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8" presetClass="entr" presetSubtype="6"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strips(downRight)">
                                      <p:cBhvr>
                                        <p:cTn id="55" dur="500"/>
                                        <p:tgtEl>
                                          <p:spTgt spid="12"/>
                                        </p:tgtEl>
                                      </p:cBhvr>
                                    </p:animEffect>
                                  </p:childTnLst>
                                </p:cTn>
                              </p:par>
                              <p:par>
                                <p:cTn id="56" presetID="18"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strips(downRight)">
                                      <p:cBhvr>
                                        <p:cTn id="58" dur="500"/>
                                        <p:tgtEl>
                                          <p:spTgt spid="13"/>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Right)">
                                      <p:cBhvr>
                                        <p:cTn id="61" dur="500"/>
                                        <p:tgtEl>
                                          <p:spTgt spid="15"/>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strips(downRigh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p:bldP spid="14" grpId="0" animBg="1"/>
      <p:bldP spid="15" grpId="0"/>
      <p:bldP spid="16" grpId="0" animBg="1"/>
      <p:bldP spid="17"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383713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1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par>
                                <p:cTn id="27" presetID="47" presetClass="entr" presetSubtype="0" fill="hold" grpId="0" nodeType="withEffect">
                                  <p:stCondLst>
                                    <p:cond delay="1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anim calcmode="lin" valueType="num">
                                      <p:cBhvr>
                                        <p:cTn id="30" dur="500" fill="hold"/>
                                        <p:tgtEl>
                                          <p:spTgt spid="16"/>
                                        </p:tgtEl>
                                        <p:attrNameLst>
                                          <p:attrName>ppt_x</p:attrName>
                                        </p:attrNameLst>
                                      </p:cBhvr>
                                      <p:tavLst>
                                        <p:tav tm="0">
                                          <p:val>
                                            <p:strVal val="#ppt_x"/>
                                          </p:val>
                                        </p:tav>
                                        <p:tav tm="100000">
                                          <p:val>
                                            <p:strVal val="#ppt_x"/>
                                          </p:val>
                                        </p:tav>
                                      </p:tavLst>
                                    </p:anim>
                                    <p:anim calcmode="lin" valueType="num">
                                      <p:cBhvr>
                                        <p:cTn id="31" dur="500" fill="hold"/>
                                        <p:tgtEl>
                                          <p:spTgt spid="16"/>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50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1000"/>
                                        <p:tgtEl>
                                          <p:spTgt spid="9"/>
                                        </p:tgtEl>
                                      </p:cBhvr>
                                    </p:animEffect>
                                  </p:childTnLst>
                                </p:cTn>
                              </p:par>
                              <p:par>
                                <p:cTn id="35" presetID="21" presetClass="entr" presetSubtype="1"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1000"/>
                                        <p:tgtEl>
                                          <p:spTgt spid="13"/>
                                        </p:tgtEl>
                                      </p:cBhvr>
                                    </p:animEffect>
                                  </p:childTnLst>
                                </p:cTn>
                              </p:par>
                              <p:par>
                                <p:cTn id="38" presetID="47" presetClass="entr" presetSubtype="0" fill="hold" grpId="0" nodeType="withEffect">
                                  <p:stCondLst>
                                    <p:cond delay="1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anim calcmode="lin" valueType="num">
                                      <p:cBhvr>
                                        <p:cTn id="41" dur="500" fill="hold"/>
                                        <p:tgtEl>
                                          <p:spTgt spid="17"/>
                                        </p:tgtEl>
                                        <p:attrNameLst>
                                          <p:attrName>ppt_x</p:attrName>
                                        </p:attrNameLst>
                                      </p:cBhvr>
                                      <p:tavLst>
                                        <p:tav tm="0">
                                          <p:val>
                                            <p:strVal val="#ppt_x"/>
                                          </p:val>
                                        </p:tav>
                                        <p:tav tm="100000">
                                          <p:val>
                                            <p:strVal val="#ppt_x"/>
                                          </p:val>
                                        </p:tav>
                                      </p:tavLst>
                                    </p:anim>
                                    <p:anim calcmode="lin" valueType="num">
                                      <p:cBhvr>
                                        <p:cTn id="42" dur="500" fill="hold"/>
                                        <p:tgtEl>
                                          <p:spTgt spid="17"/>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1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1000"/>
                                        <p:tgtEl>
                                          <p:spTgt spid="10"/>
                                        </p:tgtEl>
                                      </p:cBhvr>
                                    </p:animEffect>
                                  </p:childTnLst>
                                </p:cTn>
                              </p:par>
                              <p:par>
                                <p:cTn id="46" presetID="21" presetClass="entr" presetSubtype="1" fill="hold" grpId="0" nodeType="withEffect">
                                  <p:stCondLst>
                                    <p:cond delay="100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1000"/>
                                        <p:tgtEl>
                                          <p:spTgt spid="14"/>
                                        </p:tgtEl>
                                      </p:cBhvr>
                                    </p:animEffect>
                                  </p:childTnLst>
                                </p:cTn>
                              </p:par>
                              <p:par>
                                <p:cTn id="49" presetID="47" presetClass="entr" presetSubtype="0" fill="hold" grpId="0" nodeType="withEffect">
                                  <p:stCondLst>
                                    <p:cond delay="20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par>
                                <p:cTn id="54" presetID="21" presetClass="entr" presetSubtype="1" fill="hold" grpId="0" nodeType="withEffect">
                                  <p:stCondLst>
                                    <p:cond delay="1500"/>
                                  </p:stCondLst>
                                  <p:childTnLst>
                                    <p:set>
                                      <p:cBhvr>
                                        <p:cTn id="55" dur="1" fill="hold">
                                          <p:stCondLst>
                                            <p:cond delay="0"/>
                                          </p:stCondLst>
                                        </p:cTn>
                                        <p:tgtEl>
                                          <p:spTgt spid="11"/>
                                        </p:tgtEl>
                                        <p:attrNameLst>
                                          <p:attrName>style.visibility</p:attrName>
                                        </p:attrNameLst>
                                      </p:cBhvr>
                                      <p:to>
                                        <p:strVal val="visible"/>
                                      </p:to>
                                    </p:set>
                                    <p:animEffect transition="in" filter="wheel(1)">
                                      <p:cBhvr>
                                        <p:cTn id="56" dur="1000"/>
                                        <p:tgtEl>
                                          <p:spTgt spid="11"/>
                                        </p:tgtEl>
                                      </p:cBhvr>
                                    </p:animEffect>
                                  </p:childTnLst>
                                </p:cTn>
                              </p:par>
                              <p:par>
                                <p:cTn id="57" presetID="21" presetClass="entr" presetSubtype="1" fill="hold" grpId="0" nodeType="withEffect">
                                  <p:stCondLst>
                                    <p:cond delay="1500"/>
                                  </p:stCondLst>
                                  <p:childTnLst>
                                    <p:set>
                                      <p:cBhvr>
                                        <p:cTn id="58" dur="1" fill="hold">
                                          <p:stCondLst>
                                            <p:cond delay="0"/>
                                          </p:stCondLst>
                                        </p:cTn>
                                        <p:tgtEl>
                                          <p:spTgt spid="15"/>
                                        </p:tgtEl>
                                        <p:attrNameLst>
                                          <p:attrName>style.visibility</p:attrName>
                                        </p:attrNameLst>
                                      </p:cBhvr>
                                      <p:to>
                                        <p:strVal val="visible"/>
                                      </p:to>
                                    </p:set>
                                    <p:animEffect transition="in" filter="wheel(1)">
                                      <p:cBhvr>
                                        <p:cTn id="59" dur="1000"/>
                                        <p:tgtEl>
                                          <p:spTgt spid="15"/>
                                        </p:tgtEl>
                                      </p:cBhvr>
                                    </p:animEffect>
                                  </p:childTnLst>
                                </p:cTn>
                              </p:par>
                              <p:par>
                                <p:cTn id="60" presetID="47" presetClass="entr" presetSubtype="0" fill="hold" grpId="0" nodeType="withEffect">
                                  <p:stCondLst>
                                    <p:cond delay="2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29" name="Group 18"/>
          <p:cNvGrpSpPr>
            <a:grpSpLocks noChangeAspect="1"/>
          </p:cNvGrpSpPr>
          <p:nvPr/>
        </p:nvGrpSpPr>
        <p:grpSpPr bwMode="auto">
          <a:xfrm>
            <a:off x="1737227" y="1901166"/>
            <a:ext cx="640814" cy="427211"/>
            <a:chOff x="0" y="0"/>
            <a:chExt cx="576000" cy="385071"/>
          </a:xfrm>
          <a:effectLst>
            <a:glow>
              <a:schemeClr val="bg1"/>
            </a:glow>
          </a:effectLst>
        </p:grpSpPr>
        <p:sp>
          <p:nvSpPr>
            <p:cNvPr id="30"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1"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32" name="TextBox 42" descr="6A3013BADB884660B194CAD3FEF2932C# #TextBox 42"/>
          <p:cNvSpPr txBox="1">
            <a:spLocks noChangeArrowheads="1"/>
          </p:cNvSpPr>
          <p:nvPr/>
        </p:nvSpPr>
        <p:spPr bwMode="auto">
          <a:xfrm>
            <a:off x="1694394"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35" name="直接连接符 34"/>
          <p:cNvCxnSpPr/>
          <p:nvPr/>
        </p:nvCxnSpPr>
        <p:spPr>
          <a:xfrm>
            <a:off x="1236483"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353595"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7" name="Group 18"/>
          <p:cNvGrpSpPr>
            <a:grpSpLocks noChangeAspect="1"/>
          </p:cNvGrpSpPr>
          <p:nvPr/>
        </p:nvGrpSpPr>
        <p:grpSpPr bwMode="auto">
          <a:xfrm>
            <a:off x="4208284" y="1901166"/>
            <a:ext cx="640814" cy="427211"/>
            <a:chOff x="0" y="0"/>
            <a:chExt cx="576000" cy="385071"/>
          </a:xfrm>
          <a:effectLst>
            <a:glow>
              <a:schemeClr val="bg1"/>
            </a:glow>
          </a:effectLst>
        </p:grpSpPr>
        <p:sp>
          <p:nvSpPr>
            <p:cNvPr id="38"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9"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0" name="TextBox 42" descr="6A3013BADB884660B194CAD3FEF2932C# #TextBox 42"/>
          <p:cNvSpPr txBox="1">
            <a:spLocks noChangeArrowheads="1"/>
          </p:cNvSpPr>
          <p:nvPr/>
        </p:nvSpPr>
        <p:spPr bwMode="auto">
          <a:xfrm>
            <a:off x="4165452"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43" name="直接连接符 42"/>
          <p:cNvCxnSpPr/>
          <p:nvPr/>
        </p:nvCxnSpPr>
        <p:spPr>
          <a:xfrm>
            <a:off x="370754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824652"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45" name="Group 18"/>
          <p:cNvGrpSpPr>
            <a:grpSpLocks noChangeAspect="1"/>
          </p:cNvGrpSpPr>
          <p:nvPr/>
        </p:nvGrpSpPr>
        <p:grpSpPr bwMode="auto">
          <a:xfrm>
            <a:off x="6679342" y="1901166"/>
            <a:ext cx="640814" cy="427211"/>
            <a:chOff x="0" y="0"/>
            <a:chExt cx="576000" cy="385071"/>
          </a:xfrm>
          <a:effectLst>
            <a:glow>
              <a:schemeClr val="bg1"/>
            </a:glow>
          </a:effectLst>
        </p:grpSpPr>
        <p:sp>
          <p:nvSpPr>
            <p:cNvPr id="46"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47"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8" name="TextBox 42" descr="6A3013BADB884660B194CAD3FEF2932C# #TextBox 42"/>
          <p:cNvSpPr txBox="1">
            <a:spLocks noChangeArrowheads="1"/>
          </p:cNvSpPr>
          <p:nvPr/>
        </p:nvSpPr>
        <p:spPr bwMode="auto">
          <a:xfrm>
            <a:off x="6636509"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51" name="直接连接符 50"/>
          <p:cNvCxnSpPr/>
          <p:nvPr/>
        </p:nvCxnSpPr>
        <p:spPr>
          <a:xfrm>
            <a:off x="6178598"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6295709"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051046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750" fill="hold"/>
                                        <p:tgtEl>
                                          <p:spTgt spid="32"/>
                                        </p:tgtEl>
                                        <p:attrNameLst>
                                          <p:attrName>ppt_w</p:attrName>
                                        </p:attrNameLst>
                                      </p:cBhvr>
                                      <p:tavLst>
                                        <p:tav tm="0">
                                          <p:val>
                                            <p:fltVal val="0"/>
                                          </p:val>
                                        </p:tav>
                                        <p:tav tm="100000">
                                          <p:val>
                                            <p:strVal val="#ppt_w"/>
                                          </p:val>
                                        </p:tav>
                                      </p:tavLst>
                                    </p:anim>
                                    <p:anim calcmode="lin" valueType="num">
                                      <p:cBhvr>
                                        <p:cTn id="25" dur="750" fill="hold"/>
                                        <p:tgtEl>
                                          <p:spTgt spid="32"/>
                                        </p:tgtEl>
                                        <p:attrNameLst>
                                          <p:attrName>ppt_h</p:attrName>
                                        </p:attrNameLst>
                                      </p:cBhvr>
                                      <p:tavLst>
                                        <p:tav tm="0">
                                          <p:val>
                                            <p:fltVal val="0"/>
                                          </p:val>
                                        </p:tav>
                                        <p:tav tm="100000">
                                          <p:val>
                                            <p:strVal val="#ppt_h"/>
                                          </p:val>
                                        </p:tav>
                                      </p:tavLst>
                                    </p:anim>
                                    <p:animEffect transition="in" filter="fade">
                                      <p:cBhvr>
                                        <p:cTn id="26" dur="750"/>
                                        <p:tgtEl>
                                          <p:spTgt spid="32"/>
                                        </p:tgtEl>
                                      </p:cBhvr>
                                    </p:animEffect>
                                  </p:childTnLst>
                                </p:cTn>
                              </p:par>
                            </p:childTnLst>
                          </p:cTn>
                        </p:par>
                        <p:par>
                          <p:cTn id="27" fill="hold">
                            <p:stCondLst>
                              <p:cond delay="750"/>
                            </p:stCondLst>
                            <p:childTnLst>
                              <p:par>
                                <p:cTn id="28" presetID="1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slide(fromTop)">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34">
                                            <p:txEl>
                                              <p:pRg st="0" end="0"/>
                                            </p:txEl>
                                          </p:spTgt>
                                        </p:tgtEl>
                                        <p:attrNameLst>
                                          <p:attrName>style.visibility</p:attrName>
                                        </p:attrNameLst>
                                      </p:cBhvr>
                                      <p:to>
                                        <p:strVal val="visible"/>
                                      </p:to>
                                    </p:set>
                                    <p:animEffect transition="in" filter="wipe(up)">
                                      <p:cBhvr>
                                        <p:cTn id="52" dur="750"/>
                                        <p:tgtEl>
                                          <p:spTgt spid="3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750" fill="hold"/>
                                        <p:tgtEl>
                                          <p:spTgt spid="40"/>
                                        </p:tgtEl>
                                        <p:attrNameLst>
                                          <p:attrName>ppt_w</p:attrName>
                                        </p:attrNameLst>
                                      </p:cBhvr>
                                      <p:tavLst>
                                        <p:tav tm="0">
                                          <p:val>
                                            <p:fltVal val="0"/>
                                          </p:val>
                                        </p:tav>
                                        <p:tav tm="100000">
                                          <p:val>
                                            <p:strVal val="#ppt_w"/>
                                          </p:val>
                                        </p:tav>
                                      </p:tavLst>
                                    </p:anim>
                                    <p:anim calcmode="lin" valueType="num">
                                      <p:cBhvr>
                                        <p:cTn id="58" dur="750" fill="hold"/>
                                        <p:tgtEl>
                                          <p:spTgt spid="40"/>
                                        </p:tgtEl>
                                        <p:attrNameLst>
                                          <p:attrName>ppt_h</p:attrName>
                                        </p:attrNameLst>
                                      </p:cBhvr>
                                      <p:tavLst>
                                        <p:tav tm="0">
                                          <p:val>
                                            <p:fltVal val="0"/>
                                          </p:val>
                                        </p:tav>
                                        <p:tav tm="100000">
                                          <p:val>
                                            <p:strVal val="#ppt_h"/>
                                          </p:val>
                                        </p:tav>
                                      </p:tavLst>
                                    </p:anim>
                                    <p:animEffect transition="in" filter="fade">
                                      <p:cBhvr>
                                        <p:cTn id="59" dur="750"/>
                                        <p:tgtEl>
                                          <p:spTgt spid="40"/>
                                        </p:tgtEl>
                                      </p:cBhvr>
                                    </p:animEffect>
                                  </p:childTnLst>
                                </p:cTn>
                              </p:par>
                            </p:childTnLst>
                          </p:cTn>
                        </p:par>
                        <p:par>
                          <p:cTn id="60" fill="hold">
                            <p:stCondLst>
                              <p:cond delay="750"/>
                            </p:stCondLst>
                            <p:childTnLst>
                              <p:par>
                                <p:cTn id="61" presetID="1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slide(fromTop)">
                                      <p:cBhvr>
                                        <p:cTn id="63" dur="500"/>
                                        <p:tgtEl>
                                          <p:spTgt spid="3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childTnLst>
                    </p:cTn>
                  </p:par>
                  <p:par>
                    <p:cTn id="69" fill="hold">
                      <p:stCondLst>
                        <p:cond delay="indefinite"/>
                      </p:stCondLst>
                      <p:childTnLst>
                        <p:par>
                          <p:cTn id="70" fill="hold">
                            <p:stCondLst>
                              <p:cond delay="0"/>
                            </p:stCondLst>
                            <p:childTnLst>
                              <p:par>
                                <p:cTn id="71" presetID="47" presetClass="entr" presetSubtype="0"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wipe(left)">
                                      <p:cBhvr>
                                        <p:cTn id="80" dur="500"/>
                                        <p:tgtEl>
                                          <p:spTgt spid="4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nodeType="clickEffect">
                                  <p:stCondLst>
                                    <p:cond delay="0"/>
                                  </p:stCondLst>
                                  <p:childTnLst>
                                    <p:set>
                                      <p:cBhvr>
                                        <p:cTn id="84" dur="1" fill="hold">
                                          <p:stCondLst>
                                            <p:cond delay="0"/>
                                          </p:stCondLst>
                                        </p:cTn>
                                        <p:tgtEl>
                                          <p:spTgt spid="42">
                                            <p:txEl>
                                              <p:pRg st="0" end="0"/>
                                            </p:txEl>
                                          </p:spTgt>
                                        </p:tgtEl>
                                        <p:attrNameLst>
                                          <p:attrName>style.visibility</p:attrName>
                                        </p:attrNameLst>
                                      </p:cBhvr>
                                      <p:to>
                                        <p:strVal val="visible"/>
                                      </p:to>
                                    </p:set>
                                    <p:animEffect transition="in" filter="wipe(up)">
                                      <p:cBhvr>
                                        <p:cTn id="85" dur="750"/>
                                        <p:tgtEl>
                                          <p:spTgt spid="42">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750" fill="hold"/>
                                        <p:tgtEl>
                                          <p:spTgt spid="48"/>
                                        </p:tgtEl>
                                        <p:attrNameLst>
                                          <p:attrName>ppt_w</p:attrName>
                                        </p:attrNameLst>
                                      </p:cBhvr>
                                      <p:tavLst>
                                        <p:tav tm="0">
                                          <p:val>
                                            <p:fltVal val="0"/>
                                          </p:val>
                                        </p:tav>
                                        <p:tav tm="100000">
                                          <p:val>
                                            <p:strVal val="#ppt_w"/>
                                          </p:val>
                                        </p:tav>
                                      </p:tavLst>
                                    </p:anim>
                                    <p:anim calcmode="lin" valueType="num">
                                      <p:cBhvr>
                                        <p:cTn id="91" dur="750" fill="hold"/>
                                        <p:tgtEl>
                                          <p:spTgt spid="48"/>
                                        </p:tgtEl>
                                        <p:attrNameLst>
                                          <p:attrName>ppt_h</p:attrName>
                                        </p:attrNameLst>
                                      </p:cBhvr>
                                      <p:tavLst>
                                        <p:tav tm="0">
                                          <p:val>
                                            <p:fltVal val="0"/>
                                          </p:val>
                                        </p:tav>
                                        <p:tav tm="100000">
                                          <p:val>
                                            <p:strVal val="#ppt_h"/>
                                          </p:val>
                                        </p:tav>
                                      </p:tavLst>
                                    </p:anim>
                                    <p:animEffect transition="in" filter="fade">
                                      <p:cBhvr>
                                        <p:cTn id="92" dur="750"/>
                                        <p:tgtEl>
                                          <p:spTgt spid="48"/>
                                        </p:tgtEl>
                                      </p:cBhvr>
                                    </p:animEffect>
                                  </p:childTnLst>
                                </p:cTn>
                              </p:par>
                            </p:childTnLst>
                          </p:cTn>
                        </p:par>
                        <p:par>
                          <p:cTn id="93" fill="hold">
                            <p:stCondLst>
                              <p:cond delay="750"/>
                            </p:stCondLst>
                            <p:childTnLst>
                              <p:par>
                                <p:cTn id="94" presetID="12" presetClass="entr" presetSubtype="1"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slide(fromTop)">
                                      <p:cBhvr>
                                        <p:cTn id="96" dur="500"/>
                                        <p:tgtEl>
                                          <p:spTgt spid="45"/>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down)">
                                      <p:cBhvr>
                                        <p:cTn id="101" dur="500"/>
                                        <p:tgtEl>
                                          <p:spTgt spid="49"/>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fade">
                                      <p:cBhvr>
                                        <p:cTn id="106" dur="1000"/>
                                        <p:tgtEl>
                                          <p:spTgt spid="52"/>
                                        </p:tgtEl>
                                      </p:cBhvr>
                                    </p:animEffect>
                                    <p:anim calcmode="lin" valueType="num">
                                      <p:cBhvr>
                                        <p:cTn id="107" dur="1000" fill="hold"/>
                                        <p:tgtEl>
                                          <p:spTgt spid="52"/>
                                        </p:tgtEl>
                                        <p:attrNameLst>
                                          <p:attrName>ppt_x</p:attrName>
                                        </p:attrNameLst>
                                      </p:cBhvr>
                                      <p:tavLst>
                                        <p:tav tm="0">
                                          <p:val>
                                            <p:strVal val="#ppt_x"/>
                                          </p:val>
                                        </p:tav>
                                        <p:tav tm="100000">
                                          <p:val>
                                            <p:strVal val="#ppt_x"/>
                                          </p:val>
                                        </p:tav>
                                      </p:tavLst>
                                    </p:anim>
                                    <p:anim calcmode="lin" valueType="num">
                                      <p:cBhvr>
                                        <p:cTn id="10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left)">
                                      <p:cBhvr>
                                        <p:cTn id="113" dur="500"/>
                                        <p:tgtEl>
                                          <p:spTgt spid="51"/>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50">
                                            <p:txEl>
                                              <p:pRg st="0" end="0"/>
                                            </p:txEl>
                                          </p:spTgt>
                                        </p:tgtEl>
                                        <p:attrNameLst>
                                          <p:attrName>style.visibility</p:attrName>
                                        </p:attrNameLst>
                                      </p:cBhvr>
                                      <p:to>
                                        <p:strVal val="visible"/>
                                      </p:to>
                                    </p:set>
                                    <p:animEffect transition="in" filter="wipe(up)">
                                      <p:cBhvr>
                                        <p:cTn id="118" dur="75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animBg="1"/>
      <p:bldP spid="36" grpId="0"/>
      <p:bldP spid="40" grpId="0"/>
      <p:bldP spid="41" grpId="0" animBg="1"/>
      <p:bldP spid="44" grpId="0"/>
      <p:bldP spid="48" grpId="0"/>
      <p:bldP spid="49" grpId="0" animBg="1"/>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0" name="文本框 9"/>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2" name="组合 11"/>
          <p:cNvGrpSpPr/>
          <p:nvPr/>
        </p:nvGrpSpPr>
        <p:grpSpPr>
          <a:xfrm>
            <a:off x="3236639" y="2042749"/>
            <a:ext cx="897207" cy="897206"/>
            <a:chOff x="4315518" y="2723665"/>
            <a:chExt cx="1196276" cy="1196274"/>
          </a:xfrm>
        </p:grpSpPr>
        <p:sp>
          <p:nvSpPr>
            <p:cNvPr id="13"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80"/>
            <p:cNvGrpSpPr>
              <a:grpSpLocks noChangeAspect="1"/>
            </p:cNvGrpSpPr>
            <p:nvPr/>
          </p:nvGrpSpPr>
          <p:grpSpPr bwMode="auto">
            <a:xfrm>
              <a:off x="4674224" y="2892590"/>
              <a:ext cx="610129" cy="647440"/>
              <a:chOff x="4738" y="3130"/>
              <a:chExt cx="551" cy="590"/>
            </a:xfrm>
            <a:solidFill>
              <a:schemeClr val="bg1"/>
            </a:solidFill>
          </p:grpSpPr>
          <p:sp>
            <p:nvSpPr>
              <p:cNvPr id="15"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1600129" y="1401008"/>
            <a:ext cx="897207" cy="897206"/>
            <a:chOff x="2133505" y="1868011"/>
            <a:chExt cx="1196276" cy="1196274"/>
          </a:xfrm>
        </p:grpSpPr>
        <p:sp>
          <p:nvSpPr>
            <p:cNvPr id="20"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94152" y="2091252"/>
              <a:ext cx="489277" cy="684119"/>
              <a:chOff x="9451975" y="2613025"/>
              <a:chExt cx="538163" cy="752475"/>
            </a:xfrm>
            <a:solidFill>
              <a:schemeClr val="bg1"/>
            </a:solidFill>
          </p:grpSpPr>
          <p:sp>
            <p:nvSpPr>
              <p:cNvPr id="22"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4873148" y="1401008"/>
            <a:ext cx="897207" cy="897206"/>
            <a:chOff x="6497531" y="1868011"/>
            <a:chExt cx="1196276" cy="1196274"/>
          </a:xfrm>
        </p:grpSpPr>
        <p:sp>
          <p:nvSpPr>
            <p:cNvPr id="26"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30"/>
            <p:cNvGrpSpPr>
              <a:grpSpLocks noChangeAspect="1"/>
            </p:cNvGrpSpPr>
            <p:nvPr/>
          </p:nvGrpSpPr>
          <p:grpSpPr bwMode="auto">
            <a:xfrm>
              <a:off x="6803608" y="2159197"/>
              <a:ext cx="671337" cy="481838"/>
              <a:chOff x="3670" y="2036"/>
              <a:chExt cx="581" cy="417"/>
            </a:xfrm>
          </p:grpSpPr>
          <p:sp>
            <p:nvSpPr>
              <p:cNvPr id="28"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6509659" y="2042749"/>
            <a:ext cx="897207" cy="897206"/>
            <a:chOff x="8679545" y="2723665"/>
            <a:chExt cx="1196276" cy="1196274"/>
          </a:xfrm>
        </p:grpSpPr>
        <p:sp>
          <p:nvSpPr>
            <p:cNvPr id="39"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9098807" y="3037776"/>
              <a:ext cx="433949" cy="491850"/>
              <a:chOff x="2471074" y="6170447"/>
              <a:chExt cx="1106488" cy="1254125"/>
            </a:xfrm>
            <a:solidFill>
              <a:schemeClr val="bg1"/>
            </a:solidFill>
          </p:grpSpPr>
          <p:sp>
            <p:nvSpPr>
              <p:cNvPr id="4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4"/>
              <p:cNvSpPr>
                <a:spLocks noChangeArrowheads="1"/>
              </p:cNvSpPr>
              <p:nvPr/>
            </p:nvSpPr>
            <p:spPr bwMode="auto">
              <a:xfrm>
                <a:off x="2936212" y="6843547"/>
                <a:ext cx="146050" cy="152400"/>
              </a:xfrm>
              <a:prstGeom prst="ellips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7" name="文本框 4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860497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75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1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ppt_x"/>
                                          </p:val>
                                        </p:tav>
                                        <p:tav tm="100000">
                                          <p:val>
                                            <p:strVal val="#ppt_x"/>
                                          </p:val>
                                        </p:tav>
                                      </p:tavLst>
                                    </p:anim>
                                    <p:anim calcmode="lin" valueType="num">
                                      <p:cBhvr additive="base">
                                        <p:cTn id="47" dur="5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25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500" fill="hold"/>
                                        <p:tgtEl>
                                          <p:spTgt spid="46"/>
                                        </p:tgtEl>
                                        <p:attrNameLst>
                                          <p:attrName>ppt_x</p:attrName>
                                        </p:attrNameLst>
                                      </p:cBhvr>
                                      <p:tavLst>
                                        <p:tav tm="0">
                                          <p:val>
                                            <p:strVal val="#ppt_x"/>
                                          </p:val>
                                        </p:tav>
                                        <p:tav tm="100000">
                                          <p:val>
                                            <p:strVal val="#ppt_x"/>
                                          </p:val>
                                        </p:tav>
                                      </p:tavLst>
                                    </p:anim>
                                    <p:anim calcmode="lin" valueType="num">
                                      <p:cBhvr additive="base">
                                        <p:cTn id="55" dur="5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50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75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45" grpId="0"/>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02</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673996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Block Arc 51"/>
          <p:cNvGrpSpPr>
            <a:grpSpLocks/>
          </p:cNvGrpSpPr>
          <p:nvPr/>
        </p:nvGrpSpPr>
        <p:grpSpPr bwMode="auto">
          <a:xfrm>
            <a:off x="919072" y="1954589"/>
            <a:ext cx="1606842" cy="806216"/>
            <a:chOff x="0" y="0"/>
            <a:chExt cx="1371" cy="691"/>
          </a:xfrm>
        </p:grpSpPr>
        <p:pic>
          <p:nvPicPr>
            <p:cNvPr id="9"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1" name="Block Arc 52"/>
          <p:cNvGrpSpPr>
            <a:grpSpLocks/>
          </p:cNvGrpSpPr>
          <p:nvPr/>
        </p:nvGrpSpPr>
        <p:grpSpPr bwMode="auto">
          <a:xfrm>
            <a:off x="2265725" y="2747971"/>
            <a:ext cx="1605669" cy="806216"/>
            <a:chOff x="0" y="0"/>
            <a:chExt cx="1370" cy="691"/>
          </a:xfrm>
        </p:grpSpPr>
        <p:pic>
          <p:nvPicPr>
            <p:cNvPr id="12"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4" name="Block Arc 53"/>
          <p:cNvGrpSpPr>
            <a:grpSpLocks/>
          </p:cNvGrpSpPr>
          <p:nvPr/>
        </p:nvGrpSpPr>
        <p:grpSpPr bwMode="auto">
          <a:xfrm>
            <a:off x="3615894" y="1954589"/>
            <a:ext cx="1605669" cy="806216"/>
            <a:chOff x="0" y="0"/>
            <a:chExt cx="1370" cy="691"/>
          </a:xfrm>
        </p:grpSpPr>
        <p:pic>
          <p:nvPicPr>
            <p:cNvPr id="15"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7" name="Block Arc 54"/>
          <p:cNvGrpSpPr>
            <a:grpSpLocks/>
          </p:cNvGrpSpPr>
          <p:nvPr/>
        </p:nvGrpSpPr>
        <p:grpSpPr bwMode="auto">
          <a:xfrm>
            <a:off x="4961374" y="2747971"/>
            <a:ext cx="1606841" cy="806216"/>
            <a:chOff x="0" y="0"/>
            <a:chExt cx="1371" cy="691"/>
          </a:xfrm>
        </p:grpSpPr>
        <p:pic>
          <p:nvPicPr>
            <p:cNvPr id="18"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0" name="Block Arc 55"/>
          <p:cNvGrpSpPr>
            <a:grpSpLocks/>
          </p:cNvGrpSpPr>
          <p:nvPr/>
        </p:nvGrpSpPr>
        <p:grpSpPr bwMode="auto">
          <a:xfrm>
            <a:off x="6311543" y="1954589"/>
            <a:ext cx="1606841" cy="806216"/>
            <a:chOff x="0" y="0"/>
            <a:chExt cx="1371" cy="691"/>
          </a:xfrm>
        </p:grpSpPr>
        <p:pic>
          <p:nvPicPr>
            <p:cNvPr id="21"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3" name="Freeform 62"/>
          <p:cNvGrpSpPr>
            <a:grpSpLocks/>
          </p:cNvGrpSpPr>
          <p:nvPr/>
        </p:nvGrpSpPr>
        <p:grpSpPr bwMode="auto">
          <a:xfrm>
            <a:off x="1256614" y="2304611"/>
            <a:ext cx="936446" cy="935725"/>
            <a:chOff x="0" y="0"/>
            <a:chExt cx="799" cy="802"/>
          </a:xfrm>
        </p:grpSpPr>
        <p:pic>
          <p:nvPicPr>
            <p:cNvPr id="24"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6" name="Freeform 63"/>
          <p:cNvGrpSpPr>
            <a:grpSpLocks/>
          </p:cNvGrpSpPr>
          <p:nvPr/>
        </p:nvGrpSpPr>
        <p:grpSpPr bwMode="auto">
          <a:xfrm>
            <a:off x="2606782" y="2304611"/>
            <a:ext cx="936446" cy="935725"/>
            <a:chOff x="0" y="0"/>
            <a:chExt cx="799" cy="802"/>
          </a:xfrm>
        </p:grpSpPr>
        <p:pic>
          <p:nvPicPr>
            <p:cNvPr id="27"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9" name="Freeform 64"/>
          <p:cNvGrpSpPr>
            <a:grpSpLocks/>
          </p:cNvGrpSpPr>
          <p:nvPr/>
        </p:nvGrpSpPr>
        <p:grpSpPr bwMode="auto">
          <a:xfrm>
            <a:off x="3956951" y="2304611"/>
            <a:ext cx="936446" cy="935725"/>
            <a:chOff x="0" y="0"/>
            <a:chExt cx="799" cy="802"/>
          </a:xfrm>
        </p:grpSpPr>
        <p:pic>
          <p:nvPicPr>
            <p:cNvPr id="30"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2" name="Freeform 65"/>
          <p:cNvGrpSpPr>
            <a:grpSpLocks/>
          </p:cNvGrpSpPr>
          <p:nvPr/>
        </p:nvGrpSpPr>
        <p:grpSpPr bwMode="auto">
          <a:xfrm>
            <a:off x="5307120" y="2304611"/>
            <a:ext cx="941134" cy="935725"/>
            <a:chOff x="0" y="0"/>
            <a:chExt cx="803" cy="802"/>
          </a:xfrm>
        </p:grpSpPr>
        <p:pic>
          <p:nvPicPr>
            <p:cNvPr id="33"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5" name="Freeform 66"/>
          <p:cNvGrpSpPr>
            <a:grpSpLocks/>
          </p:cNvGrpSpPr>
          <p:nvPr/>
        </p:nvGrpSpPr>
        <p:grpSpPr bwMode="auto">
          <a:xfrm>
            <a:off x="6657289" y="2304611"/>
            <a:ext cx="941134" cy="935725"/>
            <a:chOff x="0" y="0"/>
            <a:chExt cx="803" cy="802"/>
          </a:xfrm>
        </p:grpSpPr>
        <p:pic>
          <p:nvPicPr>
            <p:cNvPr id="36"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8"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1009317"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2302057"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5090296"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smtClean="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375067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425229"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45804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3619933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3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850"/>
                            </p:stCondLst>
                            <p:childTnLst>
                              <p:par>
                                <p:cTn id="29" presetID="22" presetClass="entr" presetSubtype="8"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par>
                          <p:cTn id="32" fill="hold">
                            <p:stCondLst>
                              <p:cond delay="235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285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childTnLst>
                          </p:cTn>
                        </p:par>
                        <p:par>
                          <p:cTn id="44" fill="hold">
                            <p:stCondLst>
                              <p:cond delay="385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anim calcmode="lin" valueType="num">
                                      <p:cBhvr>
                                        <p:cTn id="49"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8"/>
                                        </p:tgtEl>
                                      </p:cBhvr>
                                    </p:animEffect>
                                  </p:childTnLst>
                                </p:cTn>
                              </p:par>
                            </p:childTnLst>
                          </p:cTn>
                        </p:par>
                        <p:par>
                          <p:cTn id="52" fill="hold">
                            <p:stCondLst>
                              <p:cond delay="46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39"/>
                                        </p:tgtEl>
                                        <p:attrNameLst>
                                          <p:attrName>ppt_y</p:attrName>
                                        </p:attrNameLst>
                                      </p:cBhvr>
                                      <p:tavLst>
                                        <p:tav tm="0">
                                          <p:val>
                                            <p:strVal val="#ppt_y"/>
                                          </p:val>
                                        </p:tav>
                                        <p:tav tm="100000">
                                          <p:val>
                                            <p:strVal val="#ppt_y"/>
                                          </p:val>
                                        </p:tav>
                                      </p:tavLst>
                                    </p:anim>
                                    <p:anim calcmode="lin" valueType="num">
                                      <p:cBhvr>
                                        <p:cTn id="5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39"/>
                                        </p:tgtEl>
                                      </p:cBhvr>
                                    </p:animEffect>
                                  </p:childTnLst>
                                </p:cTn>
                              </p:par>
                            </p:childTnLst>
                          </p:cTn>
                        </p:par>
                        <p:par>
                          <p:cTn id="60" fill="hold">
                            <p:stCondLst>
                              <p:cond delay="5500"/>
                            </p:stCondLst>
                            <p:childTnLst>
                              <p:par>
                                <p:cTn id="61" presetID="10" presetClass="entr" presetSubtype="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60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40"/>
                                        </p:tgtEl>
                                        <p:attrNameLst>
                                          <p:attrName>ppt_y</p:attrName>
                                        </p:attrNameLst>
                                      </p:cBhvr>
                                      <p:tavLst>
                                        <p:tav tm="0">
                                          <p:val>
                                            <p:strVal val="#ppt_y"/>
                                          </p:val>
                                        </p:tav>
                                        <p:tav tm="100000">
                                          <p:val>
                                            <p:strVal val="#ppt_y"/>
                                          </p:val>
                                        </p:tav>
                                      </p:tavLst>
                                    </p:anim>
                                    <p:anim calcmode="lin" valueType="num">
                                      <p:cBhvr>
                                        <p:cTn id="6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40"/>
                                        </p:tgtEl>
                                      </p:cBhvr>
                                    </p:animEffect>
                                  </p:childTnLst>
                                </p:cTn>
                              </p:par>
                            </p:childTnLst>
                          </p:cTn>
                        </p:par>
                        <p:par>
                          <p:cTn id="72" fill="hold">
                            <p:stCondLst>
                              <p:cond delay="675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41"/>
                                        </p:tgtEl>
                                        <p:attrNameLst>
                                          <p:attrName>ppt_y</p:attrName>
                                        </p:attrNameLst>
                                      </p:cBhvr>
                                      <p:tavLst>
                                        <p:tav tm="0">
                                          <p:val>
                                            <p:strVal val="#ppt_y"/>
                                          </p:val>
                                        </p:tav>
                                        <p:tav tm="100000">
                                          <p:val>
                                            <p:strVal val="#ppt_y"/>
                                          </p:val>
                                        </p:tav>
                                      </p:tavLst>
                                    </p:anim>
                                    <p:anim calcmode="lin" valueType="num">
                                      <p:cBhvr>
                                        <p:cTn id="77"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41"/>
                                        </p:tgtEl>
                                      </p:cBhvr>
                                    </p:animEffect>
                                  </p:childTnLst>
                                </p:cTn>
                              </p:par>
                            </p:childTnLst>
                          </p:cTn>
                        </p:par>
                        <p:par>
                          <p:cTn id="80" fill="hold">
                            <p:stCondLst>
                              <p:cond delay="7650"/>
                            </p:stCondLst>
                            <p:childTnLst>
                              <p:par>
                                <p:cTn id="81" presetID="10" presetClass="entr" presetSubtype="0"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childTnLst>
                          </p:cTn>
                        </p:par>
                        <p:par>
                          <p:cTn id="84" fill="hold">
                            <p:stCondLst>
                              <p:cond delay="815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44"/>
                                        </p:tgtEl>
                                        <p:attrNameLst>
                                          <p:attrName>style.visibility</p:attrName>
                                        </p:attrNameLst>
                                      </p:cBhvr>
                                      <p:to>
                                        <p:strVal val="visible"/>
                                      </p:to>
                                    </p:set>
                                    <p:anim calcmode="lin" valueType="num">
                                      <p:cBhvr>
                                        <p:cTn id="87"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44"/>
                                        </p:tgtEl>
                                        <p:attrNameLst>
                                          <p:attrName>ppt_y</p:attrName>
                                        </p:attrNameLst>
                                      </p:cBhvr>
                                      <p:tavLst>
                                        <p:tav tm="0">
                                          <p:val>
                                            <p:strVal val="#ppt_y"/>
                                          </p:val>
                                        </p:tav>
                                        <p:tav tm="100000">
                                          <p:val>
                                            <p:strVal val="#ppt_y"/>
                                          </p:val>
                                        </p:tav>
                                      </p:tavLst>
                                    </p:anim>
                                    <p:anim calcmode="lin" valueType="num">
                                      <p:cBhvr>
                                        <p:cTn id="89"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44"/>
                                        </p:tgtEl>
                                      </p:cBhvr>
                                    </p:animEffect>
                                  </p:childTnLst>
                                </p:cTn>
                              </p:par>
                            </p:childTnLst>
                          </p:cTn>
                        </p:par>
                        <p:par>
                          <p:cTn id="92" fill="hold">
                            <p:stCondLst>
                              <p:cond delay="89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45"/>
                                        </p:tgtEl>
                                        <p:attrNameLst>
                                          <p:attrName>style.visibility</p:attrName>
                                        </p:attrNameLst>
                                      </p:cBhvr>
                                      <p:to>
                                        <p:strVal val="visible"/>
                                      </p:to>
                                    </p:set>
                                    <p:anim calcmode="lin" valueType="num">
                                      <p:cBhvr>
                                        <p:cTn id="95"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45"/>
                                        </p:tgtEl>
                                        <p:attrNameLst>
                                          <p:attrName>ppt_y</p:attrName>
                                        </p:attrNameLst>
                                      </p:cBhvr>
                                      <p:tavLst>
                                        <p:tav tm="0">
                                          <p:val>
                                            <p:strVal val="#ppt_y"/>
                                          </p:val>
                                        </p:tav>
                                        <p:tav tm="100000">
                                          <p:val>
                                            <p:strVal val="#ppt_y"/>
                                          </p:val>
                                        </p:tav>
                                      </p:tavLst>
                                    </p:anim>
                                    <p:anim calcmode="lin" valueType="num">
                                      <p:cBhvr>
                                        <p:cTn id="97"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45"/>
                                        </p:tgtEl>
                                      </p:cBhvr>
                                    </p:animEffect>
                                  </p:childTnLst>
                                </p:cTn>
                              </p:par>
                            </p:childTnLst>
                          </p:cTn>
                        </p:par>
                        <p:par>
                          <p:cTn id="100" fill="hold">
                            <p:stCondLst>
                              <p:cond delay="9800"/>
                            </p:stCondLst>
                            <p:childTnLst>
                              <p:par>
                                <p:cTn id="101" presetID="10" presetClass="entr" presetSubtype="0"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3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42"/>
                                        </p:tgtEl>
                                        <p:attrNameLst>
                                          <p:attrName>style.visibility</p:attrName>
                                        </p:attrNameLst>
                                      </p:cBhvr>
                                      <p:to>
                                        <p:strVal val="visible"/>
                                      </p:to>
                                    </p:set>
                                    <p:anim calcmode="lin" valueType="num">
                                      <p:cBhvr>
                                        <p:cTn id="107"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42"/>
                                        </p:tgtEl>
                                        <p:attrNameLst>
                                          <p:attrName>ppt_y</p:attrName>
                                        </p:attrNameLst>
                                      </p:cBhvr>
                                      <p:tavLst>
                                        <p:tav tm="0">
                                          <p:val>
                                            <p:strVal val="#ppt_y"/>
                                          </p:val>
                                        </p:tav>
                                        <p:tav tm="100000">
                                          <p:val>
                                            <p:strVal val="#ppt_y"/>
                                          </p:val>
                                        </p:tav>
                                      </p:tavLst>
                                    </p:anim>
                                    <p:anim calcmode="lin" valueType="num">
                                      <p:cBhvr>
                                        <p:cTn id="109"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42"/>
                                        </p:tgtEl>
                                      </p:cBhvr>
                                    </p:animEffect>
                                  </p:childTnLst>
                                </p:cTn>
                              </p:par>
                            </p:childTnLst>
                          </p:cTn>
                        </p:par>
                        <p:par>
                          <p:cTn id="112" fill="hold">
                            <p:stCondLst>
                              <p:cond delay="11050"/>
                            </p:stCondLst>
                            <p:childTnLst>
                              <p:par>
                                <p:cTn id="113" presetID="41" presetClass="entr" presetSubtype="0" fill="hold" grpId="0" nodeType="afterEffect">
                                  <p:stCondLst>
                                    <p:cond delay="0"/>
                                  </p:stCondLst>
                                  <p:iterate type="lt">
                                    <p:tmPct val="10000"/>
                                  </p:iterate>
                                  <p:childTnLst>
                                    <p:set>
                                      <p:cBhvr>
                                        <p:cTn id="114" dur="1" fill="hold">
                                          <p:stCondLst>
                                            <p:cond delay="0"/>
                                          </p:stCondLst>
                                        </p:cTn>
                                        <p:tgtEl>
                                          <p:spTgt spid="43"/>
                                        </p:tgtEl>
                                        <p:attrNameLst>
                                          <p:attrName>style.visibility</p:attrName>
                                        </p:attrNameLst>
                                      </p:cBhvr>
                                      <p:to>
                                        <p:strVal val="visible"/>
                                      </p:to>
                                    </p:set>
                                    <p:anim calcmode="lin" valueType="num">
                                      <p:cBhvr>
                                        <p:cTn id="11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16" dur="500" fill="hold"/>
                                        <p:tgtEl>
                                          <p:spTgt spid="43"/>
                                        </p:tgtEl>
                                        <p:attrNameLst>
                                          <p:attrName>ppt_y</p:attrName>
                                        </p:attrNameLst>
                                      </p:cBhvr>
                                      <p:tavLst>
                                        <p:tav tm="0">
                                          <p:val>
                                            <p:strVal val="#ppt_y"/>
                                          </p:val>
                                        </p:tav>
                                        <p:tav tm="100000">
                                          <p:val>
                                            <p:strVal val="#ppt_y"/>
                                          </p:val>
                                        </p:tav>
                                      </p:tavLst>
                                    </p:anim>
                                    <p:anim calcmode="lin" valueType="num">
                                      <p:cBhvr>
                                        <p:cTn id="11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1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9" dur="500" tmFilter="0,0; .5, 1; 1, 1"/>
                                        <p:tgtEl>
                                          <p:spTgt spid="43"/>
                                        </p:tgtEl>
                                      </p:cBhvr>
                                    </p:animEffect>
                                  </p:childTnLst>
                                </p:cTn>
                              </p:par>
                            </p:childTnLst>
                          </p:cTn>
                        </p:par>
                        <p:par>
                          <p:cTn id="120" fill="hold">
                            <p:stCondLst>
                              <p:cond delay="11950"/>
                            </p:stCondLst>
                            <p:childTnLst>
                              <p:par>
                                <p:cTn id="121" presetID="10" presetClass="entr" presetSubtype="0" fill="hold"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childTnLst>
                                </p:cTn>
                              </p:par>
                            </p:childTnLst>
                          </p:cTn>
                        </p:par>
                        <p:par>
                          <p:cTn id="124" fill="hold">
                            <p:stCondLst>
                              <p:cond delay="12450"/>
                            </p:stCondLst>
                            <p:childTnLst>
                              <p:par>
                                <p:cTn id="125" presetID="41" presetClass="entr" presetSubtype="0" fill="hold" grpId="0" nodeType="afterEffect">
                                  <p:stCondLst>
                                    <p:cond delay="0"/>
                                  </p:stCondLst>
                                  <p:iterate type="lt">
                                    <p:tmPct val="10000"/>
                                  </p:iterate>
                                  <p:childTnLst>
                                    <p:set>
                                      <p:cBhvr>
                                        <p:cTn id="126" dur="1" fill="hold">
                                          <p:stCondLst>
                                            <p:cond delay="0"/>
                                          </p:stCondLst>
                                        </p:cTn>
                                        <p:tgtEl>
                                          <p:spTgt spid="46"/>
                                        </p:tgtEl>
                                        <p:attrNameLst>
                                          <p:attrName>style.visibility</p:attrName>
                                        </p:attrNameLst>
                                      </p:cBhvr>
                                      <p:to>
                                        <p:strVal val="visible"/>
                                      </p:to>
                                    </p:set>
                                    <p:anim calcmode="lin" valueType="num">
                                      <p:cBhvr>
                                        <p:cTn id="12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8" dur="500" fill="hold"/>
                                        <p:tgtEl>
                                          <p:spTgt spid="46"/>
                                        </p:tgtEl>
                                        <p:attrNameLst>
                                          <p:attrName>ppt_y</p:attrName>
                                        </p:attrNameLst>
                                      </p:cBhvr>
                                      <p:tavLst>
                                        <p:tav tm="0">
                                          <p:val>
                                            <p:strVal val="#ppt_y"/>
                                          </p:val>
                                        </p:tav>
                                        <p:tav tm="100000">
                                          <p:val>
                                            <p:strVal val="#ppt_y"/>
                                          </p:val>
                                        </p:tav>
                                      </p:tavLst>
                                    </p:anim>
                                    <p:anim calcmode="lin" valueType="num">
                                      <p:cBhvr>
                                        <p:cTn id="12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3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500" tmFilter="0,0; .5, 1; 1, 1"/>
                                        <p:tgtEl>
                                          <p:spTgt spid="46"/>
                                        </p:tgtEl>
                                      </p:cBhvr>
                                    </p:animEffect>
                                  </p:childTnLst>
                                </p:cTn>
                              </p:par>
                            </p:childTnLst>
                          </p:cTn>
                        </p:par>
                        <p:par>
                          <p:cTn id="132" fill="hold">
                            <p:stCondLst>
                              <p:cond delay="1320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47"/>
                                        </p:tgtEl>
                                        <p:attrNameLst>
                                          <p:attrName>style.visibility</p:attrName>
                                        </p:attrNameLst>
                                      </p:cBhvr>
                                      <p:to>
                                        <p:strVal val="visible"/>
                                      </p:to>
                                    </p:set>
                                    <p:anim calcmode="lin" valueType="num">
                                      <p:cBhvr>
                                        <p:cTn id="135"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36" dur="500" fill="hold"/>
                                        <p:tgtEl>
                                          <p:spTgt spid="47"/>
                                        </p:tgtEl>
                                        <p:attrNameLst>
                                          <p:attrName>ppt_y</p:attrName>
                                        </p:attrNameLst>
                                      </p:cBhvr>
                                      <p:tavLst>
                                        <p:tav tm="0">
                                          <p:val>
                                            <p:strVal val="#ppt_y"/>
                                          </p:val>
                                        </p:tav>
                                        <p:tav tm="100000">
                                          <p:val>
                                            <p:strVal val="#ppt_y"/>
                                          </p:val>
                                        </p:tav>
                                      </p:tavLst>
                                    </p:anim>
                                    <p:anim calcmode="lin" valueType="num">
                                      <p:cBhvr>
                                        <p:cTn id="137"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38"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0" name="圆角矩形 9"/>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2" name="圆角矩形 11"/>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圆角矩形 12"/>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圆角矩形 13"/>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8"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圆角矩形 18"/>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3120301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4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2850"/>
                            </p:stCondLst>
                            <p:childTnLst>
                              <p:par>
                                <p:cTn id="32" presetID="16" presetClass="entr" presetSubtype="4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outHorizontal)">
                                      <p:cBhvr>
                                        <p:cTn id="34" dur="500"/>
                                        <p:tgtEl>
                                          <p:spTgt spid="11"/>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35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animBg="1"/>
      <p:bldP spid="12" grpId="0" animBg="1"/>
      <p:bldP spid="13" grpId="0" animBg="1"/>
      <p:bldP spid="14" grpId="0" animBg="1"/>
      <p:bldP spid="15" grpId="0"/>
      <p:bldP spid="16" grpId="0"/>
      <p:bldP spid="17" grpId="0"/>
      <p:bldP spid="18" grpId="0"/>
      <p:bldP spid="19" grpId="0" animBg="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1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8931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750"/>
                                        <p:tgtEl>
                                          <p:spTgt spid="20"/>
                                        </p:tgtEl>
                                      </p:cBhvr>
                                    </p:animEffect>
                                  </p:childTnLst>
                                </p:cTn>
                              </p:par>
                              <p:par>
                                <p:cTn id="24" presetID="2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750"/>
                                        <p:tgtEl>
                                          <p:spTgt spid="14"/>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1600"/>
                            </p:stCondLst>
                            <p:childTnLst>
                              <p:par>
                                <p:cTn id="31" presetID="22"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up)">
                                      <p:cBhvr>
                                        <p:cTn id="33" dur="750"/>
                                        <p:tgtEl>
                                          <p:spTgt spid="15"/>
                                        </p:tgtEl>
                                      </p:cBhvr>
                                    </p:animEffect>
                                  </p:childTnLst>
                                </p:cTn>
                              </p:par>
                              <p:par>
                                <p:cTn id="34" presetID="42" presetClass="entr" presetSubtype="0" fill="hold" grpId="0" nodeType="withEffect">
                                  <p:stCondLst>
                                    <p:cond delay="25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2"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right)">
                                      <p:cBhvr>
                                        <p:cTn id="42" dur="750"/>
                                        <p:tgtEl>
                                          <p:spTgt spid="16"/>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Freeform 3"/>
          <p:cNvGrpSpPr>
            <a:grpSpLocks/>
          </p:cNvGrpSpPr>
          <p:nvPr/>
        </p:nvGrpSpPr>
        <p:grpSpPr bwMode="auto">
          <a:xfrm>
            <a:off x="3033192" y="2427985"/>
            <a:ext cx="1372438" cy="1474758"/>
            <a:chOff x="0" y="0"/>
            <a:chExt cx="1171" cy="1264"/>
          </a:xfrm>
        </p:grpSpPr>
        <p:pic>
          <p:nvPicPr>
            <p:cNvPr id="9"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1" name="Freeform 3"/>
          <p:cNvGrpSpPr>
            <a:grpSpLocks/>
          </p:cNvGrpSpPr>
          <p:nvPr/>
        </p:nvGrpSpPr>
        <p:grpSpPr bwMode="auto">
          <a:xfrm>
            <a:off x="3316821" y="1388420"/>
            <a:ext cx="1480264" cy="1367418"/>
            <a:chOff x="0" y="0"/>
            <a:chExt cx="1263" cy="1172"/>
          </a:xfrm>
        </p:grpSpPr>
        <p:pic>
          <p:nvPicPr>
            <p:cNvPr id="12"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4" name="Freeform 3"/>
          <p:cNvGrpSpPr>
            <a:grpSpLocks/>
          </p:cNvGrpSpPr>
          <p:nvPr/>
        </p:nvGrpSpPr>
        <p:grpSpPr bwMode="auto">
          <a:xfrm>
            <a:off x="4459543" y="1670771"/>
            <a:ext cx="1373609" cy="1470092"/>
            <a:chOff x="0" y="0"/>
            <a:chExt cx="1172" cy="1260"/>
          </a:xfrm>
        </p:grpSpPr>
        <p:pic>
          <p:nvPicPr>
            <p:cNvPr id="15"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7" name="Freeform 3"/>
          <p:cNvGrpSpPr>
            <a:grpSpLocks/>
          </p:cNvGrpSpPr>
          <p:nvPr/>
        </p:nvGrpSpPr>
        <p:grpSpPr bwMode="auto">
          <a:xfrm>
            <a:off x="4068088" y="2809508"/>
            <a:ext cx="1481435" cy="1366252"/>
            <a:chOff x="0" y="0"/>
            <a:chExt cx="1264" cy="1171"/>
          </a:xfrm>
        </p:grpSpPr>
        <p:pic>
          <p:nvPicPr>
            <p:cNvPr id="18"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20" name="TextBox 22"/>
          <p:cNvSpPr txBox="1">
            <a:spLocks noChangeArrowheads="1"/>
          </p:cNvSpPr>
          <p:nvPr/>
        </p:nvSpPr>
        <p:spPr bwMode="auto">
          <a:xfrm>
            <a:off x="3553570" y="1641603"/>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24"/>
          <p:cNvSpPr txBox="1">
            <a:spLocks noChangeArrowheads="1"/>
          </p:cNvSpPr>
          <p:nvPr/>
        </p:nvSpPr>
        <p:spPr bwMode="auto">
          <a:xfrm>
            <a:off x="4293116" y="2969541"/>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25"/>
          <p:cNvSpPr txBox="1">
            <a:spLocks noChangeArrowheads="1"/>
          </p:cNvSpPr>
          <p:nvPr/>
        </p:nvSpPr>
        <p:spPr bwMode="auto">
          <a:xfrm>
            <a:off x="4600554" y="1923730"/>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3" name="TextBox 33"/>
          <p:cNvSpPr txBox="1">
            <a:spLocks noChangeArrowheads="1"/>
          </p:cNvSpPr>
          <p:nvPr/>
        </p:nvSpPr>
        <p:spPr bwMode="auto">
          <a:xfrm>
            <a:off x="3194931" y="2651381"/>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167193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1354857" y="317119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167193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3"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30" name="TextBox 13"/>
          <p:cNvSpPr txBox="1">
            <a:spLocks noChangeArrowheads="1"/>
          </p:cNvSpPr>
          <p:nvPr/>
        </p:nvSpPr>
        <p:spPr bwMode="auto">
          <a:xfrm>
            <a:off x="6113264" y="317119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1"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04245664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35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18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4"/>
                                        </p:tgtEl>
                                        <p:attrNameLst>
                                          <p:attrName>ppt_y</p:attrName>
                                        </p:attrNameLst>
                                      </p:cBhvr>
                                      <p:tavLst>
                                        <p:tav tm="0">
                                          <p:val>
                                            <p:strVal val="#ppt_y"/>
                                          </p:val>
                                        </p:tav>
                                        <p:tav tm="100000">
                                          <p:val>
                                            <p:strVal val="#ppt_y"/>
                                          </p:val>
                                        </p:tav>
                                      </p:tavLst>
                                    </p:anim>
                                    <p:anim calcmode="lin" valueType="num">
                                      <p:cBhvr>
                                        <p:cTn id="3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4"/>
                                        </p:tgtEl>
                                      </p:cBhvr>
                                    </p:animEffect>
                                  </p:childTnLst>
                                </p:cTn>
                              </p:par>
                            </p:childTnLst>
                          </p:cTn>
                        </p:par>
                        <p:par>
                          <p:cTn id="36" fill="hold">
                            <p:stCondLst>
                              <p:cond delay="26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5"/>
                                        </p:tgtEl>
                                        <p:attrNameLst>
                                          <p:attrName>ppt_y</p:attrName>
                                        </p:attrNameLst>
                                      </p:cBhvr>
                                      <p:tavLst>
                                        <p:tav tm="0">
                                          <p:val>
                                            <p:strVal val="#ppt_y"/>
                                          </p:val>
                                        </p:tav>
                                        <p:tav tm="100000">
                                          <p:val>
                                            <p:strVal val="#ppt_y"/>
                                          </p:val>
                                        </p:tav>
                                      </p:tavLst>
                                    </p:anim>
                                    <p:anim calcmode="lin" valueType="num">
                                      <p:cBhvr>
                                        <p:cTn id="4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5"/>
                                        </p:tgtEl>
                                      </p:cBhvr>
                                    </p:animEffect>
                                  </p:childTnLst>
                                </p:cTn>
                              </p:par>
                            </p:childTnLst>
                          </p:cTn>
                        </p:par>
                        <p:par>
                          <p:cTn id="44" fill="hold">
                            <p:stCondLst>
                              <p:cond delay="4300"/>
                            </p:stCondLst>
                            <p:childTnLst>
                              <p:par>
                                <p:cTn id="45" presetID="10" presetClass="entr" presetSubtype="0"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48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par>
                          <p:cTn id="52" fill="hold">
                            <p:stCondLst>
                              <p:cond delay="53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28"/>
                                        </p:tgtEl>
                                        <p:attrNameLst>
                                          <p:attrName>ppt_y</p:attrName>
                                        </p:attrNameLst>
                                      </p:cBhvr>
                                      <p:tavLst>
                                        <p:tav tm="0">
                                          <p:val>
                                            <p:strVal val="#ppt_y"/>
                                          </p:val>
                                        </p:tav>
                                        <p:tav tm="100000">
                                          <p:val>
                                            <p:strVal val="#ppt_y"/>
                                          </p:val>
                                        </p:tav>
                                      </p:tavLst>
                                    </p:anim>
                                    <p:anim calcmode="lin" valueType="num">
                                      <p:cBhvr>
                                        <p:cTn id="5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28"/>
                                        </p:tgtEl>
                                      </p:cBhvr>
                                    </p:animEffect>
                                  </p:childTnLst>
                                </p:cTn>
                              </p:par>
                            </p:childTnLst>
                          </p:cTn>
                        </p:par>
                        <p:par>
                          <p:cTn id="60" fill="hold">
                            <p:stCondLst>
                              <p:cond delay="6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29"/>
                                        </p:tgtEl>
                                        <p:attrNameLst>
                                          <p:attrName>ppt_y</p:attrName>
                                        </p:attrNameLst>
                                      </p:cBhvr>
                                      <p:tavLst>
                                        <p:tav tm="0">
                                          <p:val>
                                            <p:strVal val="#ppt_y"/>
                                          </p:val>
                                        </p:tav>
                                        <p:tav tm="100000">
                                          <p:val>
                                            <p:strVal val="#ppt_y"/>
                                          </p:val>
                                        </p:tav>
                                      </p:tavLst>
                                    </p:anim>
                                    <p:anim calcmode="lin" valueType="num">
                                      <p:cBhvr>
                                        <p:cTn id="6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29"/>
                                        </p:tgtEl>
                                      </p:cBhvr>
                                    </p:animEffect>
                                  </p:childTnLst>
                                </p:cTn>
                              </p:par>
                            </p:childTnLst>
                          </p:cTn>
                        </p:par>
                        <p:par>
                          <p:cTn id="68" fill="hold">
                            <p:stCondLst>
                              <p:cond delay="7750"/>
                            </p:stCondLst>
                            <p:childTnLst>
                              <p:par>
                                <p:cTn id="69" presetID="10" presetClass="entr" presetSubtype="0"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25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87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0"/>
                                        </p:tgtEl>
                                        <p:attrNameLst>
                                          <p:attrName>ppt_y</p:attrName>
                                        </p:attrNameLst>
                                      </p:cBhvr>
                                      <p:tavLst>
                                        <p:tav tm="0">
                                          <p:val>
                                            <p:strVal val="#ppt_y"/>
                                          </p:val>
                                        </p:tav>
                                        <p:tav tm="100000">
                                          <p:val>
                                            <p:strVal val="#ppt_y"/>
                                          </p:val>
                                        </p:tav>
                                      </p:tavLst>
                                    </p:anim>
                                    <p:anim calcmode="lin" valueType="num">
                                      <p:cBhvr>
                                        <p:cTn id="8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0"/>
                                        </p:tgtEl>
                                      </p:cBhvr>
                                    </p:animEffect>
                                  </p:childTnLst>
                                </p:cTn>
                              </p:par>
                            </p:childTnLst>
                          </p:cTn>
                        </p:par>
                        <p:par>
                          <p:cTn id="84" fill="hold">
                            <p:stCondLst>
                              <p:cond delay="950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31"/>
                                        </p:tgtEl>
                                        <p:attrNameLst>
                                          <p:attrName>ppt_y</p:attrName>
                                        </p:attrNameLst>
                                      </p:cBhvr>
                                      <p:tavLst>
                                        <p:tav tm="0">
                                          <p:val>
                                            <p:strVal val="#ppt_y"/>
                                          </p:val>
                                        </p:tav>
                                        <p:tav tm="100000">
                                          <p:val>
                                            <p:strVal val="#ppt_y"/>
                                          </p:val>
                                        </p:tav>
                                      </p:tavLst>
                                    </p:anim>
                                    <p:anim calcmode="lin" valueType="num">
                                      <p:cBhvr>
                                        <p:cTn id="8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31"/>
                                        </p:tgtEl>
                                      </p:cBhvr>
                                    </p:animEffect>
                                  </p:childTnLst>
                                </p:cTn>
                              </p:par>
                            </p:childTnLst>
                          </p:cTn>
                        </p:par>
                        <p:par>
                          <p:cTn id="92" fill="hold">
                            <p:stCondLst>
                              <p:cond delay="11200"/>
                            </p:stCondLst>
                            <p:childTnLst>
                              <p:par>
                                <p:cTn id="93" presetID="10" presetClass="entr" presetSubtype="0"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fade">
                                      <p:cBhvr>
                                        <p:cTn id="95" dur="500"/>
                                        <p:tgtEl>
                                          <p:spTgt spid="8"/>
                                        </p:tgtEl>
                                      </p:cBhvr>
                                    </p:animEffect>
                                  </p:childTnLst>
                                </p:cTn>
                              </p:par>
                            </p:childTnLst>
                          </p:cTn>
                        </p:par>
                        <p:par>
                          <p:cTn id="96" fill="hold">
                            <p:stCondLst>
                              <p:cond delay="11700"/>
                            </p:stCondLst>
                            <p:childTnLst>
                              <p:par>
                                <p:cTn id="97" presetID="10"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500"/>
                                        <p:tgtEl>
                                          <p:spTgt spid="23"/>
                                        </p:tgtEl>
                                      </p:cBhvr>
                                    </p:animEffect>
                                  </p:childTnLst>
                                </p:cTn>
                              </p:par>
                            </p:childTnLst>
                          </p:cTn>
                        </p:par>
                        <p:par>
                          <p:cTn id="100" fill="hold">
                            <p:stCondLst>
                              <p:cond delay="1220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26"/>
                                        </p:tgtEl>
                                        <p:attrNameLst>
                                          <p:attrName>style.visibility</p:attrName>
                                        </p:attrNameLst>
                                      </p:cBhvr>
                                      <p:to>
                                        <p:strVal val="visible"/>
                                      </p:to>
                                    </p:set>
                                    <p:anim calcmode="lin" valueType="num">
                                      <p:cBhvr>
                                        <p:cTn id="10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26"/>
                                        </p:tgtEl>
                                        <p:attrNameLst>
                                          <p:attrName>ppt_y</p:attrName>
                                        </p:attrNameLst>
                                      </p:cBhvr>
                                      <p:tavLst>
                                        <p:tav tm="0">
                                          <p:val>
                                            <p:strVal val="#ppt_y"/>
                                          </p:val>
                                        </p:tav>
                                        <p:tav tm="100000">
                                          <p:val>
                                            <p:strVal val="#ppt_y"/>
                                          </p:val>
                                        </p:tav>
                                      </p:tavLst>
                                    </p:anim>
                                    <p:anim calcmode="lin" valueType="num">
                                      <p:cBhvr>
                                        <p:cTn id="10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26"/>
                                        </p:tgtEl>
                                      </p:cBhvr>
                                    </p:animEffect>
                                  </p:childTnLst>
                                </p:cTn>
                              </p:par>
                            </p:childTnLst>
                          </p:cTn>
                        </p:par>
                        <p:par>
                          <p:cTn id="108" fill="hold">
                            <p:stCondLst>
                              <p:cond delay="129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27"/>
                                        </p:tgtEl>
                                        <p:attrNameLst>
                                          <p:attrName>style.visibility</p:attrName>
                                        </p:attrNameLst>
                                      </p:cBhvr>
                                      <p:to>
                                        <p:strVal val="visible"/>
                                      </p:to>
                                    </p:set>
                                    <p:anim calcmode="lin" valueType="num">
                                      <p:cBhvr>
                                        <p:cTn id="11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27"/>
                                        </p:tgtEl>
                                        <p:attrNameLst>
                                          <p:attrName>ppt_y</p:attrName>
                                        </p:attrNameLst>
                                      </p:cBhvr>
                                      <p:tavLst>
                                        <p:tav tm="0">
                                          <p:val>
                                            <p:strVal val="#ppt_y"/>
                                          </p:val>
                                        </p:tav>
                                        <p:tav tm="100000">
                                          <p:val>
                                            <p:strVal val="#ppt_y"/>
                                          </p:val>
                                        </p:tav>
                                      </p:tavLst>
                                    </p:anim>
                                    <p:anim calcmode="lin" valueType="num">
                                      <p:cBhvr>
                                        <p:cTn id="11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03</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80519730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0" name="组合 9"/>
          <p:cNvGrpSpPr/>
          <p:nvPr/>
        </p:nvGrpSpPr>
        <p:grpSpPr>
          <a:xfrm>
            <a:off x="5220073" y="3121603"/>
            <a:ext cx="1505417" cy="276999"/>
            <a:chOff x="6959302" y="4680827"/>
            <a:chExt cx="2007223" cy="369332"/>
          </a:xfrm>
        </p:grpSpPr>
        <p:grpSp>
          <p:nvGrpSpPr>
            <p:cNvPr id="11" name="组合 10"/>
            <p:cNvGrpSpPr/>
            <p:nvPr/>
          </p:nvGrpSpPr>
          <p:grpSpPr>
            <a:xfrm>
              <a:off x="6959302" y="4709580"/>
              <a:ext cx="497646" cy="340579"/>
              <a:chOff x="8183438" y="4293096"/>
              <a:chExt cx="720080" cy="492809"/>
            </a:xfrm>
          </p:grpSpPr>
          <p:sp>
            <p:nvSpPr>
              <p:cNvPr id="13"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4" name="圆角矩形 13"/>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2"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5" name="组合 14"/>
          <p:cNvGrpSpPr/>
          <p:nvPr/>
        </p:nvGrpSpPr>
        <p:grpSpPr>
          <a:xfrm>
            <a:off x="6948262" y="3121603"/>
            <a:ext cx="1481230" cy="276999"/>
            <a:chOff x="9263558" y="4680827"/>
            <a:chExt cx="1974973" cy="369332"/>
          </a:xfrm>
        </p:grpSpPr>
        <p:grpSp>
          <p:nvGrpSpPr>
            <p:cNvPr id="16" name="组合 15"/>
            <p:cNvGrpSpPr/>
            <p:nvPr/>
          </p:nvGrpSpPr>
          <p:grpSpPr>
            <a:xfrm>
              <a:off x="9263558" y="4709580"/>
              <a:ext cx="497646" cy="340579"/>
              <a:chOff x="9278713" y="5445224"/>
              <a:chExt cx="720080" cy="492809"/>
            </a:xfrm>
          </p:grpSpPr>
          <p:sp>
            <p:nvSpPr>
              <p:cNvPr id="18"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9" name="圆角矩形 18"/>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0" name="组合 19"/>
          <p:cNvGrpSpPr/>
          <p:nvPr/>
        </p:nvGrpSpPr>
        <p:grpSpPr>
          <a:xfrm>
            <a:off x="5220073" y="3601677"/>
            <a:ext cx="1505417" cy="276999"/>
            <a:chOff x="6959302" y="5320926"/>
            <a:chExt cx="2007223" cy="369332"/>
          </a:xfrm>
        </p:grpSpPr>
        <p:grpSp>
          <p:nvGrpSpPr>
            <p:cNvPr id="21" name="组合 20"/>
            <p:cNvGrpSpPr/>
            <p:nvPr/>
          </p:nvGrpSpPr>
          <p:grpSpPr>
            <a:xfrm>
              <a:off x="6959302" y="5335303"/>
              <a:ext cx="497646" cy="340579"/>
              <a:chOff x="7103318" y="5085184"/>
              <a:chExt cx="720080" cy="492809"/>
            </a:xfrm>
          </p:grpSpPr>
          <p:sp>
            <p:nvSpPr>
              <p:cNvPr id="23"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圆角矩形 23"/>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5" name="组合 24"/>
          <p:cNvGrpSpPr/>
          <p:nvPr/>
        </p:nvGrpSpPr>
        <p:grpSpPr>
          <a:xfrm>
            <a:off x="6948262" y="3601677"/>
            <a:ext cx="1481230" cy="276999"/>
            <a:chOff x="9263558" y="5320926"/>
            <a:chExt cx="1974973" cy="369332"/>
          </a:xfrm>
        </p:grpSpPr>
        <p:grpSp>
          <p:nvGrpSpPr>
            <p:cNvPr id="26" name="组合 25"/>
            <p:cNvGrpSpPr/>
            <p:nvPr/>
          </p:nvGrpSpPr>
          <p:grpSpPr>
            <a:xfrm>
              <a:off x="9263558" y="5335303"/>
              <a:ext cx="497646" cy="340579"/>
              <a:chOff x="8611702" y="4649964"/>
              <a:chExt cx="720080" cy="492809"/>
            </a:xfrm>
          </p:grpSpPr>
          <p:sp>
            <p:nvSpPr>
              <p:cNvPr id="28"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9" name="圆角矩形 28"/>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7"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069600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3" presetClass="entr" presetSubtype="36" fill="hold" nodeType="withEffect">
                                  <p:stCondLst>
                                    <p:cond delay="6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strVal val="(6*min(max(#ppt_w*#ppt_h,.3),1)-7.4)/-.7*#ppt_w"/>
                                          </p:val>
                                        </p:tav>
                                        <p:tav tm="100000">
                                          <p:val>
                                            <p:strVal val="#ppt_w"/>
                                          </p:val>
                                        </p:tav>
                                      </p:tavLst>
                                    </p:anim>
                                    <p:anim calcmode="lin" valueType="num">
                                      <p:cBhvr>
                                        <p:cTn id="31" dur="500" fill="hold"/>
                                        <p:tgtEl>
                                          <p:spTgt spid="10"/>
                                        </p:tgtEl>
                                        <p:attrNameLst>
                                          <p:attrName>ppt_h</p:attrName>
                                        </p:attrNameLst>
                                      </p:cBhvr>
                                      <p:tavLst>
                                        <p:tav tm="0">
                                          <p:val>
                                            <p:strVal val="(6*min(max(#ppt_w*#ppt_h,.3),1)-7.4)/-.7*#ppt_h"/>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1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strVal val="(6*min(max(#ppt_w*#ppt_h,.3),1)-7.4)/-.7*#ppt_w"/>
                                          </p:val>
                                        </p:tav>
                                        <p:tav tm="100000">
                                          <p:val>
                                            <p:strVal val="#ppt_w"/>
                                          </p:val>
                                        </p:tav>
                                      </p:tavLst>
                                    </p:anim>
                                    <p:anim calcmode="lin" valueType="num">
                                      <p:cBhvr>
                                        <p:cTn id="37" dur="500" fill="hold"/>
                                        <p:tgtEl>
                                          <p:spTgt spid="15"/>
                                        </p:tgtEl>
                                        <p:attrNameLst>
                                          <p:attrName>ppt_h</p:attrName>
                                        </p:attrNameLst>
                                      </p:cBhvr>
                                      <p:tavLst>
                                        <p:tav tm="0">
                                          <p:val>
                                            <p:strVal val="(6*min(max(#ppt_w*#ppt_h,.3),1)-7.4)/-.7*#ppt_h"/>
                                          </p:val>
                                        </p:tav>
                                        <p:tav tm="100000">
                                          <p:val>
                                            <p:strVal val="#ppt_h"/>
                                          </p:val>
                                        </p:tav>
                                      </p:tavLst>
                                    </p:anim>
                                    <p:anim calcmode="lin" valueType="num">
                                      <p:cBhvr>
                                        <p:cTn id="38" dur="500" fill="hold"/>
                                        <p:tgtEl>
                                          <p:spTgt spid="15"/>
                                        </p:tgtEl>
                                        <p:attrNameLst>
                                          <p:attrName>ppt_x</p:attrName>
                                        </p:attrNameLst>
                                      </p:cBhvr>
                                      <p:tavLst>
                                        <p:tav tm="0">
                                          <p:val>
                                            <p:fltVal val="0.5"/>
                                          </p:val>
                                        </p:tav>
                                        <p:tav tm="100000">
                                          <p:val>
                                            <p:strVal val="#ppt_x"/>
                                          </p:val>
                                        </p:tav>
                                      </p:tavLst>
                                    </p:anim>
                                    <p:anim calcmode="lin" valueType="num">
                                      <p:cBhvr>
                                        <p:cTn id="39" dur="500" fill="hold"/>
                                        <p:tgtEl>
                                          <p:spTgt spid="15"/>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140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strVal val="(6*min(max(#ppt_w*#ppt_h,.3),1)-7.4)/-.7*#ppt_w"/>
                                          </p:val>
                                        </p:tav>
                                        <p:tav tm="100000">
                                          <p:val>
                                            <p:strVal val="#ppt_w"/>
                                          </p:val>
                                        </p:tav>
                                      </p:tavLst>
                                    </p:anim>
                                    <p:anim calcmode="lin" valueType="num">
                                      <p:cBhvr>
                                        <p:cTn id="43" dur="500" fill="hold"/>
                                        <p:tgtEl>
                                          <p:spTgt spid="20"/>
                                        </p:tgtEl>
                                        <p:attrNameLst>
                                          <p:attrName>ppt_h</p:attrName>
                                        </p:attrNameLst>
                                      </p:cBhvr>
                                      <p:tavLst>
                                        <p:tav tm="0">
                                          <p:val>
                                            <p:strVal val="(6*min(max(#ppt_w*#ppt_h,.3),1)-7.4)/-.7*#ppt_h"/>
                                          </p:val>
                                        </p:tav>
                                        <p:tav tm="100000">
                                          <p:val>
                                            <p:strVal val="#ppt_h"/>
                                          </p:val>
                                        </p:tav>
                                      </p:tavLst>
                                    </p:anim>
                                    <p:anim calcmode="lin" valueType="num">
                                      <p:cBhvr>
                                        <p:cTn id="44" dur="500" fill="hold"/>
                                        <p:tgtEl>
                                          <p:spTgt spid="20"/>
                                        </p:tgtEl>
                                        <p:attrNameLst>
                                          <p:attrName>ppt_x</p:attrName>
                                        </p:attrNameLst>
                                      </p:cBhvr>
                                      <p:tavLst>
                                        <p:tav tm="0">
                                          <p:val>
                                            <p:fltVal val="0.5"/>
                                          </p:val>
                                        </p:tav>
                                        <p:tav tm="100000">
                                          <p:val>
                                            <p:strVal val="#ppt_x"/>
                                          </p:val>
                                        </p:tav>
                                      </p:tavLst>
                                    </p:anim>
                                    <p:anim calcmode="lin" valueType="num">
                                      <p:cBhvr>
                                        <p:cTn id="45" dur="500" fill="hold"/>
                                        <p:tgtEl>
                                          <p:spTgt spid="20"/>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8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strVal val="(6*min(max(#ppt_w*#ppt_h,.3),1)-7.4)/-.7*#ppt_w"/>
                                          </p:val>
                                        </p:tav>
                                        <p:tav tm="100000">
                                          <p:val>
                                            <p:strVal val="#ppt_w"/>
                                          </p:val>
                                        </p:tav>
                                      </p:tavLst>
                                    </p:anim>
                                    <p:anim calcmode="lin" valueType="num">
                                      <p:cBhvr>
                                        <p:cTn id="49" dur="500" fill="hold"/>
                                        <p:tgtEl>
                                          <p:spTgt spid="25"/>
                                        </p:tgtEl>
                                        <p:attrNameLst>
                                          <p:attrName>ppt_h</p:attrName>
                                        </p:attrNameLst>
                                      </p:cBhvr>
                                      <p:tavLst>
                                        <p:tav tm="0">
                                          <p:val>
                                            <p:strVal val="(6*min(max(#ppt_w*#ppt_h,.3),1)-7.4)/-.7*#ppt_h"/>
                                          </p:val>
                                        </p:tav>
                                        <p:tav tm="100000">
                                          <p:val>
                                            <p:strVal val="#ppt_h"/>
                                          </p:val>
                                        </p:tav>
                                      </p:tavLst>
                                    </p:anim>
                                    <p:anim calcmode="lin" valueType="num">
                                      <p:cBhvr>
                                        <p:cTn id="50" dur="500" fill="hold"/>
                                        <p:tgtEl>
                                          <p:spTgt spid="25"/>
                                        </p:tgtEl>
                                        <p:attrNameLst>
                                          <p:attrName>ppt_x</p:attrName>
                                        </p:attrNameLst>
                                      </p:cBhvr>
                                      <p:tavLst>
                                        <p:tav tm="0">
                                          <p:val>
                                            <p:fltVal val="0.5"/>
                                          </p:val>
                                        </p:tav>
                                        <p:tav tm="100000">
                                          <p:val>
                                            <p:strVal val="#ppt_x"/>
                                          </p:val>
                                        </p:tav>
                                      </p:tavLst>
                                    </p:anim>
                                    <p:anim calcmode="lin" valueType="num">
                                      <p:cBhvr>
                                        <p:cTn id="5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Group 19"/>
          <p:cNvGrpSpPr>
            <a:grpSpLocks noChangeAspect="1"/>
          </p:cNvGrpSpPr>
          <p:nvPr/>
        </p:nvGrpSpPr>
        <p:grpSpPr bwMode="auto">
          <a:xfrm>
            <a:off x="2980356" y="1478072"/>
            <a:ext cx="2851785" cy="2851785"/>
            <a:chOff x="-90499" y="-90498"/>
            <a:chExt cx="3168999" cy="3168997"/>
          </a:xfrm>
        </p:grpSpPr>
        <p:sp>
          <p:nvSpPr>
            <p:cNvPr id="9"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0"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1"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2"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3"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4"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5" name="Group 26"/>
            <p:cNvGrpSpPr>
              <a:grpSpLocks noChangeAspect="1"/>
            </p:cNvGrpSpPr>
            <p:nvPr/>
          </p:nvGrpSpPr>
          <p:grpSpPr bwMode="auto">
            <a:xfrm>
              <a:off x="-90499" y="-90498"/>
              <a:ext cx="3168999" cy="3168997"/>
              <a:chOff x="-90499" y="-90498"/>
              <a:chExt cx="3168999" cy="3168997"/>
            </a:xfrm>
          </p:grpSpPr>
          <p:sp>
            <p:nvSpPr>
              <p:cNvPr id="16"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17"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18" name="Group 12"/>
          <p:cNvGrpSpPr>
            <a:grpSpLocks/>
          </p:cNvGrpSpPr>
          <p:nvPr/>
        </p:nvGrpSpPr>
        <p:grpSpPr bwMode="auto">
          <a:xfrm>
            <a:off x="612918" y="1955275"/>
            <a:ext cx="3206115" cy="1985963"/>
            <a:chOff x="0" y="0"/>
            <a:chExt cx="3561792" cy="2207606"/>
          </a:xfrm>
        </p:grpSpPr>
        <p:sp>
          <p:nvSpPr>
            <p:cNvPr id="19"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0"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1"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22"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3"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4"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23%</a:t>
              </a:r>
            </a:p>
          </p:txBody>
        </p:sp>
      </p:grpSp>
      <p:grpSp>
        <p:nvGrpSpPr>
          <p:cNvPr id="25" name="Group 3"/>
          <p:cNvGrpSpPr>
            <a:grpSpLocks/>
          </p:cNvGrpSpPr>
          <p:nvPr/>
        </p:nvGrpSpPr>
        <p:grpSpPr bwMode="auto">
          <a:xfrm>
            <a:off x="4937753" y="1850975"/>
            <a:ext cx="3197543" cy="2130266"/>
            <a:chOff x="0" y="0"/>
            <a:chExt cx="3553141" cy="2367260"/>
          </a:xfrm>
        </p:grpSpPr>
        <p:sp>
          <p:nvSpPr>
            <p:cNvPr id="2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2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30"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1"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6%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2"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11%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3"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12%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1114912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3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style.rotation</p:attrName>
                                        </p:attrNameLst>
                                      </p:cBhvr>
                                      <p:tavLst>
                                        <p:tav tm="0">
                                          <p:val>
                                            <p:fltVal val="720"/>
                                          </p:val>
                                        </p:tav>
                                        <p:tav tm="100000">
                                          <p:val>
                                            <p:fltVal val="0"/>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ppt_w</p:attrName>
                                        </p:attrNameLst>
                                      </p:cBhvr>
                                      <p:tavLst>
                                        <p:tav tm="0">
                                          <p:val>
                                            <p:fltVal val="0"/>
                                          </p:val>
                                        </p:tav>
                                        <p:tav tm="100000">
                                          <p:val>
                                            <p:strVal val="#ppt_w"/>
                                          </p:val>
                                        </p:tav>
                                      </p:tavLst>
                                    </p:anim>
                                  </p:childTnLst>
                                </p:cTn>
                              </p:par>
                            </p:childTnLst>
                          </p:cTn>
                        </p:par>
                        <p:par>
                          <p:cTn id="27" fill="hold">
                            <p:stCondLst>
                              <p:cond delay="1850"/>
                            </p:stCondLst>
                            <p:childTnLst>
                              <p:par>
                                <p:cTn id="28" presetID="1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lide(fromLeft)">
                                      <p:cBhvr>
                                        <p:cTn id="30" dur="1000"/>
                                        <p:tgtEl>
                                          <p:spTgt spid="25"/>
                                        </p:tgtEl>
                                      </p:cBhvr>
                                    </p:animEffect>
                                  </p:childTnLst>
                                </p:cTn>
                              </p:par>
                              <p:par>
                                <p:cTn id="31" presetID="1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Right)">
                                      <p:cBhvr>
                                        <p:cTn id="3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023903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22" presetClass="entr" presetSubtype="2"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par>
                                <p:cTn id="27" presetID="12" presetClass="entr" presetSubtype="2"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p:tgtEl>
                                          <p:spTgt spid="27"/>
                                        </p:tgtEl>
                                        <p:attrNameLst>
                                          <p:attrName>ppt_x</p:attrName>
                                        </p:attrNameLst>
                                      </p:cBhvr>
                                      <p:tavLst>
                                        <p:tav tm="0">
                                          <p:val>
                                            <p:strVal val="#ppt_x+#ppt_w*1.125000"/>
                                          </p:val>
                                        </p:tav>
                                        <p:tav tm="100000">
                                          <p:val>
                                            <p:strVal val="#ppt_x"/>
                                          </p:val>
                                        </p:tav>
                                      </p:tavLst>
                                    </p:anim>
                                    <p:animEffect transition="in" filter="wipe(left)">
                                      <p:cBhvr>
                                        <p:cTn id="30" dur="500"/>
                                        <p:tgtEl>
                                          <p:spTgt spid="27"/>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 calcmode="lin" valueType="num">
                                      <p:cBhvr>
                                        <p:cTn id="35" dur="500" fill="hold"/>
                                        <p:tgtEl>
                                          <p:spTgt spid="24"/>
                                        </p:tgtEl>
                                        <p:attrNameLst>
                                          <p:attrName>style.rotation</p:attrName>
                                        </p:attrNameLst>
                                      </p:cBhvr>
                                      <p:tavLst>
                                        <p:tav tm="0">
                                          <p:val>
                                            <p:fltVal val="90"/>
                                          </p:val>
                                        </p:tav>
                                        <p:tav tm="100000">
                                          <p:val>
                                            <p:fltVal val="0"/>
                                          </p:val>
                                        </p:tav>
                                      </p:tavLst>
                                    </p:anim>
                                    <p:animEffect transition="in" filter="fade">
                                      <p:cBhvr>
                                        <p:cTn id="36" dur="500"/>
                                        <p:tgtEl>
                                          <p:spTgt spid="24"/>
                                        </p:tgtEl>
                                      </p:cBhvr>
                                    </p:animEffect>
                                  </p:childTnLst>
                                </p:cTn>
                              </p:par>
                              <p:par>
                                <p:cTn id="37" presetID="10" presetClass="entr" presetSubtype="0" fill="hold" nodeType="withEffect">
                                  <p:stCondLst>
                                    <p:cond delay="100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22" presetClass="entr" presetSubtype="2" fill="hold" nodeType="withEffect">
                                  <p:stCondLst>
                                    <p:cond delay="1000"/>
                                  </p:stCondLst>
                                  <p:childTnLst>
                                    <p:set>
                                      <p:cBhvr>
                                        <p:cTn id="41" dur="1" fill="hold">
                                          <p:stCondLst>
                                            <p:cond delay="0"/>
                                          </p:stCondLst>
                                        </p:cTn>
                                        <p:tgtEl>
                                          <p:spTgt spid="22"/>
                                        </p:tgtEl>
                                        <p:attrNameLst>
                                          <p:attrName>style.visibility</p:attrName>
                                        </p:attrNameLst>
                                      </p:cBhvr>
                                      <p:to>
                                        <p:strVal val="visible"/>
                                      </p:to>
                                    </p:set>
                                    <p:animEffect transition="in" filter="wipe(right)">
                                      <p:cBhvr>
                                        <p:cTn id="42" dur="500"/>
                                        <p:tgtEl>
                                          <p:spTgt spid="22"/>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ppt_x</p:attrName>
                                        </p:attrNameLst>
                                      </p:cBhvr>
                                      <p:tavLst>
                                        <p:tav tm="0">
                                          <p:val>
                                            <p:strVal val="#ppt_x+#ppt_w*1.125000"/>
                                          </p:val>
                                        </p:tav>
                                        <p:tav tm="100000">
                                          <p:val>
                                            <p:strVal val="#ppt_x"/>
                                          </p:val>
                                        </p:tav>
                                      </p:tavLst>
                                    </p:anim>
                                    <p:animEffect transition="in" filter="wipe(left)">
                                      <p:cBhvr>
                                        <p:cTn id="46" dur="500"/>
                                        <p:tgtEl>
                                          <p:spTgt spid="28"/>
                                        </p:tgtEl>
                                      </p:cBhvr>
                                    </p:animEffect>
                                  </p:childTnLst>
                                </p:cTn>
                              </p:par>
                              <p:par>
                                <p:cTn id="47" presetID="31" presetClass="entr" presetSubtype="0" fill="hold" grpId="0" nodeType="withEffect">
                                  <p:stCondLst>
                                    <p:cond delay="15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 calcmode="lin" valueType="num">
                                      <p:cBhvr>
                                        <p:cTn id="51" dur="500" fill="hold"/>
                                        <p:tgtEl>
                                          <p:spTgt spid="26"/>
                                        </p:tgtEl>
                                        <p:attrNameLst>
                                          <p:attrName>style.rotation</p:attrName>
                                        </p:attrNameLst>
                                      </p:cBhvr>
                                      <p:tavLst>
                                        <p:tav tm="0">
                                          <p:val>
                                            <p:fltVal val="90"/>
                                          </p:val>
                                        </p:tav>
                                        <p:tav tm="100000">
                                          <p:val>
                                            <p:fltVal val="0"/>
                                          </p:val>
                                        </p:tav>
                                      </p:tavLst>
                                    </p:anim>
                                    <p:animEffect transition="in" filter="fade">
                                      <p:cBhvr>
                                        <p:cTn id="52" dur="500"/>
                                        <p:tgtEl>
                                          <p:spTgt spid="26"/>
                                        </p:tgtEl>
                                      </p:cBhvr>
                                    </p:animEffect>
                                  </p:childTnLst>
                                </p:cTn>
                              </p:par>
                              <p:par>
                                <p:cTn id="53" presetID="10" presetClass="entr" presetSubtype="0" fill="hold" nodeType="withEffect">
                                  <p:stCondLst>
                                    <p:cond delay="20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22" presetClass="entr" presetSubtype="2" fill="hold" nodeType="withEffect">
                                  <p:stCondLst>
                                    <p:cond delay="2000"/>
                                  </p:stCondLst>
                                  <p:childTnLst>
                                    <p:set>
                                      <p:cBhvr>
                                        <p:cTn id="57" dur="1" fill="hold">
                                          <p:stCondLst>
                                            <p:cond delay="0"/>
                                          </p:stCondLst>
                                        </p:cTn>
                                        <p:tgtEl>
                                          <p:spTgt spid="8"/>
                                        </p:tgtEl>
                                        <p:attrNameLst>
                                          <p:attrName>style.visibility</p:attrName>
                                        </p:attrNameLst>
                                      </p:cBhvr>
                                      <p:to>
                                        <p:strVal val="visible"/>
                                      </p:to>
                                    </p:set>
                                    <p:animEffect transition="in" filter="wipe(right)">
                                      <p:cBhvr>
                                        <p:cTn id="58" dur="500"/>
                                        <p:tgtEl>
                                          <p:spTgt spid="8"/>
                                        </p:tgtEl>
                                      </p:cBhvr>
                                    </p:animEffect>
                                  </p:childTnLst>
                                </p:cTn>
                              </p:par>
                              <p:par>
                                <p:cTn id="59" presetID="12" presetClass="entr" presetSubtype="2" fill="hold" grpId="0" nodeType="withEffect">
                                  <p:stCondLst>
                                    <p:cond delay="220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p:tgtEl>
                                          <p:spTgt spid="29"/>
                                        </p:tgtEl>
                                        <p:attrNameLst>
                                          <p:attrName>ppt_x</p:attrName>
                                        </p:attrNameLst>
                                      </p:cBhvr>
                                      <p:tavLst>
                                        <p:tav tm="0">
                                          <p:val>
                                            <p:strVal val="#ppt_x+#ppt_w*1.125000"/>
                                          </p:val>
                                        </p:tav>
                                        <p:tav tm="100000">
                                          <p:val>
                                            <p:strVal val="#ppt_x"/>
                                          </p:val>
                                        </p:tav>
                                      </p:tavLst>
                                    </p:anim>
                                    <p:animEffect transition="in" filter="wipe(left)">
                                      <p:cBhvr>
                                        <p:cTn id="62" dur="500"/>
                                        <p:tgtEl>
                                          <p:spTgt spid="29"/>
                                        </p:tgtEl>
                                      </p:cBhvr>
                                    </p:animEffect>
                                  </p:childTnLst>
                                </p:cTn>
                              </p:par>
                              <p:par>
                                <p:cTn id="63" presetID="31" presetClass="entr" presetSubtype="0" fill="hold" grpId="0" nodeType="withEffect">
                                  <p:stCondLst>
                                    <p:cond delay="2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 calcmode="lin" valueType="num">
                                      <p:cBhvr>
                                        <p:cTn id="67" dur="500" fill="hold"/>
                                        <p:tgtEl>
                                          <p:spTgt spid="25"/>
                                        </p:tgtEl>
                                        <p:attrNameLst>
                                          <p:attrName>style.rotation</p:attrName>
                                        </p:attrNameLst>
                                      </p:cBhvr>
                                      <p:tavLst>
                                        <p:tav tm="0">
                                          <p:val>
                                            <p:fltVal val="90"/>
                                          </p:val>
                                        </p:tav>
                                        <p:tav tm="100000">
                                          <p:val>
                                            <p:fltVal val="0"/>
                                          </p:val>
                                        </p:tav>
                                      </p:tavLst>
                                    </p:anim>
                                    <p:animEffect transition="in" filter="fade">
                                      <p:cBhvr>
                                        <p:cTn id="68" dur="500"/>
                                        <p:tgtEl>
                                          <p:spTgt spid="25"/>
                                        </p:tgtEl>
                                      </p:cBhvr>
                                    </p:animEffect>
                                  </p:childTnLst>
                                </p:cTn>
                              </p:par>
                              <p:par>
                                <p:cTn id="69" presetID="10" presetClass="entr" presetSubtype="0" fill="hold" nodeType="withEffect">
                                  <p:stCondLst>
                                    <p:cond delay="300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par>
                                <p:cTn id="72" presetID="22" presetClass="entr" presetSubtype="2" fill="hold" nodeType="withEffect">
                                  <p:stCondLst>
                                    <p:cond delay="3000"/>
                                  </p:stCondLst>
                                  <p:childTnLst>
                                    <p:set>
                                      <p:cBhvr>
                                        <p:cTn id="73" dur="1" fill="hold">
                                          <p:stCondLst>
                                            <p:cond delay="0"/>
                                          </p:stCondLst>
                                        </p:cTn>
                                        <p:tgtEl>
                                          <p:spTgt spid="23"/>
                                        </p:tgtEl>
                                        <p:attrNameLst>
                                          <p:attrName>style.visibility</p:attrName>
                                        </p:attrNameLst>
                                      </p:cBhvr>
                                      <p:to>
                                        <p:strVal val="visible"/>
                                      </p:to>
                                    </p:set>
                                    <p:animEffect transition="in" filter="wipe(right)">
                                      <p:cBhvr>
                                        <p:cTn id="74" dur="500"/>
                                        <p:tgtEl>
                                          <p:spTgt spid="23"/>
                                        </p:tgtEl>
                                      </p:cBhvr>
                                    </p:animEffect>
                                  </p:childTnLst>
                                </p:cTn>
                              </p:par>
                              <p:par>
                                <p:cTn id="75" presetID="12" presetClass="entr" presetSubtype="2" fill="hold" grpId="0" nodeType="withEffect">
                                  <p:stCondLst>
                                    <p:cond delay="320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p:tgtEl>
                                          <p:spTgt spid="30"/>
                                        </p:tgtEl>
                                        <p:attrNameLst>
                                          <p:attrName>ppt_x</p:attrName>
                                        </p:attrNameLst>
                                      </p:cBhvr>
                                      <p:tavLst>
                                        <p:tav tm="0">
                                          <p:val>
                                            <p:strVal val="#ppt_x+#ppt_w*1.125000"/>
                                          </p:val>
                                        </p:tav>
                                        <p:tav tm="100000">
                                          <p:val>
                                            <p:strVal val="#ppt_x"/>
                                          </p:val>
                                        </p:tav>
                                      </p:tavLst>
                                    </p:anim>
                                    <p:animEffect transition="in" filter="wipe(left)">
                                      <p:cBhvr>
                                        <p:cTn id="78" dur="500"/>
                                        <p:tgtEl>
                                          <p:spTgt spid="30"/>
                                        </p:tgtEl>
                                      </p:cBhvr>
                                    </p:animEffect>
                                  </p:childTnLst>
                                </p:cTn>
                              </p:par>
                              <p:par>
                                <p:cTn id="79" presetID="31" presetClass="entr" presetSubtype="0" fill="hold" grpId="0" nodeType="withEffect">
                                  <p:stCondLst>
                                    <p:cond delay="3500"/>
                                  </p:stCondLst>
                                  <p:childTnLst>
                                    <p:set>
                                      <p:cBhvr>
                                        <p:cTn id="80" dur="1" fill="hold">
                                          <p:stCondLst>
                                            <p:cond delay="0"/>
                                          </p:stCondLst>
                                        </p:cTn>
                                        <p:tgtEl>
                                          <p:spTgt spid="31"/>
                                        </p:tgtEl>
                                        <p:attrNameLst>
                                          <p:attrName>style.visibility</p:attrName>
                                        </p:attrNameLst>
                                      </p:cBhvr>
                                      <p:to>
                                        <p:strVal val="visible"/>
                                      </p:to>
                                    </p:set>
                                    <p:anim calcmode="lin" valueType="num">
                                      <p:cBhvr>
                                        <p:cTn id="81" dur="500" fill="hold"/>
                                        <p:tgtEl>
                                          <p:spTgt spid="31"/>
                                        </p:tgtEl>
                                        <p:attrNameLst>
                                          <p:attrName>ppt_w</p:attrName>
                                        </p:attrNameLst>
                                      </p:cBhvr>
                                      <p:tavLst>
                                        <p:tav tm="0">
                                          <p:val>
                                            <p:fltVal val="0"/>
                                          </p:val>
                                        </p:tav>
                                        <p:tav tm="100000">
                                          <p:val>
                                            <p:strVal val="#ppt_w"/>
                                          </p:val>
                                        </p:tav>
                                      </p:tavLst>
                                    </p:anim>
                                    <p:anim calcmode="lin" valueType="num">
                                      <p:cBhvr>
                                        <p:cTn id="82" dur="500" fill="hold"/>
                                        <p:tgtEl>
                                          <p:spTgt spid="31"/>
                                        </p:tgtEl>
                                        <p:attrNameLst>
                                          <p:attrName>ppt_h</p:attrName>
                                        </p:attrNameLst>
                                      </p:cBhvr>
                                      <p:tavLst>
                                        <p:tav tm="0">
                                          <p:val>
                                            <p:fltVal val="0"/>
                                          </p:val>
                                        </p:tav>
                                        <p:tav tm="100000">
                                          <p:val>
                                            <p:strVal val="#ppt_h"/>
                                          </p:val>
                                        </p:tav>
                                      </p:tavLst>
                                    </p:anim>
                                    <p:anim calcmode="lin" valueType="num">
                                      <p:cBhvr>
                                        <p:cTn id="83" dur="500" fill="hold"/>
                                        <p:tgtEl>
                                          <p:spTgt spid="31"/>
                                        </p:tgtEl>
                                        <p:attrNameLst>
                                          <p:attrName>style.rotation</p:attrName>
                                        </p:attrNameLst>
                                      </p:cBhvr>
                                      <p:tavLst>
                                        <p:tav tm="0">
                                          <p:val>
                                            <p:fltVal val="90"/>
                                          </p:val>
                                        </p:tav>
                                        <p:tav tm="100000">
                                          <p:val>
                                            <p:fltVal val="0"/>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animBg="1"/>
      <p:bldP spid="25" grpId="0" animBg="1"/>
      <p:bldP spid="26" grpId="0" animBg="1"/>
      <p:bldP spid="27" grpId="0"/>
      <p:bldP spid="28" grpId="0"/>
      <p:bldP spid="29" grpId="0"/>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898572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50"/>
                                        <p:tgtEl>
                                          <p:spTgt spid="11"/>
                                        </p:tgtEl>
                                      </p:cBhvr>
                                    </p:animEffect>
                                    <p:anim calcmode="lin" valueType="num">
                                      <p:cBhvr>
                                        <p:cTn id="43" dur="750" fill="hold"/>
                                        <p:tgtEl>
                                          <p:spTgt spid="11"/>
                                        </p:tgtEl>
                                        <p:attrNameLst>
                                          <p:attrName>ppt_x</p:attrName>
                                        </p:attrNameLst>
                                      </p:cBhvr>
                                      <p:tavLst>
                                        <p:tav tm="0">
                                          <p:val>
                                            <p:strVal val="#ppt_x"/>
                                          </p:val>
                                        </p:tav>
                                        <p:tav tm="100000">
                                          <p:val>
                                            <p:strVal val="#ppt_x"/>
                                          </p:val>
                                        </p:tav>
                                      </p:tavLst>
                                    </p:anim>
                                    <p:anim calcmode="lin" valueType="num">
                                      <p:cBhvr>
                                        <p:cTn id="44" dur="75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anim calcmode="lin" valueType="num">
                                      <p:cBhvr>
                                        <p:cTn id="48" dur="750" fill="hold"/>
                                        <p:tgtEl>
                                          <p:spTgt spid="15"/>
                                        </p:tgtEl>
                                        <p:attrNameLst>
                                          <p:attrName>ppt_x</p:attrName>
                                        </p:attrNameLst>
                                      </p:cBhvr>
                                      <p:tavLst>
                                        <p:tav tm="0">
                                          <p:val>
                                            <p:strVal val="#ppt_x"/>
                                          </p:val>
                                        </p:tav>
                                        <p:tav tm="100000">
                                          <p:val>
                                            <p:strVal val="#ppt_x"/>
                                          </p:val>
                                        </p:tav>
                                      </p:tavLst>
                                    </p:anim>
                                    <p:anim calcmode="lin" valueType="num">
                                      <p:cBhvr>
                                        <p:cTn id="49" dur="75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00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100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fill="hold"/>
                                        <p:tgtEl>
                                          <p:spTgt spid="28"/>
                                        </p:tgtEl>
                                        <p:attrNameLst>
                                          <p:attrName>ppt_x</p:attrName>
                                        </p:attrNameLst>
                                      </p:cBhvr>
                                      <p:tavLst>
                                        <p:tav tm="0">
                                          <p:val>
                                            <p:strVal val="#ppt_x"/>
                                          </p:val>
                                        </p:tav>
                                        <p:tav tm="100000">
                                          <p:val>
                                            <p:strVal val="#ppt_x"/>
                                          </p:val>
                                        </p:tav>
                                      </p:tavLst>
                                    </p:anim>
                                    <p:anim calcmode="lin" valueType="num">
                                      <p:cBhvr additive="base">
                                        <p:cTn id="7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04</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02254730"/>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2"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40656071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25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9"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10"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11"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2"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3"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4" name="Straight Connector 25"/>
          <p:cNvCxnSpPr/>
          <p:nvPr/>
        </p:nvCxnSpPr>
        <p:spPr>
          <a:xfrm>
            <a:off x="2110703"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34"/>
          <p:cNvCxnSpPr/>
          <p:nvPr/>
        </p:nvCxnSpPr>
        <p:spPr>
          <a:xfrm>
            <a:off x="4330664"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39"/>
          <p:cNvCxnSpPr/>
          <p:nvPr/>
        </p:nvCxnSpPr>
        <p:spPr>
          <a:xfrm>
            <a:off x="6533452"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Elbow Connector 44"/>
          <p:cNvCxnSpPr/>
          <p:nvPr/>
        </p:nvCxnSpPr>
        <p:spPr>
          <a:xfrm rot="5400000">
            <a:off x="6377741" y="1699481"/>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67"/>
          <p:cNvCxnSpPr/>
          <p:nvPr/>
        </p:nvCxnSpPr>
        <p:spPr>
          <a:xfrm flipH="1">
            <a:off x="429932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p:nvPr/>
        </p:nvCxnSpPr>
        <p:spPr>
          <a:xfrm flipH="1">
            <a:off x="2079364"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2" name="文本框 21"/>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4" name="文本框 23"/>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5" name="文本框 24"/>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0" name="文本框 29"/>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1" name="文本框 30"/>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3969369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0" fill="hold" grpId="0"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0" fill="hold" grpId="0" nodeType="withEffect">
                                  <p:stCondLst>
                                    <p:cond delay="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0" fill="hold" grpId="0" nodeType="withEffect">
                                  <p:stCondLst>
                                    <p:cond delay="10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0" fill="hold" grpId="0" nodeType="withEffect">
                                  <p:stCondLst>
                                    <p:cond delay="12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par>
                                <p:cTn id="50" presetID="2" presetClass="entr" presetSubtype="4"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ppt_x"/>
                                          </p:val>
                                        </p:tav>
                                        <p:tav tm="100000">
                                          <p:val>
                                            <p:strVal val="#ppt_x"/>
                                          </p:val>
                                        </p:tav>
                                      </p:tavLst>
                                    </p:anim>
                                    <p:anim calcmode="lin" valueType="num">
                                      <p:cBhvr additive="base">
                                        <p:cTn id="61" dur="500" fill="hold"/>
                                        <p:tgtEl>
                                          <p:spTgt spid="2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ppt_x"/>
                                          </p:val>
                                        </p:tav>
                                        <p:tav tm="100000">
                                          <p:val>
                                            <p:strVal val="#ppt_x"/>
                                          </p:val>
                                        </p:tav>
                                      </p:tavLst>
                                    </p:anim>
                                    <p:anim calcmode="lin" valueType="num">
                                      <p:cBhvr additive="base">
                                        <p:cTn id="81" dur="500" fill="hold"/>
                                        <p:tgtEl>
                                          <p:spTgt spid="3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ppt_x"/>
                                          </p:val>
                                        </p:tav>
                                        <p:tav tm="100000">
                                          <p:val>
                                            <p:strVal val="#ppt_x"/>
                                          </p:val>
                                        </p:tav>
                                      </p:tavLst>
                                    </p:anim>
                                    <p:anim calcmode="lin" valueType="num">
                                      <p:cBhvr additive="base">
                                        <p:cTn id="89" dur="500" fill="hold"/>
                                        <p:tgtEl>
                                          <p:spTgt spid="3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ppt_x"/>
                                          </p:val>
                                        </p:tav>
                                        <p:tav tm="100000">
                                          <p:val>
                                            <p:strVal val="#ppt_x"/>
                                          </p:val>
                                        </p:tav>
                                      </p:tavLst>
                                    </p:anim>
                                    <p:anim calcmode="lin" valueType="num">
                                      <p:cBhvr additive="base">
                                        <p:cTn id="93" dur="500" fill="hold"/>
                                        <p:tgtEl>
                                          <p:spTgt spid="2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50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1180786" y="1419622"/>
            <a:ext cx="2144125" cy="1077077"/>
            <a:chOff x="1180786" y="1419622"/>
            <a:chExt cx="2144125" cy="1077077"/>
          </a:xfrm>
        </p:grpSpPr>
        <p:sp>
          <p:nvSpPr>
            <p:cNvPr id="9" name="Freeform 7"/>
            <p:cNvSpPr>
              <a:spLocks/>
            </p:cNvSpPr>
            <p:nvPr/>
          </p:nvSpPr>
          <p:spPr bwMode="auto">
            <a:xfrm>
              <a:off x="1180786" y="1419622"/>
              <a:ext cx="2144125" cy="1077077"/>
            </a:xfrm>
            <a:custGeom>
              <a:avLst/>
              <a:gdLst/>
              <a:ahLst/>
              <a:cxnLst>
                <a:cxn ang="0">
                  <a:pos x="233" y="0"/>
                </a:cxn>
                <a:cxn ang="0">
                  <a:pos x="0" y="233"/>
                </a:cxn>
                <a:cxn ang="0">
                  <a:pos x="465" y="233"/>
                </a:cxn>
                <a:cxn ang="0">
                  <a:pos x="233" y="0"/>
                </a:cxn>
              </a:cxnLst>
              <a:rect l="0" t="0" r="r" b="b"/>
              <a:pathLst>
                <a:path w="465" h="233">
                  <a:moveTo>
                    <a:pt x="233" y="0"/>
                  </a:moveTo>
                  <a:cubicBezTo>
                    <a:pt x="104" y="0"/>
                    <a:pt x="0" y="104"/>
                    <a:pt x="0" y="233"/>
                  </a:cubicBezTo>
                  <a:cubicBezTo>
                    <a:pt x="465" y="233"/>
                    <a:pt x="465" y="233"/>
                    <a:pt x="465" y="233"/>
                  </a:cubicBezTo>
                  <a:cubicBezTo>
                    <a:pt x="465" y="104"/>
                    <a:pt x="361" y="0"/>
                    <a:pt x="233"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0" name="TextBox 41"/>
            <p:cNvSpPr txBox="1"/>
            <p:nvPr/>
          </p:nvSpPr>
          <p:spPr>
            <a:xfrm>
              <a:off x="1857960" y="1540557"/>
              <a:ext cx="981508" cy="830998"/>
            </a:xfrm>
            <a:prstGeom prst="rect">
              <a:avLst/>
            </a:prstGeom>
            <a:noFill/>
          </p:spPr>
          <p:txBody>
            <a:bodyPr wrap="square" rtlCol="0">
              <a:spAutoFit/>
            </a:bodyPr>
            <a:lstStyle/>
            <a:p>
              <a:pPr defTabSz="934242"/>
              <a:r>
                <a:rPr lang="id-ID" sz="4800" spc="-300" dirty="0">
                  <a:solidFill>
                    <a:schemeClr val="bg1"/>
                  </a:solidFill>
                  <a:latin typeface="微软雅黑" panose="020B0503020204020204" pitchFamily="34" charset="-122"/>
                  <a:ea typeface="微软雅黑" panose="020B0503020204020204" pitchFamily="34" charset="-122"/>
                </a:rPr>
                <a:t>01</a:t>
              </a:r>
              <a:endParaRPr lang="en-US" sz="4800" spc="-3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574181" y="2496698"/>
            <a:ext cx="2142177" cy="1073182"/>
            <a:chOff x="3574181" y="2496698"/>
            <a:chExt cx="2142177" cy="1073182"/>
          </a:xfrm>
        </p:grpSpPr>
        <p:sp>
          <p:nvSpPr>
            <p:cNvPr id="12" name="Freeform 9"/>
            <p:cNvSpPr>
              <a:spLocks/>
            </p:cNvSpPr>
            <p:nvPr/>
          </p:nvSpPr>
          <p:spPr bwMode="auto">
            <a:xfrm>
              <a:off x="3574181" y="2496698"/>
              <a:ext cx="2142177" cy="1073182"/>
            </a:xfrm>
            <a:custGeom>
              <a:avLst/>
              <a:gdLst/>
              <a:ahLst/>
              <a:cxnLst>
                <a:cxn ang="0">
                  <a:pos x="233" y="232"/>
                </a:cxn>
                <a:cxn ang="0">
                  <a:pos x="465" y="0"/>
                </a:cxn>
                <a:cxn ang="0">
                  <a:pos x="0" y="0"/>
                </a:cxn>
                <a:cxn ang="0">
                  <a:pos x="233" y="232"/>
                </a:cxn>
              </a:cxnLst>
              <a:rect l="0" t="0" r="r" b="b"/>
              <a:pathLst>
                <a:path w="465" h="232">
                  <a:moveTo>
                    <a:pt x="233" y="232"/>
                  </a:moveTo>
                  <a:cubicBezTo>
                    <a:pt x="361" y="232"/>
                    <a:pt x="465" y="128"/>
                    <a:pt x="465" y="0"/>
                  </a:cubicBezTo>
                  <a:cubicBezTo>
                    <a:pt x="0" y="0"/>
                    <a:pt x="0" y="0"/>
                    <a:pt x="0" y="0"/>
                  </a:cubicBezTo>
                  <a:cubicBezTo>
                    <a:pt x="0" y="128"/>
                    <a:pt x="104" y="232"/>
                    <a:pt x="233" y="232"/>
                  </a:cubicBezTo>
                  <a:close/>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3" name="TextBox 42"/>
            <p:cNvSpPr txBox="1"/>
            <p:nvPr/>
          </p:nvSpPr>
          <p:spPr>
            <a:xfrm>
              <a:off x="4254367" y="2496698"/>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02</a:t>
              </a:r>
              <a:endParaRPr lang="en-US" sz="48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5969524" y="1419622"/>
            <a:ext cx="2140230" cy="1077077"/>
            <a:chOff x="5969524" y="1419622"/>
            <a:chExt cx="2140230" cy="1077077"/>
          </a:xfrm>
        </p:grpSpPr>
        <p:sp>
          <p:nvSpPr>
            <p:cNvPr id="15" name="Freeform 8"/>
            <p:cNvSpPr>
              <a:spLocks/>
            </p:cNvSpPr>
            <p:nvPr/>
          </p:nvSpPr>
          <p:spPr bwMode="auto">
            <a:xfrm>
              <a:off x="5969524" y="1419622"/>
              <a:ext cx="2140230" cy="1077077"/>
            </a:xfrm>
            <a:custGeom>
              <a:avLst/>
              <a:gdLst/>
              <a:ahLst/>
              <a:cxnLst>
                <a:cxn ang="0">
                  <a:pos x="232" y="0"/>
                </a:cxn>
                <a:cxn ang="0">
                  <a:pos x="0" y="233"/>
                </a:cxn>
                <a:cxn ang="0">
                  <a:pos x="464" y="233"/>
                </a:cxn>
                <a:cxn ang="0">
                  <a:pos x="232" y="0"/>
                </a:cxn>
              </a:cxnLst>
              <a:rect l="0" t="0" r="r" b="b"/>
              <a:pathLst>
                <a:path w="464" h="233">
                  <a:moveTo>
                    <a:pt x="232" y="0"/>
                  </a:moveTo>
                  <a:cubicBezTo>
                    <a:pt x="104" y="0"/>
                    <a:pt x="0" y="104"/>
                    <a:pt x="0" y="233"/>
                  </a:cubicBezTo>
                  <a:cubicBezTo>
                    <a:pt x="464" y="233"/>
                    <a:pt x="464" y="233"/>
                    <a:pt x="464" y="233"/>
                  </a:cubicBezTo>
                  <a:cubicBezTo>
                    <a:pt x="464" y="104"/>
                    <a:pt x="360" y="0"/>
                    <a:pt x="232"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6" name="TextBox 43"/>
            <p:cNvSpPr txBox="1"/>
            <p:nvPr/>
          </p:nvSpPr>
          <p:spPr>
            <a:xfrm>
              <a:off x="6633776" y="1519309"/>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03</a:t>
              </a:r>
              <a:endParaRPr lang="en-US" sz="4800" dirty="0">
                <a:solidFill>
                  <a:schemeClr val="bg1"/>
                </a:solidFill>
                <a:latin typeface="微软雅黑" panose="020B0503020204020204" pitchFamily="34" charset="-122"/>
                <a:ea typeface="微软雅黑" panose="020B0503020204020204" pitchFamily="34" charset="-122"/>
              </a:endParaRPr>
            </a:p>
          </p:txBody>
        </p:sp>
      </p:grpSp>
      <p:sp>
        <p:nvSpPr>
          <p:cNvPr id="17" name="Content Placeholder 2"/>
          <p:cNvSpPr txBox="1">
            <a:spLocks/>
          </p:cNvSpPr>
          <p:nvPr/>
        </p:nvSpPr>
        <p:spPr>
          <a:xfrm>
            <a:off x="1186628"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8" name="Content Placeholder 2"/>
          <p:cNvSpPr txBox="1">
            <a:spLocks/>
          </p:cNvSpPr>
          <p:nvPr/>
        </p:nvSpPr>
        <p:spPr>
          <a:xfrm>
            <a:off x="3617025" y="1468314"/>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9" name="Content Placeholder 2"/>
          <p:cNvSpPr txBox="1">
            <a:spLocks/>
          </p:cNvSpPr>
          <p:nvPr/>
        </p:nvSpPr>
        <p:spPr>
          <a:xfrm>
            <a:off x="5953945"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20" name="Content Placeholder 2"/>
          <p:cNvSpPr txBox="1">
            <a:spLocks/>
          </p:cNvSpPr>
          <p:nvPr/>
        </p:nvSpPr>
        <p:spPr>
          <a:xfrm>
            <a:off x="682180" y="3857886"/>
            <a:ext cx="7994276" cy="61071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rgbClr val="FFFFFF"/>
                </a:solidFill>
                <a:latin typeface="微软雅黑" panose="020B0503020204020204" pitchFamily="34" charset="-122"/>
                <a:ea typeface="微软雅黑" panose="020B0503020204020204" pitchFamily="34" charset="-122"/>
              </a:rPr>
              <a:t>200</a:t>
            </a:r>
            <a:r>
              <a:rPr lang="zh-CN" altLang="en-US" sz="12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rgbClr val="FFFFFF"/>
                </a:solidFill>
                <a:latin typeface="微软雅黑" panose="020B0503020204020204" pitchFamily="34" charset="-122"/>
                <a:ea typeface="微软雅黑" panose="020B0503020204020204" pitchFamily="34" charset="-122"/>
              </a:rPr>
              <a:t>5</a:t>
            </a:r>
            <a:r>
              <a:rPr lang="zh-CN" altLang="en-US" sz="1200" dirty="0">
                <a:solidFill>
                  <a:srgbClr val="FFFFFF"/>
                </a:solidFill>
                <a:latin typeface="微软雅黑" panose="020B0503020204020204" pitchFamily="34" charset="-122"/>
                <a:ea typeface="微软雅黑" panose="020B0503020204020204" pitchFamily="34" charset="-122"/>
              </a:rPr>
              <a:t>分钟之内。</a:t>
            </a:r>
          </a:p>
        </p:txBody>
      </p:sp>
    </p:spTree>
    <p:extLst>
      <p:ext uri="{BB962C8B-B14F-4D97-AF65-F5344CB8AC3E}">
        <p14:creationId xmlns:p14="http://schemas.microsoft.com/office/powerpoint/2010/main" val="58633417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14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10"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1"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2"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3"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4"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5"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6"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7"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8"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9"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20"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3"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8310157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childTnLst>
                          </p:cTn>
                        </p:par>
                        <p:par>
                          <p:cTn id="29" fill="hold">
                            <p:stCondLst>
                              <p:cond delay="1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500"/>
                            </p:stCondLst>
                            <p:childTnLst>
                              <p:par>
                                <p:cTn id="39" presetID="14" presetClass="entr" presetSubtype="1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randombar(horizontal)">
                                      <p:cBhvr>
                                        <p:cTn id="41" dur="500"/>
                                        <p:tgtEl>
                                          <p:spTgt spid="14"/>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randombar(horizont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down)">
                                      <p:cBhvr>
                                        <p:cTn id="50" dur="500"/>
                                        <p:tgtEl>
                                          <p:spTgt spid="10"/>
                                        </p:tgtEl>
                                      </p:cBhvr>
                                    </p:animEffect>
                                  </p:childTnLst>
                                </p:cTn>
                              </p:par>
                            </p:childTnLst>
                          </p:cTn>
                        </p:par>
                        <p:par>
                          <p:cTn id="51" fill="hold">
                            <p:stCondLst>
                              <p:cond delay="500"/>
                            </p:stCondLst>
                            <p:childTnLst>
                              <p:par>
                                <p:cTn id="52" presetID="14" presetClass="entr" presetSubtype="1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randombar(horizontal)">
                                      <p:cBhvr>
                                        <p:cTn id="54" dur="500"/>
                                        <p:tgtEl>
                                          <p:spTgt spid="16"/>
                                        </p:tgtEl>
                                      </p:cBhvr>
                                    </p:animEffect>
                                  </p:childTnLst>
                                </p:cTn>
                              </p:par>
                            </p:childTnLst>
                          </p:cTn>
                        </p:par>
                        <p:par>
                          <p:cTn id="55" fill="hold">
                            <p:stCondLst>
                              <p:cond delay="1000"/>
                            </p:stCondLst>
                            <p:childTnLst>
                              <p:par>
                                <p:cTn id="56" presetID="14" presetClass="entr" presetSubtype="1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500"/>
                            </p:stCondLst>
                            <p:childTnLst>
                              <p:par>
                                <p:cTn id="65" presetID="14" presetClass="entr" presetSubtype="1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randombar(horizontal)">
                                      <p:cBhvr>
                                        <p:cTn id="67" dur="500"/>
                                        <p:tgtEl>
                                          <p:spTgt spid="18"/>
                                        </p:tgtEl>
                                      </p:cBhvr>
                                    </p:animEffect>
                                  </p:childTnLst>
                                </p:cTn>
                              </p:par>
                            </p:childTnLst>
                          </p:cTn>
                        </p:par>
                        <p:par>
                          <p:cTn id="68" fill="hold">
                            <p:stCondLst>
                              <p:cond delay="1000"/>
                            </p:stCondLst>
                            <p:childTnLst>
                              <p:par>
                                <p:cTn id="69" presetID="14" presetClass="entr" presetSubtype="1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randombar(horizontal)">
                                      <p:cBhvr>
                                        <p:cTn id="71" dur="500"/>
                                        <p:tgtEl>
                                          <p:spTgt spid="19"/>
                                        </p:tgtEl>
                                      </p:cBhvr>
                                    </p:animEffect>
                                  </p:childTnLst>
                                </p:cTn>
                              </p:par>
                            </p:childTnLst>
                          </p:cTn>
                        </p:par>
                        <p:par>
                          <p:cTn id="72" fill="hold">
                            <p:stCondLst>
                              <p:cond delay="1500"/>
                            </p:stCondLst>
                            <p:childTnLst>
                              <p:par>
                                <p:cTn id="73" presetID="2" presetClass="entr" presetSubtype="8"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0-#ppt_w/2"/>
                                          </p:val>
                                        </p:tav>
                                        <p:tav tm="100000">
                                          <p:val>
                                            <p:strVal val="#ppt_x"/>
                                          </p:val>
                                        </p:tav>
                                      </p:tavLst>
                                    </p:anim>
                                    <p:anim calcmode="lin" valueType="num">
                                      <p:cBhvr additive="base">
                                        <p:cTn id="76" dur="50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1+#ppt_w/2"/>
                                          </p:val>
                                        </p:tav>
                                        <p:tav tm="100000">
                                          <p:val>
                                            <p:strVal val="#ppt_x"/>
                                          </p:val>
                                        </p:tav>
                                      </p:tavLst>
                                    </p:anim>
                                    <p:anim calcmode="lin" valueType="num">
                                      <p:cBhvr additive="base">
                                        <p:cTn id="84" dur="50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500" fill="hold"/>
                                        <p:tgtEl>
                                          <p:spTgt spid="23"/>
                                        </p:tgtEl>
                                        <p:attrNameLst>
                                          <p:attrName>ppt_x</p:attrName>
                                        </p:attrNameLst>
                                      </p:cBhvr>
                                      <p:tavLst>
                                        <p:tav tm="0">
                                          <p:val>
                                            <p:strVal val="0-#ppt_w/2"/>
                                          </p:val>
                                        </p:tav>
                                        <p:tav tm="100000">
                                          <p:val>
                                            <p:strVal val="#ppt_x"/>
                                          </p:val>
                                        </p:tav>
                                      </p:tavLst>
                                    </p:anim>
                                    <p:anim calcmode="lin" valueType="num">
                                      <p:cBhvr additive="base">
                                        <p:cTn id="8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2490834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
                                        <p:tgtEl>
                                          <p:spTgt spid="15"/>
                                        </p:tgtEl>
                                      </p:cBhvr>
                                    </p:animEffect>
                                  </p:childTnLst>
                                </p:cTn>
                              </p:par>
                            </p:childTnLst>
                          </p:cTn>
                        </p:par>
                        <p:par>
                          <p:cTn id="24" fill="hold">
                            <p:stCondLst>
                              <p:cond delay="9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
                                        <p:tgtEl>
                                          <p:spTgt spid="16"/>
                                        </p:tgtEl>
                                      </p:cBhvr>
                                    </p:animEffect>
                                  </p:childTnLst>
                                </p:cTn>
                              </p:par>
                            </p:childTnLst>
                          </p:cTn>
                        </p:par>
                        <p:par>
                          <p:cTn id="28" fill="hold">
                            <p:stCondLst>
                              <p:cond delay="10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100"/>
                                        <p:tgtEl>
                                          <p:spTgt spid="19"/>
                                        </p:tgtEl>
                                      </p:cBhvr>
                                    </p:animEffect>
                                  </p:childTnLst>
                                </p:cTn>
                              </p:par>
                            </p:childTnLst>
                          </p:cTn>
                        </p:par>
                        <p:par>
                          <p:cTn id="32" fill="hold">
                            <p:stCondLst>
                              <p:cond delay="1150"/>
                            </p:stCondLst>
                            <p:childTnLst>
                              <p:par>
                                <p:cTn id="33" presetID="22" presetClass="entr" presetSubtype="2"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100"/>
                                        <p:tgtEl>
                                          <p:spTgt spid="18"/>
                                        </p:tgtEl>
                                      </p:cBhvr>
                                    </p:animEffect>
                                  </p:childTnLst>
                                </p:cTn>
                              </p:par>
                            </p:childTnLst>
                          </p:cTn>
                        </p:par>
                        <p:par>
                          <p:cTn id="36" fill="hold">
                            <p:stCondLst>
                              <p:cond delay="1250"/>
                            </p:stCondLst>
                            <p:childTnLst>
                              <p:par>
                                <p:cTn id="37" presetID="22" presetClass="entr" presetSubtype="2"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100"/>
                                        <p:tgtEl>
                                          <p:spTgt spid="17"/>
                                        </p:tgtEl>
                                      </p:cBhvr>
                                    </p:animEffect>
                                  </p:childTnLst>
                                </p:cTn>
                              </p:par>
                            </p:childTnLst>
                          </p:cTn>
                        </p:par>
                        <p:par>
                          <p:cTn id="40" fill="hold">
                            <p:stCondLst>
                              <p:cond delay="135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100"/>
                                        <p:tgtEl>
                                          <p:spTgt spid="20"/>
                                        </p:tgtEl>
                                      </p:cBhvr>
                                    </p:animEffect>
                                  </p:childTnLst>
                                </p:cTn>
                              </p:par>
                            </p:childTnLst>
                          </p:cTn>
                        </p:par>
                        <p:par>
                          <p:cTn id="44" fill="hold">
                            <p:stCondLst>
                              <p:cond delay="1450"/>
                            </p:stCondLst>
                            <p:childTnLst>
                              <p:par>
                                <p:cTn id="45" presetID="2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right)">
                                      <p:cBhvr>
                                        <p:cTn id="47" dur="100"/>
                                        <p:tgtEl>
                                          <p:spTgt spid="12"/>
                                        </p:tgtEl>
                                      </p:cBhvr>
                                    </p:animEffect>
                                  </p:childTnLst>
                                </p:cTn>
                              </p:par>
                            </p:childTnLst>
                          </p:cTn>
                        </p:par>
                        <p:par>
                          <p:cTn id="48" fill="hold">
                            <p:stCondLst>
                              <p:cond delay="1550"/>
                            </p:stCondLst>
                            <p:childTnLst>
                              <p:par>
                                <p:cTn id="49" presetID="22" presetClass="entr" presetSubtype="2"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100"/>
                                        <p:tgtEl>
                                          <p:spTgt spid="11"/>
                                        </p:tgtEl>
                                      </p:cBhvr>
                                    </p:animEffect>
                                  </p:childTnLst>
                                </p:cTn>
                              </p:par>
                            </p:childTnLst>
                          </p:cTn>
                        </p:par>
                        <p:par>
                          <p:cTn id="52" fill="hold">
                            <p:stCondLst>
                              <p:cond delay="165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100"/>
                                        <p:tgtEl>
                                          <p:spTgt spid="13"/>
                                        </p:tgtEl>
                                      </p:cBhvr>
                                    </p:animEffect>
                                  </p:childTnLst>
                                </p:cTn>
                              </p:par>
                            </p:childTnLst>
                          </p:cTn>
                        </p:par>
                        <p:par>
                          <p:cTn id="56" fill="hold">
                            <p:stCondLst>
                              <p:cond delay="1750"/>
                            </p:stCondLst>
                            <p:childTnLst>
                              <p:par>
                                <p:cTn id="57" presetID="22" presetClass="entr" presetSubtype="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left)">
                                      <p:cBhvr>
                                        <p:cTn id="59" dur="100"/>
                                        <p:tgtEl>
                                          <p:spTgt spid="10"/>
                                        </p:tgtEl>
                                      </p:cBhvr>
                                    </p:animEffect>
                                  </p:childTnLst>
                                </p:cTn>
                              </p:par>
                            </p:childTnLst>
                          </p:cTn>
                        </p:par>
                        <p:par>
                          <p:cTn id="60" fill="hold">
                            <p:stCondLst>
                              <p:cond delay="185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100"/>
                                        <p:tgtEl>
                                          <p:spTgt spid="14"/>
                                        </p:tgtEl>
                                      </p:cBhvr>
                                    </p:animEffect>
                                  </p:childTnLst>
                                </p:cTn>
                              </p:par>
                            </p:childTnLst>
                          </p:cTn>
                        </p:par>
                        <p:par>
                          <p:cTn id="64" fill="hold">
                            <p:stCondLst>
                              <p:cond delay="195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300"/>
                                        <p:tgtEl>
                                          <p:spTgt spid="8"/>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300"/>
                                        <p:tgtEl>
                                          <p:spTgt spid="9"/>
                                        </p:tgtEl>
                                      </p:cBhvr>
                                    </p:animEffect>
                                  </p:childTnLst>
                                </p:cTn>
                              </p:par>
                            </p:childTnLst>
                          </p:cTn>
                        </p:par>
                        <p:par>
                          <p:cTn id="71" fill="hold">
                            <p:stCondLst>
                              <p:cond delay="2250"/>
                            </p:stCondLst>
                            <p:childTnLst>
                              <p:par>
                                <p:cTn id="72" presetID="10"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27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4"/>
                                        </p:tgtEl>
                                        <p:attrNameLst>
                                          <p:attrName>ppt_y</p:attrName>
                                        </p:attrNameLst>
                                      </p:cBhvr>
                                      <p:tavLst>
                                        <p:tav tm="0">
                                          <p:val>
                                            <p:strVal val="#ppt_y"/>
                                          </p:val>
                                        </p:tav>
                                        <p:tav tm="100000">
                                          <p:val>
                                            <p:strVal val="#ppt_y"/>
                                          </p:val>
                                        </p:tav>
                                      </p:tavLst>
                                    </p:anim>
                                    <p:anim calcmode="lin" valueType="num">
                                      <p:cBhvr>
                                        <p:cTn id="8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4"/>
                                        </p:tgtEl>
                                      </p:cBhvr>
                                    </p:animEffect>
                                  </p:childTnLst>
                                </p:cTn>
                              </p:par>
                            </p:childTnLst>
                          </p:cTn>
                        </p:par>
                        <p:par>
                          <p:cTn id="86" fill="hold">
                            <p:stCondLst>
                              <p:cond delay="3450"/>
                            </p:stCondLst>
                            <p:childTnLst>
                              <p:par>
                                <p:cTn id="87" presetID="42"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anim calcmode="lin" valueType="num">
                                      <p:cBhvr>
                                        <p:cTn id="90" dur="750" fill="hold"/>
                                        <p:tgtEl>
                                          <p:spTgt spid="23"/>
                                        </p:tgtEl>
                                        <p:attrNameLst>
                                          <p:attrName>ppt_x</p:attrName>
                                        </p:attrNameLst>
                                      </p:cBhvr>
                                      <p:tavLst>
                                        <p:tav tm="0">
                                          <p:val>
                                            <p:strVal val="#ppt_x"/>
                                          </p:val>
                                        </p:tav>
                                        <p:tav tm="100000">
                                          <p:val>
                                            <p:strVal val="#ppt_x"/>
                                          </p:val>
                                        </p:tav>
                                      </p:tavLst>
                                    </p:anim>
                                    <p:anim calcmode="lin" valueType="num">
                                      <p:cBhvr>
                                        <p:cTn id="91" dur="750" fill="hold"/>
                                        <p:tgtEl>
                                          <p:spTgt spid="23"/>
                                        </p:tgtEl>
                                        <p:attrNameLst>
                                          <p:attrName>ppt_y</p:attrName>
                                        </p:attrNameLst>
                                      </p:cBhvr>
                                      <p:tavLst>
                                        <p:tav tm="0">
                                          <p:val>
                                            <p:strVal val="#ppt_y+.1"/>
                                          </p:val>
                                        </p:tav>
                                        <p:tav tm="100000">
                                          <p:val>
                                            <p:strVal val="#ppt_y"/>
                                          </p:val>
                                        </p:tav>
                                      </p:tavLst>
                                    </p:anim>
                                  </p:childTnLst>
                                </p:cTn>
                              </p:par>
                            </p:childTnLst>
                          </p:cTn>
                        </p:par>
                        <p:par>
                          <p:cTn id="92" fill="hold">
                            <p:stCondLst>
                              <p:cond delay="42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6"/>
                                        </p:tgtEl>
                                        <p:attrNameLst>
                                          <p:attrName>ppt_y</p:attrName>
                                        </p:attrNameLst>
                                      </p:cBhvr>
                                      <p:tavLst>
                                        <p:tav tm="0">
                                          <p:val>
                                            <p:strVal val="#ppt_y"/>
                                          </p:val>
                                        </p:tav>
                                        <p:tav tm="100000">
                                          <p:val>
                                            <p:strVal val="#ppt_y"/>
                                          </p:val>
                                        </p:tav>
                                      </p:tavLst>
                                    </p:anim>
                                    <p:anim calcmode="lin" valueType="num">
                                      <p:cBhvr>
                                        <p:cTn id="9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6"/>
                                        </p:tgtEl>
                                      </p:cBhvr>
                                    </p:animEffect>
                                  </p:childTnLst>
                                </p:cTn>
                              </p:par>
                            </p:childTnLst>
                          </p:cTn>
                        </p:par>
                        <p:par>
                          <p:cTn id="100" fill="hold">
                            <p:stCondLst>
                              <p:cond delay="4900"/>
                            </p:stCondLst>
                            <p:childTnLst>
                              <p:par>
                                <p:cTn id="101" presetID="42"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750"/>
                                        <p:tgtEl>
                                          <p:spTgt spid="25"/>
                                        </p:tgtEl>
                                      </p:cBhvr>
                                    </p:animEffect>
                                    <p:anim calcmode="lin" valueType="num">
                                      <p:cBhvr>
                                        <p:cTn id="104" dur="750" fill="hold"/>
                                        <p:tgtEl>
                                          <p:spTgt spid="25"/>
                                        </p:tgtEl>
                                        <p:attrNameLst>
                                          <p:attrName>ppt_x</p:attrName>
                                        </p:attrNameLst>
                                      </p:cBhvr>
                                      <p:tavLst>
                                        <p:tav tm="0">
                                          <p:val>
                                            <p:strVal val="#ppt_x"/>
                                          </p:val>
                                        </p:tav>
                                        <p:tav tm="100000">
                                          <p:val>
                                            <p:strVal val="#ppt_x"/>
                                          </p:val>
                                        </p:tav>
                                      </p:tavLst>
                                    </p:anim>
                                    <p:anim calcmode="lin" valueType="num">
                                      <p:cBhvr>
                                        <p:cTn id="105"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265760" y="748904"/>
            <a:ext cx="468749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2400" b="1" dirty="0" smtClean="0">
                <a:solidFill>
                  <a:srgbClr val="FFFFFF"/>
                </a:solidFill>
                <a:latin typeface="微软雅黑" panose="020B0503020204020204" pitchFamily="34" charset="-122"/>
                <a:ea typeface="微软雅黑" panose="020B0503020204020204" pitchFamily="34" charset="-122"/>
              </a:rPr>
              <a:t>演示完毕，感谢您的聆听</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186977997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iOS"/>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1621</Words>
  <Application>Microsoft Office PowerPoint</Application>
  <PresentationFormat>全屏显示(16:9)</PresentationFormat>
  <Paragraphs>261</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Cordia New</vt:lpstr>
      <vt:lpstr>HelveticaNeueLT Pro 35 Th</vt:lpstr>
      <vt:lpstr>Lato</vt:lpstr>
      <vt:lpstr>方正兰亭黑_GBK</vt:lpstr>
      <vt:lpstr>华文黑体</vt:lpstr>
      <vt:lpstr>华文细黑</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紫色iOS</dc:title>
  <dc:creator>第一PPT</dc:creator>
  <cp:keywords>www.1ppt.com</cp:keywords>
  <cp:lastModifiedBy>faith123</cp:lastModifiedBy>
  <cp:revision>9</cp:revision>
  <dcterms:created xsi:type="dcterms:W3CDTF">2016-11-17T12:55:23Z</dcterms:created>
  <dcterms:modified xsi:type="dcterms:W3CDTF">2019-09-10T03:36:55Z</dcterms:modified>
</cp:coreProperties>
</file>