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760" r:id="rId2"/>
    <p:sldId id="4761" r:id="rId3"/>
    <p:sldId id="4755" r:id="rId4"/>
    <p:sldId id="4715" r:id="rId5"/>
    <p:sldId id="4749" r:id="rId6"/>
    <p:sldId id="4658" r:id="rId7"/>
    <p:sldId id="4476" r:id="rId8"/>
    <p:sldId id="4756" r:id="rId9"/>
    <p:sldId id="4716" r:id="rId10"/>
    <p:sldId id="4752" r:id="rId11"/>
    <p:sldId id="4662" r:id="rId12"/>
    <p:sldId id="4751" r:id="rId13"/>
    <p:sldId id="4757" r:id="rId14"/>
    <p:sldId id="4664" r:id="rId15"/>
    <p:sldId id="4685" r:id="rId16"/>
    <p:sldId id="4667" r:id="rId17"/>
    <p:sldId id="4651" r:id="rId18"/>
    <p:sldId id="4758" r:id="rId19"/>
    <p:sldId id="4665" r:id="rId20"/>
    <p:sldId id="4656" r:id="rId21"/>
    <p:sldId id="4750" r:id="rId22"/>
    <p:sldId id="476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AABA"/>
    <a:srgbClr val="1E6C7A"/>
    <a:srgbClr val="BF0000"/>
    <a:srgbClr val="166CA3"/>
    <a:srgbClr val="10517A"/>
    <a:srgbClr val="FFFFFF"/>
    <a:srgbClr val="19B7F4"/>
    <a:srgbClr val="4BC1DD"/>
    <a:srgbClr val="EE9167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52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923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989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304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479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907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320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2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3972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53956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797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" y="0"/>
            <a:ext cx="12858044" cy="7232650"/>
          </a:xfrm>
          <a:prstGeom prst="rect">
            <a:avLst/>
          </a:prstGeom>
          <a:solidFill>
            <a:srgbClr val="57438B"/>
          </a:solidFill>
          <a:ln>
            <a:noFill/>
          </a:ln>
        </p:spPr>
      </p:pic>
      <p:sp>
        <p:nvSpPr>
          <p:cNvPr id="8" name="矩形 7"/>
          <p:cNvSpPr/>
          <p:nvPr userDrawn="1"/>
        </p:nvSpPr>
        <p:spPr>
          <a:xfrm>
            <a:off x="353" y="0"/>
            <a:ext cx="12858044" cy="72326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2343150" y="2677634"/>
            <a:ext cx="81724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java</a:t>
            </a: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技术分享</a:t>
            </a:r>
            <a:r>
              <a:rPr lang="en-US" altLang="zh-CN" sz="54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54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5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448549" y="18122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460823" y="28278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6462228" y="1982616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6462228" y="2989518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6462228" y="3996420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6462228" y="5003322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7420719" y="198867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7420719" y="299557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7420719" y="400247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7420719" y="500937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303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292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7"/>
            <a:ext cx="1139808" cy="920963"/>
            <a:chOff x="1541683" y="2139889"/>
            <a:chExt cx="1244826" cy="100555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1"/>
            <a:ext cx="1127016" cy="931169"/>
            <a:chOff x="1548669" y="2139889"/>
            <a:chExt cx="1230855" cy="1016697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7"/>
            <a:ext cx="1095912" cy="921645"/>
            <a:chOff x="1565654" y="2139889"/>
            <a:chExt cx="1196886" cy="1006298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4"/>
            <a:ext cx="1073235" cy="916758"/>
            <a:chOff x="1532610" y="2139889"/>
            <a:chExt cx="1262975" cy="100096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6"/>
            <a:ext cx="1089765" cy="916758"/>
            <a:chOff x="1569010" y="2139889"/>
            <a:chExt cx="1190173" cy="100096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1"/>
            <a:ext cx="1095781" cy="926963"/>
            <a:chOff x="1519344" y="2139889"/>
            <a:chExt cx="1289506" cy="101210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199"/>
              <a:ext cx="128950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791580"/>
            <a:chOff x="8451509" y="2034687"/>
            <a:chExt cx="3254568" cy="750614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791580"/>
            <a:chOff x="8508022" y="2034687"/>
            <a:chExt cx="3198055" cy="750614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791579"/>
            <a:chOff x="8508022" y="2034687"/>
            <a:chExt cx="3198055" cy="750615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609658" cy="24515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2026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791580"/>
            <a:chOff x="8475665" y="2034687"/>
            <a:chExt cx="3230412" cy="750614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673307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48406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1608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63478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6"/>
            <a:ext cx="2452753" cy="856122"/>
            <a:chOff x="8512415" y="2327889"/>
            <a:chExt cx="3256083" cy="81181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1"/>
            <a:ext cx="2365966" cy="856123"/>
            <a:chOff x="8512415" y="2327889"/>
            <a:chExt cx="3256083" cy="81182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59"/>
            <a:ext cx="2365966" cy="856123"/>
            <a:chOff x="8512415" y="2327889"/>
            <a:chExt cx="3256083" cy="81182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105150" y="2639534"/>
            <a:ext cx="6648450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8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396290" y="4039581"/>
            <a:ext cx="4066170" cy="38249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36000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2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6" grpId="0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3390</Words>
  <Application>Microsoft Office PowerPoint</Application>
  <PresentationFormat>自定义</PresentationFormat>
  <Paragraphs>238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2016-11-28T15:55:50Z</dcterms:created>
  <dcterms:modified xsi:type="dcterms:W3CDTF">2019-09-10T03:24:23Z</dcterms:modified>
</cp:coreProperties>
</file>