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296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212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260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4645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6848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588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413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1006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62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2019/9/16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015790" y="2411157"/>
            <a:ext cx="571099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0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英语教师讲课</a:t>
            </a:r>
            <a:r>
              <a:rPr lang="en-US" altLang="zh-CN" sz="4000" dirty="0" err="1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5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1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1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2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1" y="3046415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946527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7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1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2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1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1" y="2717801"/>
            <a:ext cx="4445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40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4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5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6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3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6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2"/>
            <a:ext cx="476251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2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4" y="1358902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5" y="1701802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2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2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90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2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6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9" y="4187827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7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40"/>
            <a:ext cx="1606551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8389" y="2627315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2" y="403066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1" y="38258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3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1" y="38258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1" y="4117977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7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7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7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7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8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40" y="3500440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1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墨迹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 www.1ppt.com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Pages>0</Pages>
  <Words>1938</Words>
  <Characters>0</Characters>
  <Application>Microsoft Office PowerPoint</Application>
  <DocSecurity>0</DocSecurity>
  <PresentationFormat>宽屏</PresentationFormat>
  <Lines>0</Lines>
  <Paragraphs>342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第一PPT，www.1ppt.com</vt:lpstr>
      <vt:lpstr>第一PPT www.1ppt.com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绿色墨迹</dc:title>
  <dc:creator>第一PPT</dc:creator>
  <cp:keywords>www.1ppt.com</cp:keywords>
  <cp:lastModifiedBy>faith123</cp:lastModifiedBy>
  <cp:revision>523</cp:revision>
  <dcterms:created xsi:type="dcterms:W3CDTF">2015-07-10T05:07:58Z</dcterms:created>
  <dcterms:modified xsi:type="dcterms:W3CDTF">2019-09-16T02:15:59Z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