
<file path=[Content_Types].xml><?xml version="1.0" encoding="utf-8"?>
<Types xmlns="http://schemas.openxmlformats.org/package/2006/content-types">
  <Default Extension="png" ContentType="image/png"/>
  <Default Extension="emf" ContentType="image/x-emf"/>
  <Default Extension="xls" ContentType="application/vnd.ms-excel"/>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2" r:id="rId3"/>
    <p:sldId id="263" r:id="rId4"/>
    <p:sldId id="264" r:id="rId5"/>
    <p:sldId id="265" r:id="rId6"/>
    <p:sldId id="266" r:id="rId7"/>
    <p:sldId id="267" r:id="rId8"/>
    <p:sldId id="276" r:id="rId9"/>
    <p:sldId id="268" r:id="rId10"/>
    <p:sldId id="269" r:id="rId11"/>
    <p:sldId id="270" r:id="rId12"/>
    <p:sldId id="271" r:id="rId13"/>
    <p:sldId id="277" r:id="rId14"/>
    <p:sldId id="272" r:id="rId15"/>
    <p:sldId id="273" r:id="rId16"/>
    <p:sldId id="274" r:id="rId17"/>
    <p:sldId id="278" r:id="rId18"/>
    <p:sldId id="275" r:id="rId19"/>
    <p:sldId id="279" r:id="rId20"/>
    <p:sldId id="280" r:id="rId21"/>
    <p:sldId id="281" r:id="rId22"/>
    <p:sldId id="282" r:id="rId23"/>
    <p:sldId id="283" r:id="rId24"/>
  </p:sldIdLst>
  <p:sldSz cx="12192000" cy="6858000"/>
  <p:notesSz cx="6858000" cy="9144000"/>
  <p:custDataLst>
    <p:tags r:id="rId26"/>
  </p:custDataLst>
  <p:defaultTex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D655F"/>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92" d="100"/>
          <a:sy n="92" d="100"/>
        </p:scale>
        <p:origin x="498" y="84"/>
      </p:cViewPr>
      <p:guideLst>
        <p:guide orient="horz" pos="2160"/>
        <p:guide pos="3840"/>
      </p:guideLst>
    </p:cSldViewPr>
  </p:slideViewPr>
  <p:notesTextViewPr>
    <p:cViewPr>
      <p:scale>
        <a:sx n="1" d="1"/>
        <a:sy n="1" d="1"/>
      </p:scale>
      <p:origin x="0" y="0"/>
    </p:cViewPr>
  </p:notesTextViewPr>
  <p:sorterViewPr>
    <p:cViewPr>
      <p:scale>
        <a:sx n="110" d="100"/>
        <a:sy n="110" d="100"/>
      </p:scale>
      <p:origin x="0" y="5628"/>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2.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ea typeface="+mn-ea"/>
              </a:defRPr>
            </a:lvl1pPr>
          </a:lstStyle>
          <a:p>
            <a:pPr>
              <a:defRPr/>
            </a:pPr>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ea typeface="+mn-ea"/>
              </a:defRPr>
            </a:lvl1pPr>
          </a:lstStyle>
          <a:p>
            <a:pPr>
              <a:defRPr/>
            </a:pPr>
            <a:fld id="{DE529D7B-C9EC-45A9-A3AE-1BB6923EEF66}" type="datetimeFigureOut">
              <a:rPr lang="zh-CN" altLang="en-US"/>
              <a:pPr>
                <a:defRPr/>
              </a:pPr>
              <a:t>2019/6/10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endParaRPr lang="zh-CN" altLang="en-US" noProof="0"/>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ea typeface="+mn-ea"/>
              </a:defRPr>
            </a:lvl1pPr>
          </a:lstStyle>
          <a:p>
            <a:pPr>
              <a:defRPr/>
            </a:pPr>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fld id="{91AF138D-843B-437F-93A6-AD4FA8DFE3A3}" type="slidenum">
              <a:rPr lang="zh-CN" altLang="en-US"/>
              <a:pPr/>
              <a:t>‹#›</a:t>
            </a:fld>
            <a:endParaRPr lang="zh-CN" altLang="en-US"/>
          </a:p>
        </p:txBody>
      </p:sp>
    </p:spTree>
    <p:extLst>
      <p:ext uri="{BB962C8B-B14F-4D97-AF65-F5344CB8AC3E}">
        <p14:creationId xmlns:p14="http://schemas.microsoft.com/office/powerpoint/2010/main" val="68064933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smtClean="0"/>
          </a:p>
        </p:txBody>
      </p:sp>
      <p:sp>
        <p:nvSpPr>
          <p:cNvPr id="614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fld id="{A89572DC-C634-41B9-A4D8-A8ABD161914D}" type="slidenum">
              <a:rPr lang="zh-CN" altLang="en-US"/>
              <a:pPr/>
              <a:t>1</a:t>
            </a:fld>
            <a:endParaRPr lang="zh-CN" altLang="en-US"/>
          </a:p>
        </p:txBody>
      </p:sp>
    </p:spTree>
    <p:extLst>
      <p:ext uri="{BB962C8B-B14F-4D97-AF65-F5344CB8AC3E}">
        <p14:creationId xmlns:p14="http://schemas.microsoft.com/office/powerpoint/2010/main" val="3728333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smtClean="0"/>
          </a:p>
        </p:txBody>
      </p:sp>
      <p:sp>
        <p:nvSpPr>
          <p:cNvPr id="819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fld id="{7F4EF257-1477-4B24-89B0-1B676F2523B4}" type="slidenum">
              <a:rPr lang="zh-CN" altLang="en-US"/>
              <a:pPr/>
              <a:t>2</a:t>
            </a:fld>
            <a:endParaRPr lang="zh-CN" altLang="en-US"/>
          </a:p>
        </p:txBody>
      </p:sp>
    </p:spTree>
    <p:extLst>
      <p:ext uri="{BB962C8B-B14F-4D97-AF65-F5344CB8AC3E}">
        <p14:creationId xmlns:p14="http://schemas.microsoft.com/office/powerpoint/2010/main" val="31161859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3"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smtClean="0"/>
          </a:p>
        </p:txBody>
      </p:sp>
      <p:sp>
        <p:nvSpPr>
          <p:cNvPr id="10244"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fld id="{54638DD0-D868-422F-9331-C73FAF953387}" type="slidenum">
              <a:rPr lang="zh-CN" altLang="en-US"/>
              <a:pPr/>
              <a:t>3</a:t>
            </a:fld>
            <a:endParaRPr lang="zh-CN" altLang="en-US"/>
          </a:p>
        </p:txBody>
      </p:sp>
    </p:spTree>
    <p:extLst>
      <p:ext uri="{BB962C8B-B14F-4D97-AF65-F5344CB8AC3E}">
        <p14:creationId xmlns:p14="http://schemas.microsoft.com/office/powerpoint/2010/main" val="294353598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smtClean="0"/>
          </a:p>
        </p:txBody>
      </p:sp>
      <p:sp>
        <p:nvSpPr>
          <p:cNvPr id="1229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fld id="{B2E37997-E3D8-46B3-8D34-31C6A165BD59}" type="slidenum">
              <a:rPr lang="zh-CN" altLang="en-US"/>
              <a:pPr/>
              <a:t>4</a:t>
            </a:fld>
            <a:endParaRPr lang="zh-CN" altLang="en-US"/>
          </a:p>
        </p:txBody>
      </p:sp>
    </p:spTree>
    <p:extLst>
      <p:ext uri="{BB962C8B-B14F-4D97-AF65-F5344CB8AC3E}">
        <p14:creationId xmlns:p14="http://schemas.microsoft.com/office/powerpoint/2010/main" val="17834296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33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smtClean="0"/>
          </a:p>
        </p:txBody>
      </p:sp>
      <p:sp>
        <p:nvSpPr>
          <p:cNvPr id="1434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fld id="{924409A5-1F84-47E5-B1B4-A95AE29FA24C}" type="slidenum">
              <a:rPr lang="zh-CN" altLang="en-US"/>
              <a:pPr/>
              <a:t>5</a:t>
            </a:fld>
            <a:endParaRPr lang="zh-CN" altLang="en-US"/>
          </a:p>
        </p:txBody>
      </p:sp>
    </p:spTree>
    <p:extLst>
      <p:ext uri="{BB962C8B-B14F-4D97-AF65-F5344CB8AC3E}">
        <p14:creationId xmlns:p14="http://schemas.microsoft.com/office/powerpoint/2010/main" val="18091064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638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smtClean="0"/>
          </a:p>
        </p:txBody>
      </p:sp>
      <p:sp>
        <p:nvSpPr>
          <p:cNvPr id="1638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fld id="{7D3FAEBB-097E-4A70-A07B-1E561CE48C79}" type="slidenum">
              <a:rPr lang="zh-CN" altLang="en-US"/>
              <a:pPr/>
              <a:t>6</a:t>
            </a:fld>
            <a:endParaRPr lang="zh-CN" altLang="en-US"/>
          </a:p>
        </p:txBody>
      </p:sp>
    </p:spTree>
    <p:extLst>
      <p:ext uri="{BB962C8B-B14F-4D97-AF65-F5344CB8AC3E}">
        <p14:creationId xmlns:p14="http://schemas.microsoft.com/office/powerpoint/2010/main" val="32694016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smtClean="0"/>
          </a:p>
        </p:txBody>
      </p:sp>
      <p:sp>
        <p:nvSpPr>
          <p:cNvPr id="1843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fld id="{25902092-553F-4D31-A93C-5078C18EB9CB}" type="slidenum">
              <a:rPr lang="zh-CN" altLang="en-US"/>
              <a:pPr/>
              <a:t>7</a:t>
            </a:fld>
            <a:endParaRPr lang="zh-CN" altLang="en-US"/>
          </a:p>
        </p:txBody>
      </p:sp>
    </p:spTree>
    <p:extLst>
      <p:ext uri="{BB962C8B-B14F-4D97-AF65-F5344CB8AC3E}">
        <p14:creationId xmlns:p14="http://schemas.microsoft.com/office/powerpoint/2010/main" val="37237132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3"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smtClean="0"/>
          </a:p>
        </p:txBody>
      </p:sp>
      <p:sp>
        <p:nvSpPr>
          <p:cNvPr id="20484"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fld id="{DD630A29-EAE7-4910-9CFA-EF12D04559D8}" type="slidenum">
              <a:rPr lang="zh-CN" altLang="en-US"/>
              <a:pPr/>
              <a:t>8</a:t>
            </a:fld>
            <a:endParaRPr lang="zh-CN" altLang="en-US"/>
          </a:p>
        </p:txBody>
      </p:sp>
    </p:spTree>
    <p:extLst>
      <p:ext uri="{BB962C8B-B14F-4D97-AF65-F5344CB8AC3E}">
        <p14:creationId xmlns:p14="http://schemas.microsoft.com/office/powerpoint/2010/main" val="27806316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smtClean="0"/>
          </a:p>
        </p:txBody>
      </p:sp>
      <p:sp>
        <p:nvSpPr>
          <p:cNvPr id="2253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fld id="{B52CEDA7-6E86-44D9-8B54-316C7A35921C}" type="slidenum">
              <a:rPr lang="zh-CN" altLang="en-US"/>
              <a:pPr/>
              <a:t>9</a:t>
            </a:fld>
            <a:endParaRPr lang="zh-CN" altLang="en-US"/>
          </a:p>
        </p:txBody>
      </p:sp>
    </p:spTree>
    <p:extLst>
      <p:ext uri="{BB962C8B-B14F-4D97-AF65-F5344CB8AC3E}">
        <p14:creationId xmlns:p14="http://schemas.microsoft.com/office/powerpoint/2010/main" val="36625980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7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smtClean="0"/>
          </a:p>
        </p:txBody>
      </p:sp>
      <p:sp>
        <p:nvSpPr>
          <p:cNvPr id="2458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fld id="{F128652C-9C0A-4933-A9DC-A62623B5F06E}" type="slidenum">
              <a:rPr lang="zh-CN" altLang="en-US"/>
              <a:pPr/>
              <a:t>10</a:t>
            </a:fld>
            <a:endParaRPr lang="zh-CN" altLang="en-US"/>
          </a:p>
        </p:txBody>
      </p:sp>
    </p:spTree>
    <p:extLst>
      <p:ext uri="{BB962C8B-B14F-4D97-AF65-F5344CB8AC3E}">
        <p14:creationId xmlns:p14="http://schemas.microsoft.com/office/powerpoint/2010/main" val="203004073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662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smtClean="0"/>
          </a:p>
        </p:txBody>
      </p:sp>
      <p:sp>
        <p:nvSpPr>
          <p:cNvPr id="2662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fld id="{BAAD81FD-1B47-41F9-A981-D487BC2BCDAE}" type="slidenum">
              <a:rPr lang="zh-CN" altLang="en-US"/>
              <a:pPr/>
              <a:t>11</a:t>
            </a:fld>
            <a:endParaRPr lang="zh-CN" altLang="en-US"/>
          </a:p>
        </p:txBody>
      </p:sp>
    </p:spTree>
    <p:extLst>
      <p:ext uri="{BB962C8B-B14F-4D97-AF65-F5344CB8AC3E}">
        <p14:creationId xmlns:p14="http://schemas.microsoft.com/office/powerpoint/2010/main" val="40793904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smtClean="0"/>
          </a:p>
        </p:txBody>
      </p:sp>
      <p:sp>
        <p:nvSpPr>
          <p:cNvPr id="2867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fld id="{4C0C282E-3C28-4D78-B4CE-30CF99644B2F}" type="slidenum">
              <a:rPr lang="zh-CN" altLang="en-US"/>
              <a:pPr/>
              <a:t>12</a:t>
            </a:fld>
            <a:endParaRPr lang="zh-CN" altLang="en-US"/>
          </a:p>
        </p:txBody>
      </p:sp>
    </p:spTree>
    <p:extLst>
      <p:ext uri="{BB962C8B-B14F-4D97-AF65-F5344CB8AC3E}">
        <p14:creationId xmlns:p14="http://schemas.microsoft.com/office/powerpoint/2010/main" val="48276166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smtClean="0"/>
          </a:p>
        </p:txBody>
      </p:sp>
      <p:sp>
        <p:nvSpPr>
          <p:cNvPr id="30724"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fld id="{4BFF004F-B598-477E-B73E-60CB732CAF00}" type="slidenum">
              <a:rPr lang="zh-CN" altLang="en-US"/>
              <a:pPr/>
              <a:t>13</a:t>
            </a:fld>
            <a:endParaRPr lang="zh-CN" altLang="en-US"/>
          </a:p>
        </p:txBody>
      </p:sp>
    </p:spTree>
    <p:extLst>
      <p:ext uri="{BB962C8B-B14F-4D97-AF65-F5344CB8AC3E}">
        <p14:creationId xmlns:p14="http://schemas.microsoft.com/office/powerpoint/2010/main" val="215219386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77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smtClean="0"/>
          </a:p>
        </p:txBody>
      </p:sp>
      <p:sp>
        <p:nvSpPr>
          <p:cNvPr id="3277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fld id="{CD25A98C-A6BD-47BB-9EC0-A363C285CDE1}" type="slidenum">
              <a:rPr lang="zh-CN" altLang="en-US"/>
              <a:pPr/>
              <a:t>14</a:t>
            </a:fld>
            <a:endParaRPr lang="zh-CN" altLang="en-US"/>
          </a:p>
        </p:txBody>
      </p:sp>
    </p:spTree>
    <p:extLst>
      <p:ext uri="{BB962C8B-B14F-4D97-AF65-F5344CB8AC3E}">
        <p14:creationId xmlns:p14="http://schemas.microsoft.com/office/powerpoint/2010/main" val="293428370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1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smtClean="0"/>
          </a:p>
        </p:txBody>
      </p:sp>
      <p:sp>
        <p:nvSpPr>
          <p:cNvPr id="3482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fld id="{783CEEC0-FAAC-435F-B0B9-499526C3C208}" type="slidenum">
              <a:rPr lang="zh-CN" altLang="en-US"/>
              <a:pPr/>
              <a:t>15</a:t>
            </a:fld>
            <a:endParaRPr lang="zh-CN" altLang="en-US"/>
          </a:p>
        </p:txBody>
      </p:sp>
    </p:spTree>
    <p:extLst>
      <p:ext uri="{BB962C8B-B14F-4D97-AF65-F5344CB8AC3E}">
        <p14:creationId xmlns:p14="http://schemas.microsoft.com/office/powerpoint/2010/main" val="78686984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smtClean="0"/>
          </a:p>
        </p:txBody>
      </p:sp>
      <p:sp>
        <p:nvSpPr>
          <p:cNvPr id="3686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fld id="{4D574F2D-9176-4767-84F6-20FBADDB68AA}" type="slidenum">
              <a:rPr lang="zh-CN" altLang="en-US"/>
              <a:pPr/>
              <a:t>16</a:t>
            </a:fld>
            <a:endParaRPr lang="zh-CN" altLang="en-US"/>
          </a:p>
        </p:txBody>
      </p:sp>
    </p:spTree>
    <p:extLst>
      <p:ext uri="{BB962C8B-B14F-4D97-AF65-F5344CB8AC3E}">
        <p14:creationId xmlns:p14="http://schemas.microsoft.com/office/powerpoint/2010/main" val="426290794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smtClean="0"/>
          </a:p>
        </p:txBody>
      </p:sp>
      <p:sp>
        <p:nvSpPr>
          <p:cNvPr id="3891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fld id="{A5473FD9-6F51-430E-84CE-2CDD49C2D9BF}" type="slidenum">
              <a:rPr lang="zh-CN" altLang="en-US"/>
              <a:pPr/>
              <a:t>17</a:t>
            </a:fld>
            <a:endParaRPr lang="zh-CN" altLang="en-US"/>
          </a:p>
        </p:txBody>
      </p:sp>
    </p:spTree>
    <p:extLst>
      <p:ext uri="{BB962C8B-B14F-4D97-AF65-F5344CB8AC3E}">
        <p14:creationId xmlns:p14="http://schemas.microsoft.com/office/powerpoint/2010/main" val="44655169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3"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smtClean="0"/>
          </a:p>
        </p:txBody>
      </p:sp>
      <p:sp>
        <p:nvSpPr>
          <p:cNvPr id="40964"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fld id="{37091D08-CA29-4526-A2FB-DF47F3784A4B}" type="slidenum">
              <a:rPr lang="zh-CN" altLang="en-US"/>
              <a:pPr/>
              <a:t>18</a:t>
            </a:fld>
            <a:endParaRPr lang="zh-CN" altLang="en-US"/>
          </a:p>
        </p:txBody>
      </p:sp>
    </p:spTree>
    <p:extLst>
      <p:ext uri="{BB962C8B-B14F-4D97-AF65-F5344CB8AC3E}">
        <p14:creationId xmlns:p14="http://schemas.microsoft.com/office/powerpoint/2010/main" val="412527044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1"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smtClean="0"/>
          </a:p>
        </p:txBody>
      </p:sp>
      <p:sp>
        <p:nvSpPr>
          <p:cNvPr id="4301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fld id="{69CD5180-6BF0-4405-A24E-8CE105DDF7E0}" type="slidenum">
              <a:rPr lang="zh-CN" altLang="en-US"/>
              <a:pPr/>
              <a:t>19</a:t>
            </a:fld>
            <a:endParaRPr lang="zh-CN" altLang="en-US"/>
          </a:p>
        </p:txBody>
      </p:sp>
    </p:spTree>
    <p:extLst>
      <p:ext uri="{BB962C8B-B14F-4D97-AF65-F5344CB8AC3E}">
        <p14:creationId xmlns:p14="http://schemas.microsoft.com/office/powerpoint/2010/main" val="369623423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5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smtClean="0"/>
          </a:p>
        </p:txBody>
      </p:sp>
      <p:sp>
        <p:nvSpPr>
          <p:cNvPr id="4506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fld id="{F7C3AF0D-5EAA-4180-92FE-5ABA687C10A2}" type="slidenum">
              <a:rPr lang="zh-CN" altLang="en-US"/>
              <a:pPr/>
              <a:t>20</a:t>
            </a:fld>
            <a:endParaRPr lang="zh-CN" altLang="en-US"/>
          </a:p>
        </p:txBody>
      </p:sp>
    </p:spTree>
    <p:extLst>
      <p:ext uri="{BB962C8B-B14F-4D97-AF65-F5344CB8AC3E}">
        <p14:creationId xmlns:p14="http://schemas.microsoft.com/office/powerpoint/2010/main" val="38835505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7"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smtClean="0"/>
          </a:p>
        </p:txBody>
      </p:sp>
      <p:sp>
        <p:nvSpPr>
          <p:cNvPr id="47108"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fld id="{AEF62FB8-AE6C-4D04-8F37-2F50A0702A27}" type="slidenum">
              <a:rPr lang="zh-CN" altLang="en-US"/>
              <a:pPr/>
              <a:t>21</a:t>
            </a:fld>
            <a:endParaRPr lang="zh-CN" altLang="en-US"/>
          </a:p>
        </p:txBody>
      </p:sp>
    </p:spTree>
    <p:extLst>
      <p:ext uri="{BB962C8B-B14F-4D97-AF65-F5344CB8AC3E}">
        <p14:creationId xmlns:p14="http://schemas.microsoft.com/office/powerpoint/2010/main" val="224429696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15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smtClean="0"/>
          </a:p>
        </p:txBody>
      </p:sp>
      <p:sp>
        <p:nvSpPr>
          <p:cNvPr id="4915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fld id="{6F9AEED2-C75B-45FD-AF82-4A3B7A066D15}" type="slidenum">
              <a:rPr lang="zh-CN" altLang="en-US"/>
              <a:pPr/>
              <a:t>22</a:t>
            </a:fld>
            <a:endParaRPr lang="zh-CN" altLang="en-US"/>
          </a:p>
        </p:txBody>
      </p:sp>
    </p:spTree>
    <p:extLst>
      <p:ext uri="{BB962C8B-B14F-4D97-AF65-F5344CB8AC3E}">
        <p14:creationId xmlns:p14="http://schemas.microsoft.com/office/powerpoint/2010/main" val="188045157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3"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smtClean="0"/>
          </a:p>
        </p:txBody>
      </p:sp>
      <p:sp>
        <p:nvSpPr>
          <p:cNvPr id="51204"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fld id="{40A7595E-4AE9-4FE4-B1AD-7AEFE16095B6}" type="slidenum">
              <a:rPr lang="zh-CN" altLang="en-US"/>
              <a:pPr/>
              <a:t>23</a:t>
            </a:fld>
            <a:endParaRPr lang="zh-CN" altLang="en-US"/>
          </a:p>
        </p:txBody>
      </p:sp>
    </p:spTree>
    <p:extLst>
      <p:ext uri="{BB962C8B-B14F-4D97-AF65-F5344CB8AC3E}">
        <p14:creationId xmlns:p14="http://schemas.microsoft.com/office/powerpoint/2010/main" val="34684215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6.png"/><Relationship Id="rId11" Type="http://schemas.openxmlformats.org/officeDocument/2006/relationships/image" Target="../media/image11.png"/><Relationship Id="rId5" Type="http://schemas.openxmlformats.org/officeDocument/2006/relationships/image" Target="../media/image5.pn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fld id="{7E4EB024-03D6-4C93-8E97-7A7AD9B349A5}" type="datetimeFigureOut">
              <a:rPr lang="zh-CN" altLang="en-US"/>
              <a:pPr>
                <a:defRPr/>
              </a:pPr>
              <a:t>2019/6/10</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ea typeface="+mn-ea"/>
              </a:defRPr>
            </a:lvl1pPr>
          </a:lstStyle>
          <a:p>
            <a:pPr>
              <a:defRPr/>
            </a:pPr>
            <a:endParaRPr lang="zh-CN" altLang="en-US"/>
          </a:p>
        </p:txBody>
      </p:sp>
      <p:sp>
        <p:nvSpPr>
          <p:cNvPr id="6" name="灯片编号占位符 5"/>
          <p:cNvSpPr>
            <a:spLocks noGrp="1"/>
          </p:cNvSpPr>
          <p:nvPr>
            <p:ph type="sldNum" sz="quarter" idx="12"/>
          </p:nvPr>
        </p:nvSpPr>
        <p:spPr>
          <a:xfrm>
            <a:off x="8610600" y="6356350"/>
            <a:ext cx="27432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lvl1pPr>
          </a:lstStyle>
          <a:p>
            <a:fld id="{3787B81C-122E-4722-A53D-5E912391BEF9}" type="slidenum">
              <a:rPr lang="zh-CN" altLang="en-US"/>
              <a:pPr/>
              <a:t>‹#›</a:t>
            </a:fld>
            <a:endParaRPr lang="zh-CN" altLang="en-US"/>
          </a:p>
        </p:txBody>
      </p:sp>
    </p:spTree>
    <p:extLst>
      <p:ext uri="{BB962C8B-B14F-4D97-AF65-F5344CB8AC3E}">
        <p14:creationId xmlns:p14="http://schemas.microsoft.com/office/powerpoint/2010/main" val="19343404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自定义版式">
    <p:spTree>
      <p:nvGrpSpPr>
        <p:cNvPr id="1" name=""/>
        <p:cNvGrpSpPr/>
        <p:nvPr/>
      </p:nvGrpSpPr>
      <p:grpSpPr>
        <a:xfrm>
          <a:off x="0" y="0"/>
          <a:ext cx="0" cy="0"/>
          <a:chOff x="0" y="0"/>
          <a:chExt cx="0" cy="0"/>
        </a:xfrm>
      </p:grpSpPr>
      <p:pic>
        <p:nvPicPr>
          <p:cNvPr id="3" name="图片 2"/>
          <p:cNvPicPr>
            <a:picLocks noChangeAspect="1"/>
          </p:cNvPicPr>
          <p:nvPr userDrawn="1"/>
        </p:nvPicPr>
        <p:blipFill>
          <a:blip r:embed="rId2" cstate="screen">
            <a:duotone>
              <a:schemeClr val="accent4">
                <a:shade val="45000"/>
                <a:satMod val="135000"/>
              </a:schemeClr>
              <a:prstClr val="white"/>
            </a:duotone>
            <a:extLst>
              <a:ext uri="{28A0092B-C50C-407E-A947-70E740481C1C}">
                <a14:useLocalDpi xmlns:a14="http://schemas.microsoft.com/office/drawing/2010/main"/>
              </a:ext>
            </a:extLst>
          </a:blip>
          <a:stretch>
            <a:fillRect/>
          </a:stretch>
        </p:blipFill>
        <p:spPr>
          <a:xfrm>
            <a:off x="0" y="-12415"/>
            <a:ext cx="12192000" cy="6902440"/>
          </a:xfrm>
          <a:prstGeom prst="rect">
            <a:avLst/>
          </a:prstGeom>
        </p:spPr>
      </p:pic>
      <p:pic>
        <p:nvPicPr>
          <p:cNvPr id="4" name="图片 5"/>
          <p:cNvPicPr>
            <a:picLocks noChangeAspect="1"/>
          </p:cNvPicPr>
          <p:nvPr userDrawn="1"/>
        </p:nvPicPr>
        <p:blipFill>
          <a:blip r:embed="rId3" cstate="screen">
            <a:extLst>
              <a:ext uri="{28A0092B-C50C-407E-A947-70E740481C1C}">
                <a14:useLocalDpi xmlns:a14="http://schemas.microsoft.com/office/drawing/2010/main"/>
              </a:ext>
            </a:extLst>
          </a:blip>
          <a:srcRect/>
          <a:stretch>
            <a:fillRect/>
          </a:stretch>
        </p:blipFill>
        <p:spPr bwMode="auto">
          <a:xfrm>
            <a:off x="0" y="-904875"/>
            <a:ext cx="2312988" cy="3211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图片 7"/>
          <p:cNvPicPr>
            <a:picLocks noChangeAspect="1"/>
          </p:cNvPicPr>
          <p:nvPr userDrawn="1"/>
        </p:nvPicPr>
        <p:blipFill>
          <a:blip r:embed="rId4" cstate="screen">
            <a:extLst>
              <a:ext uri="{28A0092B-C50C-407E-A947-70E740481C1C}">
                <a14:useLocalDpi xmlns:a14="http://schemas.microsoft.com/office/drawing/2010/main"/>
              </a:ext>
            </a:extLst>
          </a:blip>
          <a:srcRect/>
          <a:stretch>
            <a:fillRect/>
          </a:stretch>
        </p:blipFill>
        <p:spPr bwMode="auto">
          <a:xfrm rot="2437897">
            <a:off x="3470275" y="-127000"/>
            <a:ext cx="1095375"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图片 10"/>
          <p:cNvPicPr>
            <a:picLocks noChangeAspect="1"/>
          </p:cNvPicPr>
          <p:nvPr userDrawn="1"/>
        </p:nvPicPr>
        <p:blipFill>
          <a:blip r:embed="rId5" cstate="screen">
            <a:extLst>
              <a:ext uri="{28A0092B-C50C-407E-A947-70E740481C1C}">
                <a14:useLocalDpi xmlns:a14="http://schemas.microsoft.com/office/drawing/2010/main"/>
              </a:ext>
            </a:extLst>
          </a:blip>
          <a:srcRect/>
          <a:stretch>
            <a:fillRect/>
          </a:stretch>
        </p:blipFill>
        <p:spPr bwMode="auto">
          <a:xfrm rot="1719381">
            <a:off x="9355138" y="4119563"/>
            <a:ext cx="2722562" cy="311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图片 11"/>
          <p:cNvPicPr>
            <a:picLocks noChangeAspect="1"/>
          </p:cNvPicPr>
          <p:nvPr userDrawn="1"/>
        </p:nvPicPr>
        <p:blipFill>
          <a:blip r:embed="rId6" cstate="screen">
            <a:extLst>
              <a:ext uri="{28A0092B-C50C-407E-A947-70E740481C1C}">
                <a14:useLocalDpi xmlns:a14="http://schemas.microsoft.com/office/drawing/2010/main"/>
              </a:ext>
            </a:extLst>
          </a:blip>
          <a:srcRect/>
          <a:stretch>
            <a:fillRect/>
          </a:stretch>
        </p:blipFill>
        <p:spPr bwMode="auto">
          <a:xfrm>
            <a:off x="8774113" y="5360988"/>
            <a:ext cx="1230312" cy="1360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图片 12"/>
          <p:cNvPicPr>
            <a:picLocks noChangeAspect="1"/>
          </p:cNvPicPr>
          <p:nvPr userDrawn="1"/>
        </p:nvPicPr>
        <p:blipFill>
          <a:blip r:embed="rId7" cstate="screen">
            <a:extLst>
              <a:ext uri="{28A0092B-C50C-407E-A947-70E740481C1C}">
                <a14:useLocalDpi xmlns:a14="http://schemas.microsoft.com/office/drawing/2010/main"/>
              </a:ext>
            </a:extLst>
          </a:blip>
          <a:srcRect/>
          <a:stretch>
            <a:fillRect/>
          </a:stretch>
        </p:blipFill>
        <p:spPr bwMode="auto">
          <a:xfrm>
            <a:off x="10312400" y="6146800"/>
            <a:ext cx="809625" cy="895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图片 13"/>
          <p:cNvPicPr>
            <a:picLocks noChangeAspect="1"/>
          </p:cNvPicPr>
          <p:nvPr userDrawn="1"/>
        </p:nvPicPr>
        <p:blipFill>
          <a:blip r:embed="rId8" cstate="screen">
            <a:extLst>
              <a:ext uri="{28A0092B-C50C-407E-A947-70E740481C1C}">
                <a14:useLocalDpi xmlns:a14="http://schemas.microsoft.com/office/drawing/2010/main"/>
              </a:ext>
            </a:extLst>
          </a:blip>
          <a:srcRect/>
          <a:stretch>
            <a:fillRect/>
          </a:stretch>
        </p:blipFill>
        <p:spPr bwMode="auto">
          <a:xfrm rot="19798888">
            <a:off x="11264900" y="5405438"/>
            <a:ext cx="747713" cy="1484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图片 14"/>
          <p:cNvPicPr>
            <a:picLocks noChangeAspect="1"/>
          </p:cNvPicPr>
          <p:nvPr userDrawn="1"/>
        </p:nvPicPr>
        <p:blipFill>
          <a:blip r:embed="rId9" cstate="screen">
            <a:extLst>
              <a:ext uri="{28A0092B-C50C-407E-A947-70E740481C1C}">
                <a14:useLocalDpi xmlns:a14="http://schemas.microsoft.com/office/drawing/2010/main"/>
              </a:ext>
            </a:extLst>
          </a:blip>
          <a:srcRect t="-1257"/>
          <a:stretch>
            <a:fillRect/>
          </a:stretch>
        </p:blipFill>
        <p:spPr bwMode="auto">
          <a:xfrm>
            <a:off x="173038" y="5678488"/>
            <a:ext cx="1676400" cy="163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图片 15"/>
          <p:cNvPicPr>
            <a:picLocks noChangeAspect="1"/>
          </p:cNvPicPr>
          <p:nvPr userDrawn="1"/>
        </p:nvPicPr>
        <p:blipFill>
          <a:blip r:embed="rId10" cstate="screen">
            <a:extLst>
              <a:ext uri="{28A0092B-C50C-407E-A947-70E740481C1C}">
                <a14:useLocalDpi xmlns:a14="http://schemas.microsoft.com/office/drawing/2010/main"/>
              </a:ext>
            </a:extLst>
          </a:blip>
          <a:srcRect/>
          <a:stretch>
            <a:fillRect/>
          </a:stretch>
        </p:blipFill>
        <p:spPr bwMode="auto">
          <a:xfrm>
            <a:off x="7223125" y="6042025"/>
            <a:ext cx="1263650" cy="85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图片 16"/>
          <p:cNvPicPr>
            <a:picLocks noChangeAspect="1"/>
          </p:cNvPicPr>
          <p:nvPr userDrawn="1"/>
        </p:nvPicPr>
        <p:blipFill>
          <a:blip r:embed="rId11" cstate="screen">
            <a:extLst>
              <a:ext uri="{28A0092B-C50C-407E-A947-70E740481C1C}">
                <a14:useLocalDpi xmlns:a14="http://schemas.microsoft.com/office/drawing/2010/main"/>
              </a:ext>
            </a:extLst>
          </a:blip>
          <a:srcRect/>
          <a:stretch>
            <a:fillRect/>
          </a:stretch>
        </p:blipFill>
        <p:spPr bwMode="auto">
          <a:xfrm>
            <a:off x="2981325" y="6146800"/>
            <a:ext cx="1036638" cy="955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标题 1"/>
          <p:cNvSpPr>
            <a:spLocks noGrp="1"/>
          </p:cNvSpPr>
          <p:nvPr>
            <p:ph type="title"/>
          </p:nvPr>
        </p:nvSpPr>
        <p:spPr>
          <a:xfrm>
            <a:off x="838200" y="365125"/>
            <a:ext cx="10515600" cy="1325563"/>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245567000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图片 6"/>
          <p:cNvPicPr>
            <a:picLocks noChangeAspect="1"/>
          </p:cNvPicPr>
          <p:nvPr userDrawn="1"/>
        </p:nvPicPr>
        <p:blipFill>
          <a:blip r:embed="rId4" cstate="screen">
            <a:extLst>
              <a:ext uri="{28A0092B-C50C-407E-A947-70E740481C1C}">
                <a14:useLocalDpi xmlns:a14="http://schemas.microsoft.com/office/drawing/2010/main"/>
              </a:ext>
            </a:extLst>
          </a:blip>
          <a:srcRect/>
          <a:stretch>
            <a:fillRect/>
          </a:stretch>
        </p:blipFill>
        <p:spPr bwMode="auto">
          <a:xfrm>
            <a:off x="0" y="0"/>
            <a:ext cx="12192000" cy="6862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图片 8"/>
          <p:cNvPicPr>
            <a:picLocks noChangeAspect="1"/>
          </p:cNvPicPr>
          <p:nvPr userDrawn="1"/>
        </p:nvPicPr>
        <p:blipFill>
          <a:blip r:embed="rId5" cstate="screen">
            <a:extLst>
              <a:ext uri="{28A0092B-C50C-407E-A947-70E740481C1C}">
                <a14:useLocalDpi xmlns:a14="http://schemas.microsoft.com/office/drawing/2010/main"/>
              </a:ext>
            </a:extLst>
          </a:blip>
          <a:srcRect/>
          <a:stretch>
            <a:fillRect/>
          </a:stretch>
        </p:blipFill>
        <p:spPr bwMode="auto">
          <a:xfrm>
            <a:off x="2632075" y="293688"/>
            <a:ext cx="7165975" cy="6275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矩形 9"/>
          <p:cNvSpPr/>
          <p:nvPr userDrawn="1"/>
        </p:nvSpPr>
        <p:spPr>
          <a:xfrm>
            <a:off x="0" y="2498725"/>
            <a:ext cx="12192000" cy="1382713"/>
          </a:xfrm>
          <a:prstGeom prst="rect">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Tree>
  </p:cSld>
  <p:clrMap bg1="lt1" tx1="dk1" bg2="lt2" tx2="dk2" accent1="accent1" accent2="accent2" accent3="accent3" accent4="accent4" accent5="accent5" accent6="accent6" hlink="hlink" folHlink="folHlink"/>
  <p:sldLayoutIdLst>
    <p:sldLayoutId id="2147483724" r:id="rId1"/>
    <p:sldLayoutId id="2147483725" r:id="rId2"/>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ea typeface="宋体" panose="02010600030101010101" pitchFamily="2" charset="-122"/>
        </a:defRPr>
      </a:lvl9pPr>
    </p:titleStyle>
    <p:body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12.emf"/><Relationship Id="rId4" Type="http://schemas.openxmlformats.org/officeDocument/2006/relationships/oleObject" Target="../embeddings/Microsoft_Excel_97-2003____1.xls"/></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6.jpeg"/><Relationship Id="rId4" Type="http://schemas.openxmlformats.org/officeDocument/2006/relationships/image" Target="../media/image15.jpeg"/><Relationship Id="rId9" Type="http://schemas.openxmlformats.org/officeDocument/2006/relationships/image" Target="../media/image20.png"/></Relationships>
</file>

<file path=ppt/slides/_rels/slide1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24.jpeg"/><Relationship Id="rId5" Type="http://schemas.openxmlformats.org/officeDocument/2006/relationships/image" Target="../media/image23.jpeg"/><Relationship Id="rId4" Type="http://schemas.openxmlformats.org/officeDocument/2006/relationships/image" Target="../media/image22.jpe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图片 4"/>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rot="3466435">
            <a:off x="7262019" y="2458244"/>
            <a:ext cx="747713" cy="148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文本框 2"/>
          <p:cNvSpPr txBox="1"/>
          <p:nvPr/>
        </p:nvSpPr>
        <p:spPr>
          <a:xfrm>
            <a:off x="2243784" y="2737941"/>
            <a:ext cx="8403262" cy="923330"/>
          </a:xfrm>
          <a:prstGeom prst="rect">
            <a:avLst/>
          </a:prstGeom>
          <a:noFill/>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defRPr/>
            </a:pPr>
            <a:r>
              <a:rPr lang="zh-CN" altLang="en-US" sz="5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微软雅黑" pitchFamily="34" charset="-122"/>
                <a:ea typeface="微软雅黑" pitchFamily="34" charset="-122"/>
              </a:rPr>
              <a:t>信息技术教师说课</a:t>
            </a:r>
            <a:r>
              <a:rPr lang="en-US" altLang="zh-CN" sz="5400" b="1" spc="50" dirty="0" err="1">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微软雅黑" pitchFamily="34" charset="-122"/>
                <a:ea typeface="微软雅黑" pitchFamily="34" charset="-122"/>
              </a:rPr>
              <a:t>ppt</a:t>
            </a:r>
            <a:r>
              <a:rPr lang="zh-CN" altLang="en-US" sz="5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微软雅黑" pitchFamily="34" charset="-122"/>
                <a:ea typeface="微软雅黑" pitchFamily="34" charset="-122"/>
              </a:rPr>
              <a:t>模板</a:t>
            </a:r>
          </a:p>
        </p:txBody>
      </p:sp>
    </p:spTree>
  </p:cSld>
  <p:clrMapOvr>
    <a:masterClrMapping/>
  </p:clrMapOvr>
  <p:transition spd="slow" advClick="0" advTm="0">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3" presetClass="entr" presetSubtype="36" fill="hold" nodeType="afterEffect">
                                  <p:stCondLst>
                                    <p:cond delay="0"/>
                                  </p:stCondLst>
                                  <p:iterate type="wd">
                                    <p:tmPct val="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strVal val="(6*min(max(#ppt_w*#ppt_h,.3),1)-7.4)/-.7*#ppt_w"/>
                                          </p:val>
                                        </p:tav>
                                        <p:tav tm="100000">
                                          <p:val>
                                            <p:strVal val="#ppt_w"/>
                                          </p:val>
                                        </p:tav>
                                      </p:tavLst>
                                    </p:anim>
                                    <p:anim calcmode="lin" valueType="num">
                                      <p:cBhvr>
                                        <p:cTn id="8" dur="500" fill="hold"/>
                                        <p:tgtEl>
                                          <p:spTgt spid="3"/>
                                        </p:tgtEl>
                                        <p:attrNameLst>
                                          <p:attrName>ppt_h</p:attrName>
                                        </p:attrNameLst>
                                      </p:cBhvr>
                                      <p:tavLst>
                                        <p:tav tm="0">
                                          <p:val>
                                            <p:strVal val="(6*min(max(#ppt_w*#ppt_h,.3),1)-7.4)/-.7*#ppt_h"/>
                                          </p:val>
                                        </p:tav>
                                        <p:tav tm="100000">
                                          <p:val>
                                            <p:strVal val="#ppt_h"/>
                                          </p:val>
                                        </p:tav>
                                      </p:tavLst>
                                    </p:anim>
                                    <p:anim calcmode="lin" valueType="num">
                                      <p:cBhvr>
                                        <p:cTn id="9" dur="500" fill="hold"/>
                                        <p:tgtEl>
                                          <p:spTgt spid="3"/>
                                        </p:tgtEl>
                                        <p:attrNameLst>
                                          <p:attrName>ppt_x</p:attrName>
                                        </p:attrNameLst>
                                      </p:cBhvr>
                                      <p:tavLst>
                                        <p:tav tm="0">
                                          <p:val>
                                            <p:fltVal val="0.5"/>
                                          </p:val>
                                        </p:tav>
                                        <p:tav tm="100000">
                                          <p:val>
                                            <p:strVal val="#ppt_x"/>
                                          </p:val>
                                        </p:tav>
                                      </p:tavLst>
                                    </p:anim>
                                    <p:anim calcmode="lin" valueType="num">
                                      <p:cBhvr>
                                        <p:cTn id="10" dur="500" fill="hold"/>
                                        <p:tgtEl>
                                          <p:spTgt spid="3"/>
                                        </p:tgtEl>
                                        <p:attrNameLst>
                                          <p:attrName>ppt_y</p:attrName>
                                        </p:attrNameLst>
                                      </p:cBhvr>
                                      <p:tavLst>
                                        <p:tav tm="0">
                                          <p:val>
                                            <p:strVal val="1+(6*min(max(#ppt_w*#ppt_h,.3),1)-7.4)/-.7*#ppt_h/2"/>
                                          </p:val>
                                        </p:tav>
                                        <p:tav tm="100000">
                                          <p:val>
                                            <p:strVal val="#ppt_y"/>
                                          </p:val>
                                        </p:tav>
                                      </p:tavLst>
                                    </p:anim>
                                  </p:childTnLst>
                                </p:cTn>
                              </p:par>
                            </p:childTnLst>
                          </p:cTn>
                        </p:par>
                      </p:childTnLst>
                    </p:cTn>
                  </p:par>
                  <p:par>
                    <p:cTn id="11" fill="hold" nodeType="clickPar">
                      <p:stCondLst>
                        <p:cond delay="indefinite"/>
                      </p:stCondLst>
                      <p:childTnLst>
                        <p:par>
                          <p:cTn id="12" fill="hold" nodeType="withGroup">
                            <p:stCondLst>
                              <p:cond delay="0"/>
                            </p:stCondLst>
                            <p:childTnLst>
                              <p:par>
                                <p:cTn id="13" presetID="26" presetClass="emph" presetSubtype="0" fill="hold" nodeType="clickEffect">
                                  <p:stCondLst>
                                    <p:cond delay="0"/>
                                  </p:stCondLst>
                                  <p:iterate type="wd">
                                    <p:tmPct val="10000"/>
                                  </p:iterate>
                                  <p:childTnLst>
                                    <p:animEffect transition="out" filter="fade">
                                      <p:cBhvr>
                                        <p:cTn id="14" dur="1000" tmFilter="0, 0; .2, .5; .8, .5; 1, 0"/>
                                        <p:tgtEl>
                                          <p:spTgt spid="3"/>
                                        </p:tgtEl>
                                      </p:cBhvr>
                                    </p:animEffect>
                                    <p:animScale>
                                      <p:cBhvr>
                                        <p:cTn id="15" dur="500" autoRev="1" fill="hold"/>
                                        <p:tgtEl>
                                          <p:spTgt spid="3"/>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42" descr="6A3013BADB884660B194CAD3FEF2932C# #TextBox 42"/>
          <p:cNvSpPr txBox="1">
            <a:spLocks noChangeArrowheads="1"/>
          </p:cNvSpPr>
          <p:nvPr/>
        </p:nvSpPr>
        <p:spPr bwMode="auto">
          <a:xfrm>
            <a:off x="4943475" y="0"/>
            <a:ext cx="1582738"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eaLnBrk="1" hangingPunct="1"/>
            <a:r>
              <a:rPr lang="zh-CN" altLang="en-US" sz="5400">
                <a:latin typeface="方正兰亭中粗黑_GBK"/>
                <a:ea typeface="方正兰亭中粗黑_GBK"/>
                <a:cs typeface="方正兰亭中粗黑_GBK"/>
              </a:rPr>
              <a:t>目录</a:t>
            </a:r>
          </a:p>
        </p:txBody>
      </p:sp>
      <p:cxnSp>
        <p:nvCxnSpPr>
          <p:cNvPr id="3" name="直接连接符 2"/>
          <p:cNvCxnSpPr/>
          <p:nvPr/>
        </p:nvCxnSpPr>
        <p:spPr>
          <a:xfrm>
            <a:off x="5608638" y="1179083"/>
            <a:ext cx="0" cy="5317053"/>
          </a:xfrm>
          <a:prstGeom prst="line">
            <a:avLst/>
          </a:prstGeom>
          <a:ln>
            <a:solidFill>
              <a:schemeClr val="bg1"/>
            </a:solidFill>
          </a:ln>
          <a:effectLst>
            <a:glow rad="127000">
              <a:srgbClr val="FFC000">
                <a:alpha val="40000"/>
              </a:srgbClr>
            </a:glow>
          </a:effectLst>
        </p:spPr>
        <p:style>
          <a:lnRef idx="1">
            <a:schemeClr val="accent1"/>
          </a:lnRef>
          <a:fillRef idx="0">
            <a:schemeClr val="accent1"/>
          </a:fillRef>
          <a:effectRef idx="0">
            <a:schemeClr val="accent1"/>
          </a:effectRef>
          <a:fontRef idx="minor">
            <a:schemeClr val="tx1"/>
          </a:fontRef>
        </p:style>
      </p:cxnSp>
      <p:sp>
        <p:nvSpPr>
          <p:cNvPr id="4" name="TextBox 42" descr="6A3013BADB884660B194CAD3FEF2932C# #TextBox 42"/>
          <p:cNvSpPr txBox="1">
            <a:spLocks noChangeArrowheads="1"/>
          </p:cNvSpPr>
          <p:nvPr/>
        </p:nvSpPr>
        <p:spPr bwMode="auto">
          <a:xfrm>
            <a:off x="5735638" y="1735138"/>
            <a:ext cx="386556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eaLnBrk="1" hangingPunct="1"/>
            <a:r>
              <a:rPr lang="en-US" altLang="zh-CN" sz="3600">
                <a:latin typeface="微软雅黑" pitchFamily="34" charset="-122"/>
                <a:ea typeface="微软雅黑" pitchFamily="34" charset="-122"/>
              </a:rPr>
              <a:t>01  </a:t>
            </a:r>
            <a:r>
              <a:rPr lang="zh-CN" altLang="en-US" sz="3600">
                <a:latin typeface="微软雅黑" pitchFamily="34" charset="-122"/>
                <a:ea typeface="微软雅黑" pitchFamily="34" charset="-122"/>
              </a:rPr>
              <a:t>工作完成情况</a:t>
            </a:r>
          </a:p>
        </p:txBody>
      </p:sp>
      <p:cxnSp>
        <p:nvCxnSpPr>
          <p:cNvPr id="5" name="直接连接符 4"/>
          <p:cNvCxnSpPr/>
          <p:nvPr/>
        </p:nvCxnSpPr>
        <p:spPr>
          <a:xfrm>
            <a:off x="5735391" y="2243138"/>
            <a:ext cx="4393333" cy="0"/>
          </a:xfrm>
          <a:prstGeom prst="line">
            <a:avLst/>
          </a:prstGeom>
          <a:ln>
            <a:solidFill>
              <a:schemeClr val="bg1"/>
            </a:solidFill>
          </a:ln>
          <a:effectLst>
            <a:glow rad="127000">
              <a:srgbClr val="FFC000">
                <a:alpha val="40000"/>
              </a:srgbClr>
            </a:glow>
          </a:effectLst>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a:off x="1342058" y="3181350"/>
            <a:ext cx="4393333" cy="0"/>
          </a:xfrm>
          <a:prstGeom prst="line">
            <a:avLst/>
          </a:prstGeom>
          <a:ln>
            <a:solidFill>
              <a:schemeClr val="bg1"/>
            </a:solidFill>
          </a:ln>
          <a:effectLst>
            <a:glow rad="127000">
              <a:srgbClr val="FFC000">
                <a:alpha val="40000"/>
              </a:srgbClr>
            </a:glow>
          </a:effectLst>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a:off x="5735390" y="4084638"/>
            <a:ext cx="4393333" cy="0"/>
          </a:xfrm>
          <a:prstGeom prst="line">
            <a:avLst/>
          </a:prstGeom>
          <a:ln>
            <a:solidFill>
              <a:schemeClr val="bg1"/>
            </a:solidFill>
          </a:ln>
          <a:effectLst>
            <a:glow rad="127000">
              <a:srgbClr val="FFC000">
                <a:alpha val="40000"/>
              </a:srgbClr>
            </a:glow>
          </a:effectLst>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a:off x="1342057" y="5010150"/>
            <a:ext cx="4393333" cy="0"/>
          </a:xfrm>
          <a:prstGeom prst="line">
            <a:avLst/>
          </a:prstGeom>
          <a:ln>
            <a:solidFill>
              <a:schemeClr val="bg1"/>
            </a:solidFill>
          </a:ln>
          <a:effectLst>
            <a:glow rad="127000">
              <a:srgbClr val="FFC000">
                <a:alpha val="40000"/>
              </a:srgbClr>
            </a:glow>
          </a:effectLst>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5735389" y="5913438"/>
            <a:ext cx="4393333" cy="0"/>
          </a:xfrm>
          <a:prstGeom prst="line">
            <a:avLst/>
          </a:prstGeom>
          <a:ln>
            <a:solidFill>
              <a:schemeClr val="bg1"/>
            </a:solidFill>
          </a:ln>
          <a:effectLst>
            <a:glow rad="127000">
              <a:srgbClr val="FFC000">
                <a:alpha val="40000"/>
              </a:srgbClr>
            </a:glow>
          </a:effectLst>
        </p:spPr>
        <p:style>
          <a:lnRef idx="1">
            <a:schemeClr val="accent1"/>
          </a:lnRef>
          <a:fillRef idx="0">
            <a:schemeClr val="accent1"/>
          </a:fillRef>
          <a:effectRef idx="0">
            <a:schemeClr val="accent1"/>
          </a:effectRef>
          <a:fontRef idx="minor">
            <a:schemeClr val="tx1"/>
          </a:fontRef>
        </p:style>
      </p:cxnSp>
      <p:sp>
        <p:nvSpPr>
          <p:cNvPr id="10" name="TextBox 42" descr="6A3013BADB884660B194CAD3FEF2932C# #TextBox 42"/>
          <p:cNvSpPr txBox="1">
            <a:spLocks noChangeArrowheads="1"/>
          </p:cNvSpPr>
          <p:nvPr/>
        </p:nvSpPr>
        <p:spPr bwMode="auto">
          <a:xfrm>
            <a:off x="1341438" y="2640013"/>
            <a:ext cx="43338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eaLnBrk="1" hangingPunct="1"/>
            <a:r>
              <a:rPr lang="en-US" altLang="zh-CN" sz="3600">
                <a:latin typeface="微软雅黑" pitchFamily="34" charset="-122"/>
                <a:ea typeface="微软雅黑" pitchFamily="34" charset="-122"/>
              </a:rPr>
              <a:t>02  </a:t>
            </a:r>
            <a:r>
              <a:rPr lang="zh-CN" altLang="en-US" sz="3600">
                <a:latin typeface="微软雅黑" pitchFamily="34" charset="-122"/>
                <a:ea typeface="微软雅黑" pitchFamily="34" charset="-122"/>
              </a:rPr>
              <a:t>上半年工作概述</a:t>
            </a:r>
          </a:p>
        </p:txBody>
      </p:sp>
      <p:sp>
        <p:nvSpPr>
          <p:cNvPr id="11" name="TextBox 42" descr="6A3013BADB884660B194CAD3FEF2932C# #TextBox 42"/>
          <p:cNvSpPr txBox="1">
            <a:spLocks noChangeArrowheads="1"/>
          </p:cNvSpPr>
          <p:nvPr/>
        </p:nvSpPr>
        <p:spPr bwMode="auto">
          <a:xfrm>
            <a:off x="5735638" y="3567113"/>
            <a:ext cx="386556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eaLnBrk="1" hangingPunct="1"/>
            <a:r>
              <a:rPr lang="en-US" altLang="zh-CN" sz="3600">
                <a:latin typeface="微软雅黑" pitchFamily="34" charset="-122"/>
                <a:ea typeface="微软雅黑" pitchFamily="34" charset="-122"/>
              </a:rPr>
              <a:t>03  </a:t>
            </a:r>
            <a:r>
              <a:rPr lang="zh-CN" altLang="en-US" sz="3600">
                <a:latin typeface="微软雅黑" pitchFamily="34" charset="-122"/>
                <a:ea typeface="微软雅黑" pitchFamily="34" charset="-122"/>
              </a:rPr>
              <a:t>成功项目展示</a:t>
            </a:r>
          </a:p>
        </p:txBody>
      </p:sp>
      <p:sp>
        <p:nvSpPr>
          <p:cNvPr id="12" name="TextBox 42" descr="6A3013BADB884660B194CAD3FEF2932C# #TextBox 42"/>
          <p:cNvSpPr txBox="1">
            <a:spLocks noChangeArrowheads="1"/>
          </p:cNvSpPr>
          <p:nvPr/>
        </p:nvSpPr>
        <p:spPr bwMode="auto">
          <a:xfrm>
            <a:off x="1341438" y="4468813"/>
            <a:ext cx="43338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eaLnBrk="1" hangingPunct="1"/>
            <a:r>
              <a:rPr lang="en-US" altLang="zh-CN" sz="3600">
                <a:latin typeface="微软雅黑" pitchFamily="34" charset="-122"/>
                <a:ea typeface="微软雅黑" pitchFamily="34" charset="-122"/>
              </a:rPr>
              <a:t>04  </a:t>
            </a:r>
            <a:r>
              <a:rPr lang="zh-CN" altLang="en-US" sz="3600">
                <a:latin typeface="微软雅黑" pitchFamily="34" charset="-122"/>
                <a:ea typeface="微软雅黑" pitchFamily="34" charset="-122"/>
              </a:rPr>
              <a:t>经验总结与不足</a:t>
            </a:r>
          </a:p>
        </p:txBody>
      </p:sp>
      <p:sp>
        <p:nvSpPr>
          <p:cNvPr id="13" name="TextBox 42" descr="6A3013BADB884660B194CAD3FEF2932C# #TextBox 42"/>
          <p:cNvSpPr txBox="1">
            <a:spLocks noChangeArrowheads="1"/>
          </p:cNvSpPr>
          <p:nvPr/>
        </p:nvSpPr>
        <p:spPr bwMode="auto">
          <a:xfrm>
            <a:off x="5735638" y="5397500"/>
            <a:ext cx="4332287"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eaLnBrk="1" hangingPunct="1"/>
            <a:r>
              <a:rPr lang="en-US" altLang="zh-CN" sz="3600">
                <a:latin typeface="微软雅黑" pitchFamily="34" charset="-122"/>
                <a:ea typeface="微软雅黑" pitchFamily="34" charset="-122"/>
              </a:rPr>
              <a:t>05  </a:t>
            </a:r>
            <a:r>
              <a:rPr lang="zh-CN" altLang="en-US" sz="3600">
                <a:latin typeface="微软雅黑" pitchFamily="34" charset="-122"/>
                <a:ea typeface="微软雅黑" pitchFamily="34" charset="-122"/>
              </a:rPr>
              <a:t>下半年工作计划</a:t>
            </a:r>
          </a:p>
        </p:txBody>
      </p:sp>
    </p:spTree>
  </p:cSld>
  <p:clrMapOvr>
    <a:masterClrMapping/>
  </p:clrMapOvr>
  <p:transition spd="slow" advClick="0" advTm="0">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3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strVal val="(6*min(max(#ppt_w*#ppt_h,.3),1)-7.4)/-.7*#ppt_w"/>
                                          </p:val>
                                        </p:tav>
                                        <p:tav tm="100000">
                                          <p:val>
                                            <p:strVal val="#ppt_w"/>
                                          </p:val>
                                        </p:tav>
                                      </p:tavLst>
                                    </p:anim>
                                    <p:anim calcmode="lin" valueType="num">
                                      <p:cBhvr>
                                        <p:cTn id="8" dur="750" fill="hold"/>
                                        <p:tgtEl>
                                          <p:spTgt spid="2"/>
                                        </p:tgtEl>
                                        <p:attrNameLst>
                                          <p:attrName>ppt_h</p:attrName>
                                        </p:attrNameLst>
                                      </p:cBhvr>
                                      <p:tavLst>
                                        <p:tav tm="0">
                                          <p:val>
                                            <p:strVal val="(6*min(max(#ppt_w*#ppt_h,.3),1)-7.4)/-.7*#ppt_h"/>
                                          </p:val>
                                        </p:tav>
                                        <p:tav tm="100000">
                                          <p:val>
                                            <p:strVal val="#ppt_h"/>
                                          </p:val>
                                        </p:tav>
                                      </p:tavLst>
                                    </p:anim>
                                    <p:anim calcmode="lin" valueType="num">
                                      <p:cBhvr>
                                        <p:cTn id="9" dur="750" fill="hold"/>
                                        <p:tgtEl>
                                          <p:spTgt spid="2"/>
                                        </p:tgtEl>
                                        <p:attrNameLst>
                                          <p:attrName>ppt_x</p:attrName>
                                        </p:attrNameLst>
                                      </p:cBhvr>
                                      <p:tavLst>
                                        <p:tav tm="0">
                                          <p:val>
                                            <p:fltVal val="0.5"/>
                                          </p:val>
                                        </p:tav>
                                        <p:tav tm="100000">
                                          <p:val>
                                            <p:strVal val="#ppt_x"/>
                                          </p:val>
                                        </p:tav>
                                      </p:tavLst>
                                    </p:anim>
                                    <p:anim calcmode="lin" valueType="num">
                                      <p:cBhvr>
                                        <p:cTn id="10" dur="750" fill="hold"/>
                                        <p:tgtEl>
                                          <p:spTgt spid="2"/>
                                        </p:tgtEl>
                                        <p:attrNameLst>
                                          <p:attrName>ppt_y</p:attrName>
                                        </p:attrNameLst>
                                      </p:cBhvr>
                                      <p:tavLst>
                                        <p:tav tm="0">
                                          <p:val>
                                            <p:strVal val="1+(6*min(max(#ppt_w*#ppt_h,.3),1)-7.4)/-.7*#ppt_h/2"/>
                                          </p:val>
                                        </p:tav>
                                        <p:tav tm="100000">
                                          <p:val>
                                            <p:strVal val="#ppt_y"/>
                                          </p:val>
                                        </p:tav>
                                      </p:tavLst>
                                    </p:anim>
                                  </p:childTnLst>
                                </p:cTn>
                              </p:par>
                            </p:childTnLst>
                          </p:cTn>
                        </p:par>
                      </p:childTnLst>
                    </p:cTn>
                  </p:par>
                  <p:par>
                    <p:cTn id="11" fill="hold" nodeType="clickPar">
                      <p:stCondLst>
                        <p:cond delay="indefinite"/>
                      </p:stCondLst>
                      <p:childTnLst>
                        <p:par>
                          <p:cTn id="12" fill="hold" nodeType="withGroup">
                            <p:stCondLst>
                              <p:cond delay="0"/>
                            </p:stCondLst>
                            <p:childTnLst>
                              <p:par>
                                <p:cTn id="13" presetID="22" presetClass="entr" presetSubtype="1"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up)">
                                      <p:cBhvr>
                                        <p:cTn id="15" dur="500"/>
                                        <p:tgtEl>
                                          <p:spTgt spid="3"/>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22" presetClass="entr" presetSubtype="8" fill="hold"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wipe(left)">
                                      <p:cBhvr>
                                        <p:cTn id="20" dur="750"/>
                                        <p:tgtEl>
                                          <p:spTgt spid="5"/>
                                        </p:tgtEl>
                                      </p:cBhvr>
                                    </p:animEffect>
                                  </p:childTnLst>
                                </p:cTn>
                              </p:par>
                              <p:par>
                                <p:cTn id="21" presetID="47" presetClass="entr" presetSubtype="0" fill="hold" grpId="0"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750"/>
                                        <p:tgtEl>
                                          <p:spTgt spid="4"/>
                                        </p:tgtEl>
                                      </p:cBhvr>
                                    </p:animEffect>
                                    <p:anim calcmode="lin" valueType="num">
                                      <p:cBhvr>
                                        <p:cTn id="24" dur="750" fill="hold"/>
                                        <p:tgtEl>
                                          <p:spTgt spid="4"/>
                                        </p:tgtEl>
                                        <p:attrNameLst>
                                          <p:attrName>ppt_x</p:attrName>
                                        </p:attrNameLst>
                                      </p:cBhvr>
                                      <p:tavLst>
                                        <p:tav tm="0">
                                          <p:val>
                                            <p:strVal val="#ppt_x"/>
                                          </p:val>
                                        </p:tav>
                                        <p:tav tm="100000">
                                          <p:val>
                                            <p:strVal val="#ppt_x"/>
                                          </p:val>
                                        </p:tav>
                                      </p:tavLst>
                                    </p:anim>
                                    <p:anim calcmode="lin" valueType="num">
                                      <p:cBhvr>
                                        <p:cTn id="25" dur="75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6" fill="hold" nodeType="clickPar">
                      <p:stCondLst>
                        <p:cond delay="indefinite"/>
                      </p:stCondLst>
                      <p:childTnLst>
                        <p:par>
                          <p:cTn id="27" fill="hold" nodeType="withGroup">
                            <p:stCondLst>
                              <p:cond delay="0"/>
                            </p:stCondLst>
                            <p:childTnLst>
                              <p:par>
                                <p:cTn id="28" presetID="22" presetClass="entr" presetSubtype="2" fill="hold" nodeType="click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wipe(right)">
                                      <p:cBhvr>
                                        <p:cTn id="30" dur="750"/>
                                        <p:tgtEl>
                                          <p:spTgt spid="6"/>
                                        </p:tgtEl>
                                      </p:cBhvr>
                                    </p:animEffect>
                                  </p:childTnLst>
                                </p:cTn>
                              </p:par>
                              <p:par>
                                <p:cTn id="31" presetID="47" presetClass="entr" presetSubtype="0"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750"/>
                                        <p:tgtEl>
                                          <p:spTgt spid="10"/>
                                        </p:tgtEl>
                                      </p:cBhvr>
                                    </p:animEffect>
                                    <p:anim calcmode="lin" valueType="num">
                                      <p:cBhvr>
                                        <p:cTn id="34" dur="750" fill="hold"/>
                                        <p:tgtEl>
                                          <p:spTgt spid="10"/>
                                        </p:tgtEl>
                                        <p:attrNameLst>
                                          <p:attrName>ppt_x</p:attrName>
                                        </p:attrNameLst>
                                      </p:cBhvr>
                                      <p:tavLst>
                                        <p:tav tm="0">
                                          <p:val>
                                            <p:strVal val="#ppt_x"/>
                                          </p:val>
                                        </p:tav>
                                        <p:tav tm="100000">
                                          <p:val>
                                            <p:strVal val="#ppt_x"/>
                                          </p:val>
                                        </p:tav>
                                      </p:tavLst>
                                    </p:anim>
                                    <p:anim calcmode="lin" valueType="num">
                                      <p:cBhvr>
                                        <p:cTn id="35" dur="75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36" fill="hold" nodeType="clickPar">
                      <p:stCondLst>
                        <p:cond delay="indefinite"/>
                      </p:stCondLst>
                      <p:childTnLst>
                        <p:par>
                          <p:cTn id="37" fill="hold" nodeType="withGroup">
                            <p:stCondLst>
                              <p:cond delay="0"/>
                            </p:stCondLst>
                            <p:childTnLst>
                              <p:par>
                                <p:cTn id="38" presetID="22" presetClass="entr" presetSubtype="8" fill="hold" nodeType="click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wipe(left)">
                                      <p:cBhvr>
                                        <p:cTn id="40" dur="750"/>
                                        <p:tgtEl>
                                          <p:spTgt spid="7"/>
                                        </p:tgtEl>
                                      </p:cBhvr>
                                    </p:animEffect>
                                  </p:childTnLst>
                                </p:cTn>
                              </p:par>
                              <p:par>
                                <p:cTn id="41" presetID="47" presetClass="entr" presetSubtype="0"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fade">
                                      <p:cBhvr>
                                        <p:cTn id="43" dur="750"/>
                                        <p:tgtEl>
                                          <p:spTgt spid="11"/>
                                        </p:tgtEl>
                                      </p:cBhvr>
                                    </p:animEffect>
                                    <p:anim calcmode="lin" valueType="num">
                                      <p:cBhvr>
                                        <p:cTn id="44" dur="750" fill="hold"/>
                                        <p:tgtEl>
                                          <p:spTgt spid="11"/>
                                        </p:tgtEl>
                                        <p:attrNameLst>
                                          <p:attrName>ppt_x</p:attrName>
                                        </p:attrNameLst>
                                      </p:cBhvr>
                                      <p:tavLst>
                                        <p:tav tm="0">
                                          <p:val>
                                            <p:strVal val="#ppt_x"/>
                                          </p:val>
                                        </p:tav>
                                        <p:tav tm="100000">
                                          <p:val>
                                            <p:strVal val="#ppt_x"/>
                                          </p:val>
                                        </p:tav>
                                      </p:tavLst>
                                    </p:anim>
                                    <p:anim calcmode="lin" valueType="num">
                                      <p:cBhvr>
                                        <p:cTn id="45" dur="75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46" fill="hold" nodeType="clickPar">
                      <p:stCondLst>
                        <p:cond delay="indefinite"/>
                      </p:stCondLst>
                      <p:childTnLst>
                        <p:par>
                          <p:cTn id="47" fill="hold" nodeType="withGroup">
                            <p:stCondLst>
                              <p:cond delay="0"/>
                            </p:stCondLst>
                            <p:childTnLst>
                              <p:par>
                                <p:cTn id="48" presetID="22" presetClass="entr" presetSubtype="2" fill="hold" nodeType="clickEffect">
                                  <p:stCondLst>
                                    <p:cond delay="0"/>
                                  </p:stCondLst>
                                  <p:childTnLst>
                                    <p:set>
                                      <p:cBhvr>
                                        <p:cTn id="49" dur="1" fill="hold">
                                          <p:stCondLst>
                                            <p:cond delay="0"/>
                                          </p:stCondLst>
                                        </p:cTn>
                                        <p:tgtEl>
                                          <p:spTgt spid="8"/>
                                        </p:tgtEl>
                                        <p:attrNameLst>
                                          <p:attrName>style.visibility</p:attrName>
                                        </p:attrNameLst>
                                      </p:cBhvr>
                                      <p:to>
                                        <p:strVal val="visible"/>
                                      </p:to>
                                    </p:set>
                                    <p:animEffect transition="in" filter="wipe(right)">
                                      <p:cBhvr>
                                        <p:cTn id="50" dur="750"/>
                                        <p:tgtEl>
                                          <p:spTgt spid="8"/>
                                        </p:tgtEl>
                                      </p:cBhvr>
                                    </p:animEffect>
                                  </p:childTnLst>
                                </p:cTn>
                              </p:par>
                              <p:par>
                                <p:cTn id="51" presetID="47" presetClass="entr" presetSubtype="0" fill="hold" grpId="0" nodeType="withEffect">
                                  <p:stCondLst>
                                    <p:cond delay="0"/>
                                  </p:stCondLst>
                                  <p:childTnLst>
                                    <p:set>
                                      <p:cBhvr>
                                        <p:cTn id="52" dur="1" fill="hold">
                                          <p:stCondLst>
                                            <p:cond delay="0"/>
                                          </p:stCondLst>
                                        </p:cTn>
                                        <p:tgtEl>
                                          <p:spTgt spid="12"/>
                                        </p:tgtEl>
                                        <p:attrNameLst>
                                          <p:attrName>style.visibility</p:attrName>
                                        </p:attrNameLst>
                                      </p:cBhvr>
                                      <p:to>
                                        <p:strVal val="visible"/>
                                      </p:to>
                                    </p:set>
                                    <p:animEffect transition="in" filter="fade">
                                      <p:cBhvr>
                                        <p:cTn id="53" dur="750"/>
                                        <p:tgtEl>
                                          <p:spTgt spid="12"/>
                                        </p:tgtEl>
                                      </p:cBhvr>
                                    </p:animEffect>
                                    <p:anim calcmode="lin" valueType="num">
                                      <p:cBhvr>
                                        <p:cTn id="54" dur="750" fill="hold"/>
                                        <p:tgtEl>
                                          <p:spTgt spid="12"/>
                                        </p:tgtEl>
                                        <p:attrNameLst>
                                          <p:attrName>ppt_x</p:attrName>
                                        </p:attrNameLst>
                                      </p:cBhvr>
                                      <p:tavLst>
                                        <p:tav tm="0">
                                          <p:val>
                                            <p:strVal val="#ppt_x"/>
                                          </p:val>
                                        </p:tav>
                                        <p:tav tm="100000">
                                          <p:val>
                                            <p:strVal val="#ppt_x"/>
                                          </p:val>
                                        </p:tav>
                                      </p:tavLst>
                                    </p:anim>
                                    <p:anim calcmode="lin" valueType="num">
                                      <p:cBhvr>
                                        <p:cTn id="55" dur="75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56" fill="hold" nodeType="clickPar">
                      <p:stCondLst>
                        <p:cond delay="indefinite"/>
                      </p:stCondLst>
                      <p:childTnLst>
                        <p:par>
                          <p:cTn id="57" fill="hold" nodeType="withGroup">
                            <p:stCondLst>
                              <p:cond delay="0"/>
                            </p:stCondLst>
                            <p:childTnLst>
                              <p:par>
                                <p:cTn id="58" presetID="22" presetClass="entr" presetSubtype="8" fill="hold" nodeType="clickEffect">
                                  <p:stCondLst>
                                    <p:cond delay="0"/>
                                  </p:stCondLst>
                                  <p:childTnLst>
                                    <p:set>
                                      <p:cBhvr>
                                        <p:cTn id="59" dur="1" fill="hold">
                                          <p:stCondLst>
                                            <p:cond delay="0"/>
                                          </p:stCondLst>
                                        </p:cTn>
                                        <p:tgtEl>
                                          <p:spTgt spid="9"/>
                                        </p:tgtEl>
                                        <p:attrNameLst>
                                          <p:attrName>style.visibility</p:attrName>
                                        </p:attrNameLst>
                                      </p:cBhvr>
                                      <p:to>
                                        <p:strVal val="visible"/>
                                      </p:to>
                                    </p:set>
                                    <p:animEffect transition="in" filter="wipe(left)">
                                      <p:cBhvr>
                                        <p:cTn id="60" dur="750"/>
                                        <p:tgtEl>
                                          <p:spTgt spid="9"/>
                                        </p:tgtEl>
                                      </p:cBhvr>
                                    </p:animEffect>
                                  </p:childTnLst>
                                </p:cTn>
                              </p:par>
                              <p:par>
                                <p:cTn id="61" presetID="47" presetClass="entr" presetSubtype="0" fill="hold" grpId="0" nodeType="withEffect">
                                  <p:stCondLst>
                                    <p:cond delay="0"/>
                                  </p:stCondLst>
                                  <p:childTnLst>
                                    <p:set>
                                      <p:cBhvr>
                                        <p:cTn id="62" dur="1" fill="hold">
                                          <p:stCondLst>
                                            <p:cond delay="0"/>
                                          </p:stCondLst>
                                        </p:cTn>
                                        <p:tgtEl>
                                          <p:spTgt spid="13"/>
                                        </p:tgtEl>
                                        <p:attrNameLst>
                                          <p:attrName>style.visibility</p:attrName>
                                        </p:attrNameLst>
                                      </p:cBhvr>
                                      <p:to>
                                        <p:strVal val="visible"/>
                                      </p:to>
                                    </p:set>
                                    <p:animEffect transition="in" filter="fade">
                                      <p:cBhvr>
                                        <p:cTn id="63" dur="750"/>
                                        <p:tgtEl>
                                          <p:spTgt spid="13"/>
                                        </p:tgtEl>
                                      </p:cBhvr>
                                    </p:animEffect>
                                    <p:anim calcmode="lin" valueType="num">
                                      <p:cBhvr>
                                        <p:cTn id="64" dur="750" fill="hold"/>
                                        <p:tgtEl>
                                          <p:spTgt spid="13"/>
                                        </p:tgtEl>
                                        <p:attrNameLst>
                                          <p:attrName>ppt_x</p:attrName>
                                        </p:attrNameLst>
                                      </p:cBhvr>
                                      <p:tavLst>
                                        <p:tav tm="0">
                                          <p:val>
                                            <p:strVal val="#ppt_x"/>
                                          </p:val>
                                        </p:tav>
                                        <p:tav tm="100000">
                                          <p:val>
                                            <p:strVal val="#ppt_x"/>
                                          </p:val>
                                        </p:tav>
                                      </p:tavLst>
                                    </p:anim>
                                    <p:anim calcmode="lin" valueType="num">
                                      <p:cBhvr>
                                        <p:cTn id="65" dur="75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10" grpId="0"/>
      <p:bldP spid="11" grpId="0"/>
      <p:bldP spid="12" grpId="0"/>
      <p:bldP spid="1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a:off x="5967413" y="0"/>
            <a:ext cx="0" cy="4093029"/>
          </a:xfrm>
          <a:prstGeom prst="line">
            <a:avLst/>
          </a:prstGeom>
          <a:ln>
            <a:solidFill>
              <a:schemeClr val="bg1"/>
            </a:solidFill>
          </a:ln>
          <a:effectLst>
            <a:glow rad="127000">
              <a:srgbClr val="FFC000">
                <a:alpha val="40000"/>
              </a:srgbClr>
            </a:glow>
          </a:effectLst>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a:off x="2510971" y="3962400"/>
            <a:ext cx="6908800" cy="0"/>
          </a:xfrm>
          <a:prstGeom prst="line">
            <a:avLst/>
          </a:prstGeom>
          <a:ln>
            <a:solidFill>
              <a:schemeClr val="bg1"/>
            </a:solidFill>
          </a:ln>
          <a:effectLst>
            <a:glow rad="127000">
              <a:srgbClr val="FFC000">
                <a:alpha val="40000"/>
              </a:srgbClr>
            </a:glow>
          </a:effectLst>
        </p:spPr>
        <p:style>
          <a:lnRef idx="1">
            <a:schemeClr val="accent1"/>
          </a:lnRef>
          <a:fillRef idx="0">
            <a:schemeClr val="accent1"/>
          </a:fillRef>
          <a:effectRef idx="0">
            <a:schemeClr val="accent1"/>
          </a:effectRef>
          <a:fontRef idx="minor">
            <a:schemeClr val="tx1"/>
          </a:fontRef>
        </p:style>
      </p:cxnSp>
      <p:sp>
        <p:nvSpPr>
          <p:cNvPr id="5" name="TextBox 42" descr="6A3013BADB884660B194CAD3FEF2932C# #TextBox 42"/>
          <p:cNvSpPr txBox="1">
            <a:spLocks noChangeArrowheads="1"/>
          </p:cNvSpPr>
          <p:nvPr/>
        </p:nvSpPr>
        <p:spPr bwMode="auto">
          <a:xfrm>
            <a:off x="6426200" y="3446463"/>
            <a:ext cx="29940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eaLnBrk="1" hangingPunct="1"/>
            <a:r>
              <a:rPr lang="zh-CN" altLang="en-US" sz="3600">
                <a:latin typeface="微软雅黑" pitchFamily="34" charset="-122"/>
                <a:ea typeface="微软雅黑" pitchFamily="34" charset="-122"/>
              </a:rPr>
              <a:t>工作完成情况</a:t>
            </a:r>
          </a:p>
        </p:txBody>
      </p:sp>
      <p:sp>
        <p:nvSpPr>
          <p:cNvPr id="6" name="TextBox 42" descr="6A3013BADB884660B194CAD3FEF2932C# #TextBox 42"/>
          <p:cNvSpPr txBox="1">
            <a:spLocks noChangeArrowheads="1"/>
          </p:cNvSpPr>
          <p:nvPr/>
        </p:nvSpPr>
        <p:spPr bwMode="auto">
          <a:xfrm>
            <a:off x="2503488" y="1468438"/>
            <a:ext cx="3178175" cy="315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eaLnBrk="1" hangingPunct="1"/>
            <a:r>
              <a:rPr lang="en-US" altLang="zh-CN" sz="19900">
                <a:latin typeface="微软雅黑" pitchFamily="34" charset="-122"/>
                <a:ea typeface="微软雅黑" pitchFamily="34" charset="-122"/>
              </a:rPr>
              <a:t>01</a:t>
            </a:r>
            <a:endParaRPr lang="zh-CN" altLang="en-US" sz="19900">
              <a:latin typeface="微软雅黑" pitchFamily="34" charset="-122"/>
              <a:ea typeface="微软雅黑" pitchFamily="34" charset="-122"/>
            </a:endParaRPr>
          </a:p>
        </p:txBody>
      </p:sp>
    </p:spTree>
  </p:cSld>
  <p:clrMapOvr>
    <a:masterClrMapping/>
  </p:clrMapOvr>
  <p:transition spd="slow" advClick="0" advTm="0">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500"/>
                                        <p:tgtEl>
                                          <p:spTgt spid="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37"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outVertical)">
                                      <p:cBhvr>
                                        <p:cTn id="12" dur="1000"/>
                                        <p:tgtEl>
                                          <p:spTgt spid="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1000" fill="hold"/>
                                        <p:tgtEl>
                                          <p:spTgt spid="6"/>
                                        </p:tgtEl>
                                        <p:attrNameLst>
                                          <p:attrName>ppt_w</p:attrName>
                                        </p:attrNameLst>
                                      </p:cBhvr>
                                      <p:tavLst>
                                        <p:tav tm="0">
                                          <p:val>
                                            <p:fltVal val="0"/>
                                          </p:val>
                                        </p:tav>
                                        <p:tav tm="100000">
                                          <p:val>
                                            <p:strVal val="#ppt_w"/>
                                          </p:val>
                                        </p:tav>
                                      </p:tavLst>
                                    </p:anim>
                                    <p:anim calcmode="lin" valueType="num">
                                      <p:cBhvr>
                                        <p:cTn id="18" dur="1000" fill="hold"/>
                                        <p:tgtEl>
                                          <p:spTgt spid="6"/>
                                        </p:tgtEl>
                                        <p:attrNameLst>
                                          <p:attrName>ppt_h</p:attrName>
                                        </p:attrNameLst>
                                      </p:cBhvr>
                                      <p:tavLst>
                                        <p:tav tm="0">
                                          <p:val>
                                            <p:fltVal val="0"/>
                                          </p:val>
                                        </p:tav>
                                        <p:tav tm="100000">
                                          <p:val>
                                            <p:strVal val="#ppt_h"/>
                                          </p:val>
                                        </p:tav>
                                      </p:tavLst>
                                    </p:anim>
                                    <p:animEffect transition="in" filter="fade">
                                      <p:cBhvr>
                                        <p:cTn id="19" dur="1000"/>
                                        <p:tgtEl>
                                          <p:spTgt spid="6"/>
                                        </p:tgtEl>
                                      </p:cBhvr>
                                    </p:animEffect>
                                  </p:childTnLst>
                                </p:cTn>
                              </p:par>
                              <p:par>
                                <p:cTn id="20" presetID="23" presetClass="entr" presetSubtype="36"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1000" fill="hold"/>
                                        <p:tgtEl>
                                          <p:spTgt spid="5"/>
                                        </p:tgtEl>
                                        <p:attrNameLst>
                                          <p:attrName>ppt_w</p:attrName>
                                        </p:attrNameLst>
                                      </p:cBhvr>
                                      <p:tavLst>
                                        <p:tav tm="0">
                                          <p:val>
                                            <p:strVal val="(6*min(max(#ppt_w*#ppt_h,.3),1)-7.4)/-.7*#ppt_w"/>
                                          </p:val>
                                        </p:tav>
                                        <p:tav tm="100000">
                                          <p:val>
                                            <p:strVal val="#ppt_w"/>
                                          </p:val>
                                        </p:tav>
                                      </p:tavLst>
                                    </p:anim>
                                    <p:anim calcmode="lin" valueType="num">
                                      <p:cBhvr>
                                        <p:cTn id="23" dur="1000" fill="hold"/>
                                        <p:tgtEl>
                                          <p:spTgt spid="5"/>
                                        </p:tgtEl>
                                        <p:attrNameLst>
                                          <p:attrName>ppt_h</p:attrName>
                                        </p:attrNameLst>
                                      </p:cBhvr>
                                      <p:tavLst>
                                        <p:tav tm="0">
                                          <p:val>
                                            <p:strVal val="(6*min(max(#ppt_w*#ppt_h,.3),1)-7.4)/-.7*#ppt_h"/>
                                          </p:val>
                                        </p:tav>
                                        <p:tav tm="100000">
                                          <p:val>
                                            <p:strVal val="#ppt_h"/>
                                          </p:val>
                                        </p:tav>
                                      </p:tavLst>
                                    </p:anim>
                                    <p:anim calcmode="lin" valueType="num">
                                      <p:cBhvr>
                                        <p:cTn id="24" dur="1000" fill="hold"/>
                                        <p:tgtEl>
                                          <p:spTgt spid="5"/>
                                        </p:tgtEl>
                                        <p:attrNameLst>
                                          <p:attrName>ppt_x</p:attrName>
                                        </p:attrNameLst>
                                      </p:cBhvr>
                                      <p:tavLst>
                                        <p:tav tm="0">
                                          <p:val>
                                            <p:fltVal val="0.5"/>
                                          </p:val>
                                        </p:tav>
                                        <p:tav tm="100000">
                                          <p:val>
                                            <p:strVal val="#ppt_x"/>
                                          </p:val>
                                        </p:tav>
                                      </p:tavLst>
                                    </p:anim>
                                    <p:anim calcmode="lin" valueType="num">
                                      <p:cBhvr>
                                        <p:cTn id="25" dur="1000" fill="hold"/>
                                        <p:tgtEl>
                                          <p:spTgt spid="5"/>
                                        </p:tgtEl>
                                        <p:attrNameLst>
                                          <p:attrName>ppt_y</p:attrName>
                                        </p:attrNameLst>
                                      </p:cBhvr>
                                      <p:tavLst>
                                        <p:tav tm="0">
                                          <p:val>
                                            <p:strVal val="1+(6*min(max(#ppt_w*#ppt_h,.3),1)-7.4)/-.7*#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标注 2"/>
          <p:cNvSpPr/>
          <p:nvPr/>
        </p:nvSpPr>
        <p:spPr>
          <a:xfrm>
            <a:off x="5282083" y="117454"/>
            <a:ext cx="2583542" cy="508000"/>
          </a:xfrm>
          <a:prstGeom prst="wedgeRectCallout">
            <a:avLst/>
          </a:prstGeom>
          <a:noFill/>
          <a:ln>
            <a:solidFill>
              <a:schemeClr val="bg1"/>
            </a:solidFill>
          </a:ln>
          <a:effectLst>
            <a:glow rad="88900">
              <a:srgbClr val="FFC000">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1269" name="文本框 3"/>
          <p:cNvSpPr txBox="1">
            <a:spLocks noChangeArrowheads="1"/>
          </p:cNvSpPr>
          <p:nvPr/>
        </p:nvSpPr>
        <p:spPr bwMode="auto">
          <a:xfrm>
            <a:off x="5429250" y="171450"/>
            <a:ext cx="22891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r>
              <a:rPr lang="zh-CN" altLang="en-US" sz="2000">
                <a:latin typeface="微软雅黑" pitchFamily="34" charset="-122"/>
                <a:ea typeface="微软雅黑" pitchFamily="34" charset="-122"/>
              </a:rPr>
              <a:t>单击此处添加标题</a:t>
            </a:r>
          </a:p>
        </p:txBody>
      </p:sp>
      <p:grpSp>
        <p:nvGrpSpPr>
          <p:cNvPr id="5" name="Group 18"/>
          <p:cNvGrpSpPr>
            <a:grpSpLocks noChangeAspect="1"/>
          </p:cNvGrpSpPr>
          <p:nvPr/>
        </p:nvGrpSpPr>
        <p:grpSpPr bwMode="auto">
          <a:xfrm>
            <a:off x="2316303" y="2534887"/>
            <a:ext cx="854418" cy="569615"/>
            <a:chOff x="0" y="0"/>
            <a:chExt cx="576000" cy="385071"/>
          </a:xfrm>
          <a:effectLst>
            <a:glow rad="88900">
              <a:srgbClr val="FFC000">
                <a:alpha val="30000"/>
              </a:srgbClr>
            </a:glow>
          </a:effectLst>
        </p:grpSpPr>
        <p:sp>
          <p:nvSpPr>
            <p:cNvPr id="6" name="燕尾形 55"/>
            <p:cNvSpPr>
              <a:spLocks noChangeArrowheads="1"/>
            </p:cNvSpPr>
            <p:nvPr/>
          </p:nvSpPr>
          <p:spPr bwMode="auto">
            <a:xfrm rot="5400000">
              <a:off x="180251" y="-180251"/>
              <a:ext cx="215498" cy="576000"/>
            </a:xfrm>
            <a:prstGeom prst="chevron">
              <a:avLst>
                <a:gd name="adj" fmla="val 63227"/>
              </a:avLst>
            </a:prstGeom>
            <a:noFill/>
            <a:ln w="12700">
              <a:solidFill>
                <a:srgbClr val="FFC000"/>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800"/>
            </a:p>
          </p:txBody>
        </p:sp>
        <p:sp>
          <p:nvSpPr>
            <p:cNvPr id="7" name="燕尾形 56"/>
            <p:cNvSpPr>
              <a:spLocks noChangeArrowheads="1"/>
            </p:cNvSpPr>
            <p:nvPr/>
          </p:nvSpPr>
          <p:spPr bwMode="auto">
            <a:xfrm rot="5400000">
              <a:off x="180251" y="-10678"/>
              <a:ext cx="215498" cy="576000"/>
            </a:xfrm>
            <a:prstGeom prst="chevron">
              <a:avLst>
                <a:gd name="adj" fmla="val 63227"/>
              </a:avLst>
            </a:prstGeom>
            <a:noFill/>
            <a:ln w="12700">
              <a:solidFill>
                <a:srgbClr val="FFC000"/>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800"/>
            </a:p>
          </p:txBody>
        </p:sp>
      </p:grpSp>
      <p:sp>
        <p:nvSpPr>
          <p:cNvPr id="8" name="TextBox 42" descr="6A3013BADB884660B194CAD3FEF2932C# #TextBox 42"/>
          <p:cNvSpPr txBox="1">
            <a:spLocks noChangeArrowheads="1"/>
          </p:cNvSpPr>
          <p:nvPr/>
        </p:nvSpPr>
        <p:spPr bwMode="auto">
          <a:xfrm>
            <a:off x="2290763" y="1622425"/>
            <a:ext cx="906462"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r>
              <a:rPr lang="en-US" altLang="zh-CN" sz="4800" dirty="0" smtClean="0">
                <a:solidFill>
                  <a:schemeClr val="tx1">
                    <a:lumMod val="85000"/>
                    <a:lumOff val="15000"/>
                  </a:schemeClr>
                </a:solidFill>
                <a:latin typeface="微软雅黑" panose="020B0503020204020204" pitchFamily="34" charset="-122"/>
                <a:ea typeface="微软雅黑" panose="020B0503020204020204" pitchFamily="34" charset="-122"/>
              </a:rPr>
              <a:t>01</a:t>
            </a:r>
            <a:endParaRPr lang="zh-CN" altLang="en-US" sz="48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9" name="圆角矩形 8"/>
          <p:cNvSpPr/>
          <p:nvPr/>
        </p:nvSpPr>
        <p:spPr>
          <a:xfrm>
            <a:off x="1648644" y="3383295"/>
            <a:ext cx="2189736" cy="2641600"/>
          </a:xfrm>
          <a:prstGeom prst="roundRect">
            <a:avLst/>
          </a:prstGeom>
          <a:noFill/>
          <a:ln>
            <a:solidFill>
              <a:schemeClr val="bg1"/>
            </a:solidFill>
          </a:ln>
          <a:effectLst>
            <a:glow rad="127000">
              <a:srgbClr val="FFC000">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0" name="TextBox 145"/>
          <p:cNvSpPr txBox="1"/>
          <p:nvPr/>
        </p:nvSpPr>
        <p:spPr>
          <a:xfrm>
            <a:off x="1662113" y="4041775"/>
            <a:ext cx="2163762" cy="2500313"/>
          </a:xfrm>
          <a:prstGeom prst="rect">
            <a:avLst/>
          </a:prstGeom>
          <a:noFill/>
        </p:spPr>
        <p:txBody>
          <a:bodyPr lIns="121908" tIns="60953" rIns="121908" bIns="60953">
            <a:spAutoFit/>
          </a:bodyPr>
          <a:lstStyle/>
          <a:p>
            <a:pPr algn="ctr">
              <a:lnSpc>
                <a:spcPct val="130000"/>
              </a:lnSpc>
              <a:defRPr/>
            </a:pPr>
            <a:r>
              <a:rPr lang="zh-CN" altLang="en-US" sz="1200" dirty="0">
                <a:solidFill>
                  <a:schemeClr val="tx1">
                    <a:lumMod val="85000"/>
                    <a:lumOff val="15000"/>
                  </a:schemeClr>
                </a:solidFill>
                <a:latin typeface="微软雅黑" pitchFamily="34" charset="-122"/>
                <a:ea typeface="微软雅黑" pitchFamily="34" charset="-122"/>
              </a:rPr>
              <a:t>您的内容打在这里，或者通过您的内容打在这里您的内容打在这里或者通过您的内容打在这里您的内容打在这里或者通过您的内容打在这里您的内容打在这里或者通过您的内容打在这里</a:t>
            </a:r>
          </a:p>
          <a:p>
            <a:pPr>
              <a:lnSpc>
                <a:spcPct val="130000"/>
              </a:lnSpc>
              <a:defRPr/>
            </a:pPr>
            <a:endParaRPr lang="zh-CN" altLang="en-US" sz="1200" dirty="0">
              <a:solidFill>
                <a:schemeClr val="accent1">
                  <a:lumMod val="60000"/>
                  <a:lumOff val="40000"/>
                </a:schemeClr>
              </a:solidFill>
              <a:latin typeface="微软雅黑" pitchFamily="34" charset="-122"/>
              <a:ea typeface="微软雅黑" pitchFamily="34" charset="-122"/>
            </a:endParaRPr>
          </a:p>
          <a:p>
            <a:pPr>
              <a:lnSpc>
                <a:spcPct val="130000"/>
              </a:lnSpc>
              <a:defRPr/>
            </a:pPr>
            <a:endParaRPr lang="zh-CN" altLang="en-US" sz="1200" dirty="0">
              <a:solidFill>
                <a:schemeClr val="accent1">
                  <a:lumMod val="60000"/>
                  <a:lumOff val="40000"/>
                </a:schemeClr>
              </a:solidFill>
              <a:latin typeface="微软雅黑" pitchFamily="34" charset="-122"/>
              <a:ea typeface="微软雅黑" pitchFamily="34" charset="-122"/>
            </a:endParaRPr>
          </a:p>
          <a:p>
            <a:pPr>
              <a:lnSpc>
                <a:spcPct val="130000"/>
              </a:lnSpc>
              <a:defRPr/>
            </a:pPr>
            <a:endParaRPr lang="zh-CN" altLang="en-US" sz="1200" dirty="0">
              <a:solidFill>
                <a:schemeClr val="accent1">
                  <a:lumMod val="60000"/>
                  <a:lumOff val="40000"/>
                </a:schemeClr>
              </a:solidFill>
              <a:latin typeface="微软雅黑" pitchFamily="34" charset="-122"/>
              <a:ea typeface="微软雅黑" pitchFamily="34" charset="-122"/>
            </a:endParaRPr>
          </a:p>
        </p:txBody>
      </p:sp>
      <p:cxnSp>
        <p:nvCxnSpPr>
          <p:cNvPr id="11" name="直接连接符 10"/>
          <p:cNvCxnSpPr/>
          <p:nvPr/>
        </p:nvCxnSpPr>
        <p:spPr>
          <a:xfrm>
            <a:off x="1648644" y="3797300"/>
            <a:ext cx="2177004" cy="0"/>
          </a:xfrm>
          <a:prstGeom prst="line">
            <a:avLst/>
          </a:prstGeom>
          <a:ln>
            <a:solidFill>
              <a:schemeClr val="bg1"/>
            </a:solidFill>
          </a:ln>
          <a:effectLst>
            <a:glow rad="127000">
              <a:srgbClr val="FFC000">
                <a:alpha val="40000"/>
              </a:srgbClr>
            </a:glow>
          </a:effectLst>
        </p:spPr>
        <p:style>
          <a:lnRef idx="1">
            <a:schemeClr val="accent1"/>
          </a:lnRef>
          <a:fillRef idx="0">
            <a:schemeClr val="accent1"/>
          </a:fillRef>
          <a:effectRef idx="0">
            <a:schemeClr val="accent1"/>
          </a:effectRef>
          <a:fontRef idx="minor">
            <a:schemeClr val="tx1"/>
          </a:fontRef>
        </p:style>
      </p:cxnSp>
      <p:sp>
        <p:nvSpPr>
          <p:cNvPr id="12" name="文本框 11"/>
          <p:cNvSpPr txBox="1"/>
          <p:nvPr/>
        </p:nvSpPr>
        <p:spPr>
          <a:xfrm>
            <a:off x="1804988" y="3500438"/>
            <a:ext cx="1878012" cy="338137"/>
          </a:xfrm>
          <a:prstGeom prst="rect">
            <a:avLst/>
          </a:prstGeom>
          <a:noFill/>
        </p:spPr>
        <p:txBody>
          <a:bodyPr wrap="none">
            <a:spAutoFit/>
          </a:bodyPr>
          <a:lstStyle/>
          <a:p>
            <a:pPr>
              <a:defRPr/>
            </a:pP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单击此处添加标题</a:t>
            </a:r>
          </a:p>
        </p:txBody>
      </p:sp>
      <p:grpSp>
        <p:nvGrpSpPr>
          <p:cNvPr id="13" name="Group 18"/>
          <p:cNvGrpSpPr>
            <a:grpSpLocks noChangeAspect="1"/>
          </p:cNvGrpSpPr>
          <p:nvPr/>
        </p:nvGrpSpPr>
        <p:grpSpPr bwMode="auto">
          <a:xfrm>
            <a:off x="5611046" y="2534887"/>
            <a:ext cx="854418" cy="569615"/>
            <a:chOff x="0" y="0"/>
            <a:chExt cx="576000" cy="385071"/>
          </a:xfrm>
          <a:effectLst>
            <a:glow rad="88900">
              <a:srgbClr val="FFC000">
                <a:alpha val="30000"/>
              </a:srgbClr>
            </a:glow>
          </a:effectLst>
        </p:grpSpPr>
        <p:sp>
          <p:nvSpPr>
            <p:cNvPr id="14" name="燕尾形 55"/>
            <p:cNvSpPr>
              <a:spLocks noChangeArrowheads="1"/>
            </p:cNvSpPr>
            <p:nvPr/>
          </p:nvSpPr>
          <p:spPr bwMode="auto">
            <a:xfrm rot="5400000">
              <a:off x="180251" y="-180251"/>
              <a:ext cx="215498" cy="576000"/>
            </a:xfrm>
            <a:prstGeom prst="chevron">
              <a:avLst>
                <a:gd name="adj" fmla="val 63227"/>
              </a:avLst>
            </a:prstGeom>
            <a:noFill/>
            <a:ln w="12700">
              <a:solidFill>
                <a:srgbClr val="FFC000"/>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800"/>
            </a:p>
          </p:txBody>
        </p:sp>
        <p:sp>
          <p:nvSpPr>
            <p:cNvPr id="15" name="燕尾形 56"/>
            <p:cNvSpPr>
              <a:spLocks noChangeArrowheads="1"/>
            </p:cNvSpPr>
            <p:nvPr/>
          </p:nvSpPr>
          <p:spPr bwMode="auto">
            <a:xfrm rot="5400000">
              <a:off x="180251" y="-10678"/>
              <a:ext cx="215498" cy="576000"/>
            </a:xfrm>
            <a:prstGeom prst="chevron">
              <a:avLst>
                <a:gd name="adj" fmla="val 63227"/>
              </a:avLst>
            </a:prstGeom>
            <a:noFill/>
            <a:ln w="12700">
              <a:solidFill>
                <a:srgbClr val="FFC000"/>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800"/>
            </a:p>
          </p:txBody>
        </p:sp>
      </p:grpSp>
      <p:sp>
        <p:nvSpPr>
          <p:cNvPr id="16" name="TextBox 42" descr="6A3013BADB884660B194CAD3FEF2932C# #TextBox 42"/>
          <p:cNvSpPr txBox="1">
            <a:spLocks noChangeArrowheads="1"/>
          </p:cNvSpPr>
          <p:nvPr/>
        </p:nvSpPr>
        <p:spPr bwMode="auto">
          <a:xfrm>
            <a:off x="5584825" y="1622425"/>
            <a:ext cx="906463"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r>
              <a:rPr lang="en-US" altLang="zh-CN" sz="4800" dirty="0" smtClean="0">
                <a:solidFill>
                  <a:schemeClr val="tx1">
                    <a:lumMod val="85000"/>
                    <a:lumOff val="15000"/>
                  </a:schemeClr>
                </a:solidFill>
                <a:latin typeface="微软雅黑" panose="020B0503020204020204" pitchFamily="34" charset="-122"/>
                <a:ea typeface="微软雅黑" panose="020B0503020204020204" pitchFamily="34" charset="-122"/>
              </a:rPr>
              <a:t>02</a:t>
            </a:r>
            <a:endParaRPr lang="zh-CN" altLang="en-US" sz="48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7" name="圆角矩形 16"/>
          <p:cNvSpPr/>
          <p:nvPr/>
        </p:nvSpPr>
        <p:spPr>
          <a:xfrm>
            <a:off x="4943387" y="3383295"/>
            <a:ext cx="2189736" cy="2641600"/>
          </a:xfrm>
          <a:prstGeom prst="roundRect">
            <a:avLst/>
          </a:prstGeom>
          <a:noFill/>
          <a:ln>
            <a:solidFill>
              <a:schemeClr val="bg1"/>
            </a:solidFill>
          </a:ln>
          <a:effectLst>
            <a:glow rad="127000">
              <a:srgbClr val="FFC000">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8" name="TextBox 145"/>
          <p:cNvSpPr txBox="1"/>
          <p:nvPr/>
        </p:nvSpPr>
        <p:spPr>
          <a:xfrm>
            <a:off x="4956175" y="4041775"/>
            <a:ext cx="2163763" cy="2500313"/>
          </a:xfrm>
          <a:prstGeom prst="rect">
            <a:avLst/>
          </a:prstGeom>
          <a:noFill/>
        </p:spPr>
        <p:txBody>
          <a:bodyPr lIns="121908" tIns="60953" rIns="121908" bIns="60953">
            <a:spAutoFit/>
          </a:bodyPr>
          <a:lstStyle/>
          <a:p>
            <a:pPr algn="ctr">
              <a:lnSpc>
                <a:spcPct val="130000"/>
              </a:lnSpc>
              <a:defRPr/>
            </a:pPr>
            <a:r>
              <a:rPr lang="zh-CN" altLang="en-US" sz="1200" dirty="0">
                <a:solidFill>
                  <a:schemeClr val="tx1">
                    <a:lumMod val="85000"/>
                    <a:lumOff val="15000"/>
                  </a:schemeClr>
                </a:solidFill>
                <a:latin typeface="微软雅黑" pitchFamily="34" charset="-122"/>
                <a:ea typeface="微软雅黑" pitchFamily="34" charset="-122"/>
              </a:rPr>
              <a:t>您的内容打在这里，或者通过您的内容打在这里您的内容打在这里或者通过您的内容打在这里您的内容打在这里或者通过您的内容打在这里您的内容打在这里或者通过您的内容打在这里</a:t>
            </a:r>
          </a:p>
          <a:p>
            <a:pPr>
              <a:lnSpc>
                <a:spcPct val="130000"/>
              </a:lnSpc>
              <a:defRPr/>
            </a:pPr>
            <a:endParaRPr lang="zh-CN" altLang="en-US" sz="1200" dirty="0">
              <a:solidFill>
                <a:schemeClr val="accent1">
                  <a:lumMod val="60000"/>
                  <a:lumOff val="40000"/>
                </a:schemeClr>
              </a:solidFill>
              <a:latin typeface="微软雅黑" pitchFamily="34" charset="-122"/>
              <a:ea typeface="微软雅黑" pitchFamily="34" charset="-122"/>
            </a:endParaRPr>
          </a:p>
          <a:p>
            <a:pPr>
              <a:lnSpc>
                <a:spcPct val="130000"/>
              </a:lnSpc>
              <a:defRPr/>
            </a:pPr>
            <a:endParaRPr lang="zh-CN" altLang="en-US" sz="1200" dirty="0">
              <a:solidFill>
                <a:schemeClr val="accent1">
                  <a:lumMod val="60000"/>
                  <a:lumOff val="40000"/>
                </a:schemeClr>
              </a:solidFill>
              <a:latin typeface="微软雅黑" pitchFamily="34" charset="-122"/>
              <a:ea typeface="微软雅黑" pitchFamily="34" charset="-122"/>
            </a:endParaRPr>
          </a:p>
          <a:p>
            <a:pPr>
              <a:lnSpc>
                <a:spcPct val="130000"/>
              </a:lnSpc>
              <a:defRPr/>
            </a:pPr>
            <a:endParaRPr lang="zh-CN" altLang="en-US" sz="1200" dirty="0">
              <a:solidFill>
                <a:schemeClr val="accent1">
                  <a:lumMod val="60000"/>
                  <a:lumOff val="40000"/>
                </a:schemeClr>
              </a:solidFill>
              <a:latin typeface="微软雅黑" pitchFamily="34" charset="-122"/>
              <a:ea typeface="微软雅黑" pitchFamily="34" charset="-122"/>
            </a:endParaRPr>
          </a:p>
        </p:txBody>
      </p:sp>
      <p:cxnSp>
        <p:nvCxnSpPr>
          <p:cNvPr id="19" name="直接连接符 18"/>
          <p:cNvCxnSpPr/>
          <p:nvPr/>
        </p:nvCxnSpPr>
        <p:spPr>
          <a:xfrm>
            <a:off x="4943387" y="3797300"/>
            <a:ext cx="2177004" cy="0"/>
          </a:xfrm>
          <a:prstGeom prst="line">
            <a:avLst/>
          </a:prstGeom>
          <a:ln>
            <a:solidFill>
              <a:schemeClr val="bg1"/>
            </a:solidFill>
          </a:ln>
          <a:effectLst>
            <a:glow rad="127000">
              <a:srgbClr val="FFC000">
                <a:alpha val="40000"/>
              </a:srgbClr>
            </a:glow>
          </a:effectLst>
        </p:spPr>
        <p:style>
          <a:lnRef idx="1">
            <a:schemeClr val="accent1"/>
          </a:lnRef>
          <a:fillRef idx="0">
            <a:schemeClr val="accent1"/>
          </a:fillRef>
          <a:effectRef idx="0">
            <a:schemeClr val="accent1"/>
          </a:effectRef>
          <a:fontRef idx="minor">
            <a:schemeClr val="tx1"/>
          </a:fontRef>
        </p:style>
      </p:cxnSp>
      <p:sp>
        <p:nvSpPr>
          <p:cNvPr id="20" name="文本框 19"/>
          <p:cNvSpPr txBox="1"/>
          <p:nvPr/>
        </p:nvSpPr>
        <p:spPr>
          <a:xfrm>
            <a:off x="5099050" y="3500438"/>
            <a:ext cx="1878013" cy="338137"/>
          </a:xfrm>
          <a:prstGeom prst="rect">
            <a:avLst/>
          </a:prstGeom>
          <a:noFill/>
        </p:spPr>
        <p:txBody>
          <a:bodyPr wrap="none">
            <a:spAutoFit/>
          </a:bodyPr>
          <a:lstStyle/>
          <a:p>
            <a:pPr>
              <a:defRPr/>
            </a:pP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单击此处添加标题</a:t>
            </a:r>
          </a:p>
        </p:txBody>
      </p:sp>
      <p:grpSp>
        <p:nvGrpSpPr>
          <p:cNvPr id="21" name="Group 18"/>
          <p:cNvGrpSpPr>
            <a:grpSpLocks noChangeAspect="1"/>
          </p:cNvGrpSpPr>
          <p:nvPr/>
        </p:nvGrpSpPr>
        <p:grpSpPr bwMode="auto">
          <a:xfrm>
            <a:off x="8905789" y="2534887"/>
            <a:ext cx="854418" cy="569615"/>
            <a:chOff x="0" y="0"/>
            <a:chExt cx="576000" cy="385071"/>
          </a:xfrm>
          <a:effectLst>
            <a:glow rad="88900">
              <a:srgbClr val="FFC000">
                <a:alpha val="30000"/>
              </a:srgbClr>
            </a:glow>
          </a:effectLst>
        </p:grpSpPr>
        <p:sp>
          <p:nvSpPr>
            <p:cNvPr id="22" name="燕尾形 55"/>
            <p:cNvSpPr>
              <a:spLocks noChangeArrowheads="1"/>
            </p:cNvSpPr>
            <p:nvPr/>
          </p:nvSpPr>
          <p:spPr bwMode="auto">
            <a:xfrm rot="5400000">
              <a:off x="180251" y="-180251"/>
              <a:ext cx="215498" cy="576000"/>
            </a:xfrm>
            <a:prstGeom prst="chevron">
              <a:avLst>
                <a:gd name="adj" fmla="val 63227"/>
              </a:avLst>
            </a:prstGeom>
            <a:noFill/>
            <a:ln w="12700">
              <a:solidFill>
                <a:srgbClr val="FFC000"/>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800"/>
            </a:p>
          </p:txBody>
        </p:sp>
        <p:sp>
          <p:nvSpPr>
            <p:cNvPr id="23" name="燕尾形 56"/>
            <p:cNvSpPr>
              <a:spLocks noChangeArrowheads="1"/>
            </p:cNvSpPr>
            <p:nvPr/>
          </p:nvSpPr>
          <p:spPr bwMode="auto">
            <a:xfrm rot="5400000">
              <a:off x="180251" y="-10678"/>
              <a:ext cx="215498" cy="576000"/>
            </a:xfrm>
            <a:prstGeom prst="chevron">
              <a:avLst>
                <a:gd name="adj" fmla="val 63227"/>
              </a:avLst>
            </a:prstGeom>
            <a:noFill/>
            <a:ln w="12700">
              <a:solidFill>
                <a:srgbClr val="FFC000"/>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800"/>
            </a:p>
          </p:txBody>
        </p:sp>
      </p:grpSp>
      <p:sp>
        <p:nvSpPr>
          <p:cNvPr id="24" name="TextBox 42" descr="6A3013BADB884660B194CAD3FEF2932C# #TextBox 42"/>
          <p:cNvSpPr txBox="1">
            <a:spLocks noChangeArrowheads="1"/>
          </p:cNvSpPr>
          <p:nvPr/>
        </p:nvSpPr>
        <p:spPr bwMode="auto">
          <a:xfrm>
            <a:off x="8880475" y="1622425"/>
            <a:ext cx="904875"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r>
              <a:rPr lang="en-US" altLang="zh-CN" sz="4800" dirty="0" smtClean="0">
                <a:solidFill>
                  <a:schemeClr val="tx1">
                    <a:lumMod val="85000"/>
                    <a:lumOff val="15000"/>
                  </a:schemeClr>
                </a:solidFill>
                <a:latin typeface="微软雅黑" panose="020B0503020204020204" pitchFamily="34" charset="-122"/>
                <a:ea typeface="微软雅黑" panose="020B0503020204020204" pitchFamily="34" charset="-122"/>
              </a:rPr>
              <a:t>03</a:t>
            </a:r>
            <a:endParaRPr lang="zh-CN" altLang="en-US" sz="48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5" name="圆角矩形 24"/>
          <p:cNvSpPr/>
          <p:nvPr/>
        </p:nvSpPr>
        <p:spPr>
          <a:xfrm>
            <a:off x="8238130" y="3383295"/>
            <a:ext cx="2189736" cy="2641600"/>
          </a:xfrm>
          <a:prstGeom prst="roundRect">
            <a:avLst/>
          </a:prstGeom>
          <a:noFill/>
          <a:ln>
            <a:solidFill>
              <a:schemeClr val="bg1"/>
            </a:solidFill>
          </a:ln>
          <a:effectLst>
            <a:glow rad="127000">
              <a:srgbClr val="FFC000">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6" name="TextBox 145"/>
          <p:cNvSpPr txBox="1"/>
          <p:nvPr/>
        </p:nvSpPr>
        <p:spPr>
          <a:xfrm>
            <a:off x="8250238" y="4041775"/>
            <a:ext cx="2165350" cy="2500313"/>
          </a:xfrm>
          <a:prstGeom prst="rect">
            <a:avLst/>
          </a:prstGeom>
          <a:noFill/>
        </p:spPr>
        <p:txBody>
          <a:bodyPr lIns="121908" tIns="60953" rIns="121908" bIns="60953">
            <a:spAutoFit/>
          </a:bodyPr>
          <a:lstStyle/>
          <a:p>
            <a:pPr algn="ctr">
              <a:lnSpc>
                <a:spcPct val="130000"/>
              </a:lnSpc>
              <a:defRPr/>
            </a:pPr>
            <a:r>
              <a:rPr lang="zh-CN" altLang="en-US" sz="1200" dirty="0">
                <a:solidFill>
                  <a:schemeClr val="tx1">
                    <a:lumMod val="85000"/>
                    <a:lumOff val="15000"/>
                  </a:schemeClr>
                </a:solidFill>
                <a:latin typeface="微软雅黑" pitchFamily="34" charset="-122"/>
                <a:ea typeface="微软雅黑" pitchFamily="34" charset="-122"/>
              </a:rPr>
              <a:t>您的内容打在这里，或者通过您的内容打在这里您的内容打在这里或者通过您的内容打在这里您的内容打在这里或者通过您的内容打在这里您的内容打在这里或者通过您的内容打在这里</a:t>
            </a:r>
          </a:p>
          <a:p>
            <a:pPr>
              <a:lnSpc>
                <a:spcPct val="130000"/>
              </a:lnSpc>
              <a:defRPr/>
            </a:pPr>
            <a:endParaRPr lang="zh-CN" altLang="en-US" sz="1200" dirty="0">
              <a:solidFill>
                <a:schemeClr val="accent1">
                  <a:lumMod val="60000"/>
                  <a:lumOff val="40000"/>
                </a:schemeClr>
              </a:solidFill>
              <a:latin typeface="微软雅黑" pitchFamily="34" charset="-122"/>
              <a:ea typeface="微软雅黑" pitchFamily="34" charset="-122"/>
            </a:endParaRPr>
          </a:p>
          <a:p>
            <a:pPr>
              <a:lnSpc>
                <a:spcPct val="130000"/>
              </a:lnSpc>
              <a:defRPr/>
            </a:pPr>
            <a:endParaRPr lang="zh-CN" altLang="en-US" sz="1200" dirty="0">
              <a:solidFill>
                <a:schemeClr val="accent1">
                  <a:lumMod val="60000"/>
                  <a:lumOff val="40000"/>
                </a:schemeClr>
              </a:solidFill>
              <a:latin typeface="微软雅黑" pitchFamily="34" charset="-122"/>
              <a:ea typeface="微软雅黑" pitchFamily="34" charset="-122"/>
            </a:endParaRPr>
          </a:p>
          <a:p>
            <a:pPr>
              <a:lnSpc>
                <a:spcPct val="130000"/>
              </a:lnSpc>
              <a:defRPr/>
            </a:pPr>
            <a:endParaRPr lang="zh-CN" altLang="en-US" sz="1200" dirty="0">
              <a:solidFill>
                <a:schemeClr val="accent1">
                  <a:lumMod val="60000"/>
                  <a:lumOff val="40000"/>
                </a:schemeClr>
              </a:solidFill>
              <a:latin typeface="微软雅黑" pitchFamily="34" charset="-122"/>
              <a:ea typeface="微软雅黑" pitchFamily="34" charset="-122"/>
            </a:endParaRPr>
          </a:p>
        </p:txBody>
      </p:sp>
      <p:cxnSp>
        <p:nvCxnSpPr>
          <p:cNvPr id="27" name="直接连接符 26"/>
          <p:cNvCxnSpPr/>
          <p:nvPr/>
        </p:nvCxnSpPr>
        <p:spPr>
          <a:xfrm>
            <a:off x="8238130" y="3797300"/>
            <a:ext cx="2177004" cy="0"/>
          </a:xfrm>
          <a:prstGeom prst="line">
            <a:avLst/>
          </a:prstGeom>
          <a:ln>
            <a:solidFill>
              <a:schemeClr val="bg1"/>
            </a:solidFill>
          </a:ln>
          <a:effectLst>
            <a:glow rad="127000">
              <a:srgbClr val="FFC000">
                <a:alpha val="40000"/>
              </a:srgbClr>
            </a:glow>
          </a:effectLst>
        </p:spPr>
        <p:style>
          <a:lnRef idx="1">
            <a:schemeClr val="accent1"/>
          </a:lnRef>
          <a:fillRef idx="0">
            <a:schemeClr val="accent1"/>
          </a:fillRef>
          <a:effectRef idx="0">
            <a:schemeClr val="accent1"/>
          </a:effectRef>
          <a:fontRef idx="minor">
            <a:schemeClr val="tx1"/>
          </a:fontRef>
        </p:style>
      </p:cxnSp>
      <p:sp>
        <p:nvSpPr>
          <p:cNvPr id="28" name="文本框 27"/>
          <p:cNvSpPr txBox="1"/>
          <p:nvPr/>
        </p:nvSpPr>
        <p:spPr>
          <a:xfrm>
            <a:off x="8394700" y="3500438"/>
            <a:ext cx="1876425" cy="338137"/>
          </a:xfrm>
          <a:prstGeom prst="rect">
            <a:avLst/>
          </a:prstGeom>
          <a:noFill/>
        </p:spPr>
        <p:txBody>
          <a:bodyPr wrap="none">
            <a:spAutoFit/>
          </a:bodyPr>
          <a:lstStyle/>
          <a:p>
            <a:pPr>
              <a:defRPr/>
            </a:pP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单击此处添加标题</a:t>
            </a:r>
          </a:p>
        </p:txBody>
      </p:sp>
    </p:spTree>
  </p:cSld>
  <p:clrMapOvr>
    <a:masterClrMapping/>
  </p:clrMapOvr>
  <p:transition spd="slow" advClick="0" advTm="0">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750" fill="hold"/>
                                        <p:tgtEl>
                                          <p:spTgt spid="8"/>
                                        </p:tgtEl>
                                        <p:attrNameLst>
                                          <p:attrName>ppt_w</p:attrName>
                                        </p:attrNameLst>
                                      </p:cBhvr>
                                      <p:tavLst>
                                        <p:tav tm="0">
                                          <p:val>
                                            <p:fltVal val="0"/>
                                          </p:val>
                                        </p:tav>
                                        <p:tav tm="100000">
                                          <p:val>
                                            <p:strVal val="#ppt_w"/>
                                          </p:val>
                                        </p:tav>
                                      </p:tavLst>
                                    </p:anim>
                                    <p:anim calcmode="lin" valueType="num">
                                      <p:cBhvr>
                                        <p:cTn id="8" dur="750" fill="hold"/>
                                        <p:tgtEl>
                                          <p:spTgt spid="8"/>
                                        </p:tgtEl>
                                        <p:attrNameLst>
                                          <p:attrName>ppt_h</p:attrName>
                                        </p:attrNameLst>
                                      </p:cBhvr>
                                      <p:tavLst>
                                        <p:tav tm="0">
                                          <p:val>
                                            <p:fltVal val="0"/>
                                          </p:val>
                                        </p:tav>
                                        <p:tav tm="100000">
                                          <p:val>
                                            <p:strVal val="#ppt_h"/>
                                          </p:val>
                                        </p:tav>
                                      </p:tavLst>
                                    </p:anim>
                                    <p:animEffect transition="in" filter="fade">
                                      <p:cBhvr>
                                        <p:cTn id="9" dur="750"/>
                                        <p:tgtEl>
                                          <p:spTgt spid="8"/>
                                        </p:tgtEl>
                                      </p:cBhvr>
                                    </p:animEffect>
                                  </p:childTnLst>
                                </p:cTn>
                              </p:par>
                            </p:childTnLst>
                          </p:cTn>
                        </p:par>
                        <p:par>
                          <p:cTn id="10" fill="hold" nodeType="afterGroup">
                            <p:stCondLst>
                              <p:cond delay="750"/>
                            </p:stCondLst>
                            <p:childTnLst>
                              <p:par>
                                <p:cTn id="11" presetID="12" presetClass="entr" presetSubtype="1"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slide(fromTop)">
                                      <p:cBhvr>
                                        <p:cTn id="13" dur="500"/>
                                        <p:tgtEl>
                                          <p:spTgt spid="5"/>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22" presetClass="entr" presetSubtype="4" fill="hold"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wipe(down)">
                                      <p:cBhvr>
                                        <p:cTn id="18" dur="500"/>
                                        <p:tgtEl>
                                          <p:spTgt spid="9"/>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47"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1000"/>
                                        <p:tgtEl>
                                          <p:spTgt spid="12"/>
                                        </p:tgtEl>
                                      </p:cBhvr>
                                    </p:animEffect>
                                    <p:anim calcmode="lin" valueType="num">
                                      <p:cBhvr>
                                        <p:cTn id="24" dur="1000" fill="hold"/>
                                        <p:tgtEl>
                                          <p:spTgt spid="12"/>
                                        </p:tgtEl>
                                        <p:attrNameLst>
                                          <p:attrName>ppt_x</p:attrName>
                                        </p:attrNameLst>
                                      </p:cBhvr>
                                      <p:tavLst>
                                        <p:tav tm="0">
                                          <p:val>
                                            <p:strVal val="#ppt_x"/>
                                          </p:val>
                                        </p:tav>
                                        <p:tav tm="100000">
                                          <p:val>
                                            <p:strVal val="#ppt_x"/>
                                          </p:val>
                                        </p:tav>
                                      </p:tavLst>
                                    </p:anim>
                                    <p:anim calcmode="lin" valueType="num">
                                      <p:cBhvr>
                                        <p:cTn id="25"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26" fill="hold" nodeType="clickPar">
                      <p:stCondLst>
                        <p:cond delay="indefinite"/>
                      </p:stCondLst>
                      <p:childTnLst>
                        <p:par>
                          <p:cTn id="27" fill="hold" nodeType="withGroup">
                            <p:stCondLst>
                              <p:cond delay="0"/>
                            </p:stCondLst>
                            <p:childTnLst>
                              <p:par>
                                <p:cTn id="28" presetID="22" presetClass="entr" presetSubtype="8" fill="hold" nodeType="click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wipe(left)">
                                      <p:cBhvr>
                                        <p:cTn id="30" dur="500"/>
                                        <p:tgtEl>
                                          <p:spTgt spid="11"/>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22" presetClass="entr" presetSubtype="1" fill="hold" nodeType="clickEffect">
                                  <p:stCondLst>
                                    <p:cond delay="0"/>
                                  </p:stCondLst>
                                  <p:childTnLst>
                                    <p:set>
                                      <p:cBhvr>
                                        <p:cTn id="34" dur="1" fill="hold">
                                          <p:stCondLst>
                                            <p:cond delay="0"/>
                                          </p:stCondLst>
                                        </p:cTn>
                                        <p:tgtEl>
                                          <p:spTgt spid="10">
                                            <p:txEl>
                                              <p:pRg st="0" end="0"/>
                                            </p:txEl>
                                          </p:spTgt>
                                        </p:tgtEl>
                                        <p:attrNameLst>
                                          <p:attrName>style.visibility</p:attrName>
                                        </p:attrNameLst>
                                      </p:cBhvr>
                                      <p:to>
                                        <p:strVal val="visible"/>
                                      </p:to>
                                    </p:set>
                                    <p:animEffect transition="in" filter="wipe(up)">
                                      <p:cBhvr>
                                        <p:cTn id="35" dur="750"/>
                                        <p:tgtEl>
                                          <p:spTgt spid="10">
                                            <p:txEl>
                                              <p:pRg st="0" end="0"/>
                                            </p:txEl>
                                          </p:spTgt>
                                        </p:tgtEl>
                                      </p:cBhvr>
                                    </p:animEffect>
                                  </p:childTnLst>
                                </p:cTn>
                              </p:par>
                            </p:childTnLst>
                          </p:cTn>
                        </p:par>
                      </p:childTnLst>
                    </p:cTn>
                  </p:par>
                  <p:par>
                    <p:cTn id="36" fill="hold" nodeType="clickPar">
                      <p:stCondLst>
                        <p:cond delay="indefinite"/>
                      </p:stCondLst>
                      <p:childTnLst>
                        <p:par>
                          <p:cTn id="37" fill="hold" nodeType="withGroup">
                            <p:stCondLst>
                              <p:cond delay="0"/>
                            </p:stCondLst>
                            <p:childTnLst>
                              <p:par>
                                <p:cTn id="38" presetID="53" presetClass="entr" presetSubtype="16" fill="hold" grpId="0" nodeType="clickEffect">
                                  <p:stCondLst>
                                    <p:cond delay="0"/>
                                  </p:stCondLst>
                                  <p:childTnLst>
                                    <p:set>
                                      <p:cBhvr>
                                        <p:cTn id="39" dur="1" fill="hold">
                                          <p:stCondLst>
                                            <p:cond delay="0"/>
                                          </p:stCondLst>
                                        </p:cTn>
                                        <p:tgtEl>
                                          <p:spTgt spid="16"/>
                                        </p:tgtEl>
                                        <p:attrNameLst>
                                          <p:attrName>style.visibility</p:attrName>
                                        </p:attrNameLst>
                                      </p:cBhvr>
                                      <p:to>
                                        <p:strVal val="visible"/>
                                      </p:to>
                                    </p:set>
                                    <p:anim calcmode="lin" valueType="num">
                                      <p:cBhvr>
                                        <p:cTn id="40" dur="750" fill="hold"/>
                                        <p:tgtEl>
                                          <p:spTgt spid="16"/>
                                        </p:tgtEl>
                                        <p:attrNameLst>
                                          <p:attrName>ppt_w</p:attrName>
                                        </p:attrNameLst>
                                      </p:cBhvr>
                                      <p:tavLst>
                                        <p:tav tm="0">
                                          <p:val>
                                            <p:fltVal val="0"/>
                                          </p:val>
                                        </p:tav>
                                        <p:tav tm="100000">
                                          <p:val>
                                            <p:strVal val="#ppt_w"/>
                                          </p:val>
                                        </p:tav>
                                      </p:tavLst>
                                    </p:anim>
                                    <p:anim calcmode="lin" valueType="num">
                                      <p:cBhvr>
                                        <p:cTn id="41" dur="750" fill="hold"/>
                                        <p:tgtEl>
                                          <p:spTgt spid="16"/>
                                        </p:tgtEl>
                                        <p:attrNameLst>
                                          <p:attrName>ppt_h</p:attrName>
                                        </p:attrNameLst>
                                      </p:cBhvr>
                                      <p:tavLst>
                                        <p:tav tm="0">
                                          <p:val>
                                            <p:fltVal val="0"/>
                                          </p:val>
                                        </p:tav>
                                        <p:tav tm="100000">
                                          <p:val>
                                            <p:strVal val="#ppt_h"/>
                                          </p:val>
                                        </p:tav>
                                      </p:tavLst>
                                    </p:anim>
                                    <p:animEffect transition="in" filter="fade">
                                      <p:cBhvr>
                                        <p:cTn id="42" dur="750"/>
                                        <p:tgtEl>
                                          <p:spTgt spid="16"/>
                                        </p:tgtEl>
                                      </p:cBhvr>
                                    </p:animEffect>
                                  </p:childTnLst>
                                </p:cTn>
                              </p:par>
                            </p:childTnLst>
                          </p:cTn>
                        </p:par>
                        <p:par>
                          <p:cTn id="43" fill="hold" nodeType="afterGroup">
                            <p:stCondLst>
                              <p:cond delay="750"/>
                            </p:stCondLst>
                            <p:childTnLst>
                              <p:par>
                                <p:cTn id="44" presetID="12" presetClass="entr" presetSubtype="1" fill="hold" nodeType="after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slide(fromTop)">
                                      <p:cBhvr>
                                        <p:cTn id="46" dur="500"/>
                                        <p:tgtEl>
                                          <p:spTgt spid="13"/>
                                        </p:tgtEl>
                                      </p:cBhvr>
                                    </p:animEffect>
                                  </p:childTnLst>
                                </p:cTn>
                              </p:par>
                            </p:childTnLst>
                          </p:cTn>
                        </p:par>
                      </p:childTnLst>
                    </p:cTn>
                  </p:par>
                  <p:par>
                    <p:cTn id="47" fill="hold" nodeType="clickPar">
                      <p:stCondLst>
                        <p:cond delay="indefinite"/>
                      </p:stCondLst>
                      <p:childTnLst>
                        <p:par>
                          <p:cTn id="48" fill="hold" nodeType="withGroup">
                            <p:stCondLst>
                              <p:cond delay="0"/>
                            </p:stCondLst>
                            <p:childTnLst>
                              <p:par>
                                <p:cTn id="49" presetID="22" presetClass="entr" presetSubtype="4" fill="hold" nodeType="clickEffect">
                                  <p:stCondLst>
                                    <p:cond delay="0"/>
                                  </p:stCondLst>
                                  <p:childTnLst>
                                    <p:set>
                                      <p:cBhvr>
                                        <p:cTn id="50" dur="1" fill="hold">
                                          <p:stCondLst>
                                            <p:cond delay="0"/>
                                          </p:stCondLst>
                                        </p:cTn>
                                        <p:tgtEl>
                                          <p:spTgt spid="17"/>
                                        </p:tgtEl>
                                        <p:attrNameLst>
                                          <p:attrName>style.visibility</p:attrName>
                                        </p:attrNameLst>
                                      </p:cBhvr>
                                      <p:to>
                                        <p:strVal val="visible"/>
                                      </p:to>
                                    </p:set>
                                    <p:animEffect transition="in" filter="wipe(down)">
                                      <p:cBhvr>
                                        <p:cTn id="51" dur="500"/>
                                        <p:tgtEl>
                                          <p:spTgt spid="17"/>
                                        </p:tgtEl>
                                      </p:cBhvr>
                                    </p:animEffect>
                                  </p:childTnLst>
                                </p:cTn>
                              </p:par>
                            </p:childTnLst>
                          </p:cTn>
                        </p:par>
                      </p:childTnLst>
                    </p:cTn>
                  </p:par>
                  <p:par>
                    <p:cTn id="52" fill="hold" nodeType="clickPar">
                      <p:stCondLst>
                        <p:cond delay="indefinite"/>
                      </p:stCondLst>
                      <p:childTnLst>
                        <p:par>
                          <p:cTn id="53" fill="hold" nodeType="withGroup">
                            <p:stCondLst>
                              <p:cond delay="0"/>
                            </p:stCondLst>
                            <p:childTnLst>
                              <p:par>
                                <p:cTn id="54" presetID="47" presetClass="entr" presetSubtype="0" fill="hold" grpId="0" nodeType="clickEffect">
                                  <p:stCondLst>
                                    <p:cond delay="0"/>
                                  </p:stCondLst>
                                  <p:childTnLst>
                                    <p:set>
                                      <p:cBhvr>
                                        <p:cTn id="55" dur="1" fill="hold">
                                          <p:stCondLst>
                                            <p:cond delay="0"/>
                                          </p:stCondLst>
                                        </p:cTn>
                                        <p:tgtEl>
                                          <p:spTgt spid="20"/>
                                        </p:tgtEl>
                                        <p:attrNameLst>
                                          <p:attrName>style.visibility</p:attrName>
                                        </p:attrNameLst>
                                      </p:cBhvr>
                                      <p:to>
                                        <p:strVal val="visible"/>
                                      </p:to>
                                    </p:set>
                                    <p:animEffect transition="in" filter="fade">
                                      <p:cBhvr>
                                        <p:cTn id="56" dur="1000"/>
                                        <p:tgtEl>
                                          <p:spTgt spid="20"/>
                                        </p:tgtEl>
                                      </p:cBhvr>
                                    </p:animEffect>
                                    <p:anim calcmode="lin" valueType="num">
                                      <p:cBhvr>
                                        <p:cTn id="57" dur="1000" fill="hold"/>
                                        <p:tgtEl>
                                          <p:spTgt spid="20"/>
                                        </p:tgtEl>
                                        <p:attrNameLst>
                                          <p:attrName>ppt_x</p:attrName>
                                        </p:attrNameLst>
                                      </p:cBhvr>
                                      <p:tavLst>
                                        <p:tav tm="0">
                                          <p:val>
                                            <p:strVal val="#ppt_x"/>
                                          </p:val>
                                        </p:tav>
                                        <p:tav tm="100000">
                                          <p:val>
                                            <p:strVal val="#ppt_x"/>
                                          </p:val>
                                        </p:tav>
                                      </p:tavLst>
                                    </p:anim>
                                    <p:anim calcmode="lin" valueType="num">
                                      <p:cBhvr>
                                        <p:cTn id="58"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59" fill="hold" nodeType="clickPar">
                      <p:stCondLst>
                        <p:cond delay="indefinite"/>
                      </p:stCondLst>
                      <p:childTnLst>
                        <p:par>
                          <p:cTn id="60" fill="hold" nodeType="withGroup">
                            <p:stCondLst>
                              <p:cond delay="0"/>
                            </p:stCondLst>
                            <p:childTnLst>
                              <p:par>
                                <p:cTn id="61" presetID="22" presetClass="entr" presetSubtype="8" fill="hold" nodeType="clickEffect">
                                  <p:stCondLst>
                                    <p:cond delay="0"/>
                                  </p:stCondLst>
                                  <p:childTnLst>
                                    <p:set>
                                      <p:cBhvr>
                                        <p:cTn id="62" dur="1" fill="hold">
                                          <p:stCondLst>
                                            <p:cond delay="0"/>
                                          </p:stCondLst>
                                        </p:cTn>
                                        <p:tgtEl>
                                          <p:spTgt spid="19"/>
                                        </p:tgtEl>
                                        <p:attrNameLst>
                                          <p:attrName>style.visibility</p:attrName>
                                        </p:attrNameLst>
                                      </p:cBhvr>
                                      <p:to>
                                        <p:strVal val="visible"/>
                                      </p:to>
                                    </p:set>
                                    <p:animEffect transition="in" filter="wipe(left)">
                                      <p:cBhvr>
                                        <p:cTn id="63" dur="500"/>
                                        <p:tgtEl>
                                          <p:spTgt spid="19"/>
                                        </p:tgtEl>
                                      </p:cBhvr>
                                    </p:animEffect>
                                  </p:childTnLst>
                                </p:cTn>
                              </p:par>
                            </p:childTnLst>
                          </p:cTn>
                        </p:par>
                      </p:childTnLst>
                    </p:cTn>
                  </p:par>
                  <p:par>
                    <p:cTn id="64" fill="hold" nodeType="clickPar">
                      <p:stCondLst>
                        <p:cond delay="indefinite"/>
                      </p:stCondLst>
                      <p:childTnLst>
                        <p:par>
                          <p:cTn id="65" fill="hold" nodeType="withGroup">
                            <p:stCondLst>
                              <p:cond delay="0"/>
                            </p:stCondLst>
                            <p:childTnLst>
                              <p:par>
                                <p:cTn id="66" presetID="22" presetClass="entr" presetSubtype="1" fill="hold" nodeType="clickEffect">
                                  <p:stCondLst>
                                    <p:cond delay="0"/>
                                  </p:stCondLst>
                                  <p:childTnLst>
                                    <p:set>
                                      <p:cBhvr>
                                        <p:cTn id="67" dur="1" fill="hold">
                                          <p:stCondLst>
                                            <p:cond delay="0"/>
                                          </p:stCondLst>
                                        </p:cTn>
                                        <p:tgtEl>
                                          <p:spTgt spid="18">
                                            <p:txEl>
                                              <p:pRg st="0" end="0"/>
                                            </p:txEl>
                                          </p:spTgt>
                                        </p:tgtEl>
                                        <p:attrNameLst>
                                          <p:attrName>style.visibility</p:attrName>
                                        </p:attrNameLst>
                                      </p:cBhvr>
                                      <p:to>
                                        <p:strVal val="visible"/>
                                      </p:to>
                                    </p:set>
                                    <p:animEffect transition="in" filter="wipe(up)">
                                      <p:cBhvr>
                                        <p:cTn id="68" dur="750"/>
                                        <p:tgtEl>
                                          <p:spTgt spid="18">
                                            <p:txEl>
                                              <p:pRg st="0" end="0"/>
                                            </p:txEl>
                                          </p:spTgt>
                                        </p:tgtEl>
                                      </p:cBhvr>
                                    </p:animEffect>
                                  </p:childTnLst>
                                </p:cTn>
                              </p:par>
                            </p:childTnLst>
                          </p:cTn>
                        </p:par>
                      </p:childTnLst>
                    </p:cTn>
                  </p:par>
                  <p:par>
                    <p:cTn id="69" fill="hold" nodeType="clickPar">
                      <p:stCondLst>
                        <p:cond delay="indefinite"/>
                      </p:stCondLst>
                      <p:childTnLst>
                        <p:par>
                          <p:cTn id="70" fill="hold" nodeType="withGroup">
                            <p:stCondLst>
                              <p:cond delay="0"/>
                            </p:stCondLst>
                            <p:childTnLst>
                              <p:par>
                                <p:cTn id="71" presetID="53" presetClass="entr" presetSubtype="16" fill="hold" grpId="0" nodeType="clickEffect">
                                  <p:stCondLst>
                                    <p:cond delay="0"/>
                                  </p:stCondLst>
                                  <p:childTnLst>
                                    <p:set>
                                      <p:cBhvr>
                                        <p:cTn id="72" dur="1" fill="hold">
                                          <p:stCondLst>
                                            <p:cond delay="0"/>
                                          </p:stCondLst>
                                        </p:cTn>
                                        <p:tgtEl>
                                          <p:spTgt spid="24"/>
                                        </p:tgtEl>
                                        <p:attrNameLst>
                                          <p:attrName>style.visibility</p:attrName>
                                        </p:attrNameLst>
                                      </p:cBhvr>
                                      <p:to>
                                        <p:strVal val="visible"/>
                                      </p:to>
                                    </p:set>
                                    <p:anim calcmode="lin" valueType="num">
                                      <p:cBhvr>
                                        <p:cTn id="73" dur="750" fill="hold"/>
                                        <p:tgtEl>
                                          <p:spTgt spid="24"/>
                                        </p:tgtEl>
                                        <p:attrNameLst>
                                          <p:attrName>ppt_w</p:attrName>
                                        </p:attrNameLst>
                                      </p:cBhvr>
                                      <p:tavLst>
                                        <p:tav tm="0">
                                          <p:val>
                                            <p:fltVal val="0"/>
                                          </p:val>
                                        </p:tav>
                                        <p:tav tm="100000">
                                          <p:val>
                                            <p:strVal val="#ppt_w"/>
                                          </p:val>
                                        </p:tav>
                                      </p:tavLst>
                                    </p:anim>
                                    <p:anim calcmode="lin" valueType="num">
                                      <p:cBhvr>
                                        <p:cTn id="74" dur="750" fill="hold"/>
                                        <p:tgtEl>
                                          <p:spTgt spid="24"/>
                                        </p:tgtEl>
                                        <p:attrNameLst>
                                          <p:attrName>ppt_h</p:attrName>
                                        </p:attrNameLst>
                                      </p:cBhvr>
                                      <p:tavLst>
                                        <p:tav tm="0">
                                          <p:val>
                                            <p:fltVal val="0"/>
                                          </p:val>
                                        </p:tav>
                                        <p:tav tm="100000">
                                          <p:val>
                                            <p:strVal val="#ppt_h"/>
                                          </p:val>
                                        </p:tav>
                                      </p:tavLst>
                                    </p:anim>
                                    <p:animEffect transition="in" filter="fade">
                                      <p:cBhvr>
                                        <p:cTn id="75" dur="750"/>
                                        <p:tgtEl>
                                          <p:spTgt spid="24"/>
                                        </p:tgtEl>
                                      </p:cBhvr>
                                    </p:animEffect>
                                  </p:childTnLst>
                                </p:cTn>
                              </p:par>
                            </p:childTnLst>
                          </p:cTn>
                        </p:par>
                        <p:par>
                          <p:cTn id="76" fill="hold" nodeType="afterGroup">
                            <p:stCondLst>
                              <p:cond delay="750"/>
                            </p:stCondLst>
                            <p:childTnLst>
                              <p:par>
                                <p:cTn id="77" presetID="12" presetClass="entr" presetSubtype="1" fill="hold" nodeType="afterEffect">
                                  <p:stCondLst>
                                    <p:cond delay="0"/>
                                  </p:stCondLst>
                                  <p:childTnLst>
                                    <p:set>
                                      <p:cBhvr>
                                        <p:cTn id="78" dur="1" fill="hold">
                                          <p:stCondLst>
                                            <p:cond delay="0"/>
                                          </p:stCondLst>
                                        </p:cTn>
                                        <p:tgtEl>
                                          <p:spTgt spid="21"/>
                                        </p:tgtEl>
                                        <p:attrNameLst>
                                          <p:attrName>style.visibility</p:attrName>
                                        </p:attrNameLst>
                                      </p:cBhvr>
                                      <p:to>
                                        <p:strVal val="visible"/>
                                      </p:to>
                                    </p:set>
                                    <p:animEffect transition="in" filter="slide(fromTop)">
                                      <p:cBhvr>
                                        <p:cTn id="79" dur="500"/>
                                        <p:tgtEl>
                                          <p:spTgt spid="21"/>
                                        </p:tgtEl>
                                      </p:cBhvr>
                                    </p:animEffect>
                                  </p:childTnLst>
                                </p:cTn>
                              </p:par>
                            </p:childTnLst>
                          </p:cTn>
                        </p:par>
                      </p:childTnLst>
                    </p:cTn>
                  </p:par>
                  <p:par>
                    <p:cTn id="80" fill="hold" nodeType="clickPar">
                      <p:stCondLst>
                        <p:cond delay="indefinite"/>
                      </p:stCondLst>
                      <p:childTnLst>
                        <p:par>
                          <p:cTn id="81" fill="hold" nodeType="withGroup">
                            <p:stCondLst>
                              <p:cond delay="0"/>
                            </p:stCondLst>
                            <p:childTnLst>
                              <p:par>
                                <p:cTn id="82" presetID="22" presetClass="entr" presetSubtype="4" fill="hold" nodeType="clickEffect">
                                  <p:stCondLst>
                                    <p:cond delay="0"/>
                                  </p:stCondLst>
                                  <p:childTnLst>
                                    <p:set>
                                      <p:cBhvr>
                                        <p:cTn id="83" dur="1" fill="hold">
                                          <p:stCondLst>
                                            <p:cond delay="0"/>
                                          </p:stCondLst>
                                        </p:cTn>
                                        <p:tgtEl>
                                          <p:spTgt spid="25"/>
                                        </p:tgtEl>
                                        <p:attrNameLst>
                                          <p:attrName>style.visibility</p:attrName>
                                        </p:attrNameLst>
                                      </p:cBhvr>
                                      <p:to>
                                        <p:strVal val="visible"/>
                                      </p:to>
                                    </p:set>
                                    <p:animEffect transition="in" filter="wipe(down)">
                                      <p:cBhvr>
                                        <p:cTn id="84" dur="500"/>
                                        <p:tgtEl>
                                          <p:spTgt spid="25"/>
                                        </p:tgtEl>
                                      </p:cBhvr>
                                    </p:animEffect>
                                  </p:childTnLst>
                                </p:cTn>
                              </p:par>
                            </p:childTnLst>
                          </p:cTn>
                        </p:par>
                      </p:childTnLst>
                    </p:cTn>
                  </p:par>
                  <p:par>
                    <p:cTn id="85" fill="hold" nodeType="clickPar">
                      <p:stCondLst>
                        <p:cond delay="indefinite"/>
                      </p:stCondLst>
                      <p:childTnLst>
                        <p:par>
                          <p:cTn id="86" fill="hold" nodeType="withGroup">
                            <p:stCondLst>
                              <p:cond delay="0"/>
                            </p:stCondLst>
                            <p:childTnLst>
                              <p:par>
                                <p:cTn id="87" presetID="47" presetClass="entr" presetSubtype="0" fill="hold" grpId="0" nodeType="clickEffect">
                                  <p:stCondLst>
                                    <p:cond delay="0"/>
                                  </p:stCondLst>
                                  <p:childTnLst>
                                    <p:set>
                                      <p:cBhvr>
                                        <p:cTn id="88" dur="1" fill="hold">
                                          <p:stCondLst>
                                            <p:cond delay="0"/>
                                          </p:stCondLst>
                                        </p:cTn>
                                        <p:tgtEl>
                                          <p:spTgt spid="28"/>
                                        </p:tgtEl>
                                        <p:attrNameLst>
                                          <p:attrName>style.visibility</p:attrName>
                                        </p:attrNameLst>
                                      </p:cBhvr>
                                      <p:to>
                                        <p:strVal val="visible"/>
                                      </p:to>
                                    </p:set>
                                    <p:animEffect transition="in" filter="fade">
                                      <p:cBhvr>
                                        <p:cTn id="89" dur="1000"/>
                                        <p:tgtEl>
                                          <p:spTgt spid="28"/>
                                        </p:tgtEl>
                                      </p:cBhvr>
                                    </p:animEffect>
                                    <p:anim calcmode="lin" valueType="num">
                                      <p:cBhvr>
                                        <p:cTn id="90" dur="1000" fill="hold"/>
                                        <p:tgtEl>
                                          <p:spTgt spid="28"/>
                                        </p:tgtEl>
                                        <p:attrNameLst>
                                          <p:attrName>ppt_x</p:attrName>
                                        </p:attrNameLst>
                                      </p:cBhvr>
                                      <p:tavLst>
                                        <p:tav tm="0">
                                          <p:val>
                                            <p:strVal val="#ppt_x"/>
                                          </p:val>
                                        </p:tav>
                                        <p:tav tm="100000">
                                          <p:val>
                                            <p:strVal val="#ppt_x"/>
                                          </p:val>
                                        </p:tav>
                                      </p:tavLst>
                                    </p:anim>
                                    <p:anim calcmode="lin" valueType="num">
                                      <p:cBhvr>
                                        <p:cTn id="91" dur="1000" fill="hold"/>
                                        <p:tgtEl>
                                          <p:spTgt spid="28"/>
                                        </p:tgtEl>
                                        <p:attrNameLst>
                                          <p:attrName>ppt_y</p:attrName>
                                        </p:attrNameLst>
                                      </p:cBhvr>
                                      <p:tavLst>
                                        <p:tav tm="0">
                                          <p:val>
                                            <p:strVal val="#ppt_y-.1"/>
                                          </p:val>
                                        </p:tav>
                                        <p:tav tm="100000">
                                          <p:val>
                                            <p:strVal val="#ppt_y"/>
                                          </p:val>
                                        </p:tav>
                                      </p:tavLst>
                                    </p:anim>
                                  </p:childTnLst>
                                </p:cTn>
                              </p:par>
                            </p:childTnLst>
                          </p:cTn>
                        </p:par>
                      </p:childTnLst>
                    </p:cTn>
                  </p:par>
                  <p:par>
                    <p:cTn id="92" fill="hold" nodeType="clickPar">
                      <p:stCondLst>
                        <p:cond delay="indefinite"/>
                      </p:stCondLst>
                      <p:childTnLst>
                        <p:par>
                          <p:cTn id="93" fill="hold" nodeType="withGroup">
                            <p:stCondLst>
                              <p:cond delay="0"/>
                            </p:stCondLst>
                            <p:childTnLst>
                              <p:par>
                                <p:cTn id="94" presetID="22" presetClass="entr" presetSubtype="8" fill="hold" nodeType="clickEffect">
                                  <p:stCondLst>
                                    <p:cond delay="0"/>
                                  </p:stCondLst>
                                  <p:childTnLst>
                                    <p:set>
                                      <p:cBhvr>
                                        <p:cTn id="95" dur="1" fill="hold">
                                          <p:stCondLst>
                                            <p:cond delay="0"/>
                                          </p:stCondLst>
                                        </p:cTn>
                                        <p:tgtEl>
                                          <p:spTgt spid="27"/>
                                        </p:tgtEl>
                                        <p:attrNameLst>
                                          <p:attrName>style.visibility</p:attrName>
                                        </p:attrNameLst>
                                      </p:cBhvr>
                                      <p:to>
                                        <p:strVal val="visible"/>
                                      </p:to>
                                    </p:set>
                                    <p:animEffect transition="in" filter="wipe(left)">
                                      <p:cBhvr>
                                        <p:cTn id="96" dur="500"/>
                                        <p:tgtEl>
                                          <p:spTgt spid="27"/>
                                        </p:tgtEl>
                                      </p:cBhvr>
                                    </p:animEffect>
                                  </p:childTnLst>
                                </p:cTn>
                              </p:par>
                            </p:childTnLst>
                          </p:cTn>
                        </p:par>
                      </p:childTnLst>
                    </p:cTn>
                  </p:par>
                  <p:par>
                    <p:cTn id="97" fill="hold" nodeType="clickPar">
                      <p:stCondLst>
                        <p:cond delay="indefinite"/>
                      </p:stCondLst>
                      <p:childTnLst>
                        <p:par>
                          <p:cTn id="98" fill="hold" nodeType="withGroup">
                            <p:stCondLst>
                              <p:cond delay="0"/>
                            </p:stCondLst>
                            <p:childTnLst>
                              <p:par>
                                <p:cTn id="99" presetID="22" presetClass="entr" presetSubtype="1" fill="hold" nodeType="clickEffect">
                                  <p:stCondLst>
                                    <p:cond delay="0"/>
                                  </p:stCondLst>
                                  <p:childTnLst>
                                    <p:set>
                                      <p:cBhvr>
                                        <p:cTn id="100" dur="1" fill="hold">
                                          <p:stCondLst>
                                            <p:cond delay="0"/>
                                          </p:stCondLst>
                                        </p:cTn>
                                        <p:tgtEl>
                                          <p:spTgt spid="26">
                                            <p:txEl>
                                              <p:pRg st="0" end="0"/>
                                            </p:txEl>
                                          </p:spTgt>
                                        </p:tgtEl>
                                        <p:attrNameLst>
                                          <p:attrName>style.visibility</p:attrName>
                                        </p:attrNameLst>
                                      </p:cBhvr>
                                      <p:to>
                                        <p:strVal val="visible"/>
                                      </p:to>
                                    </p:set>
                                    <p:animEffect transition="in" filter="wipe(up)">
                                      <p:cBhvr>
                                        <p:cTn id="101" dur="750"/>
                                        <p:tgtEl>
                                          <p:spTgt spid="2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2" grpId="0"/>
      <p:bldP spid="16" grpId="0"/>
      <p:bldP spid="20" grpId="0"/>
      <p:bldP spid="24" grpId="0"/>
      <p:bldP spid="2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标注 2"/>
          <p:cNvSpPr/>
          <p:nvPr/>
        </p:nvSpPr>
        <p:spPr>
          <a:xfrm>
            <a:off x="5282083" y="117454"/>
            <a:ext cx="2583542" cy="508000"/>
          </a:xfrm>
          <a:prstGeom prst="wedgeRectCallout">
            <a:avLst/>
          </a:prstGeom>
          <a:noFill/>
          <a:ln>
            <a:solidFill>
              <a:schemeClr val="bg1"/>
            </a:solidFill>
          </a:ln>
          <a:effectLst>
            <a:glow rad="88900">
              <a:srgbClr val="FFC000">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3317" name="文本框 3"/>
          <p:cNvSpPr txBox="1">
            <a:spLocks noChangeArrowheads="1"/>
          </p:cNvSpPr>
          <p:nvPr/>
        </p:nvSpPr>
        <p:spPr bwMode="auto">
          <a:xfrm>
            <a:off x="5429250" y="171450"/>
            <a:ext cx="22891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r>
              <a:rPr lang="zh-CN" altLang="en-US" sz="2000">
                <a:latin typeface="微软雅黑" pitchFamily="34" charset="-122"/>
                <a:ea typeface="微软雅黑" pitchFamily="34" charset="-122"/>
              </a:rPr>
              <a:t>单击此处添加标题</a:t>
            </a:r>
          </a:p>
        </p:txBody>
      </p:sp>
      <p:sp>
        <p:nvSpPr>
          <p:cNvPr id="5" name="椭圆 4"/>
          <p:cNvSpPr/>
          <p:nvPr/>
        </p:nvSpPr>
        <p:spPr>
          <a:xfrm>
            <a:off x="1752600" y="1597025"/>
            <a:ext cx="1844675" cy="1844675"/>
          </a:xfrm>
          <a:prstGeom prst="ellipse">
            <a:avLst/>
          </a:prstGeom>
          <a:solidFill>
            <a:schemeClr val="tx1">
              <a:lumMod val="75000"/>
              <a:lumOff val="25000"/>
            </a:schemeClr>
          </a:solidFill>
          <a:ln w="28575">
            <a:solidFill>
              <a:schemeClr val="bg1"/>
            </a:solidFill>
          </a:ln>
          <a:effectLst>
            <a:outerShdw sx="1000" sy="1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6" name="椭圆 5"/>
          <p:cNvSpPr/>
          <p:nvPr/>
        </p:nvSpPr>
        <p:spPr>
          <a:xfrm>
            <a:off x="1919288" y="1757363"/>
            <a:ext cx="1511300" cy="1512887"/>
          </a:xfrm>
          <a:prstGeom prst="ellipse">
            <a:avLst/>
          </a:prstGeom>
          <a:solidFill>
            <a:srgbClr val="FFC000"/>
          </a:solidFill>
          <a:ln w="6350">
            <a:solidFill>
              <a:schemeClr val="bg1"/>
            </a:solidFill>
          </a:ln>
          <a:effectLst>
            <a:outerShdw sx="1000" sy="1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7" name="文本框 6"/>
          <p:cNvSpPr txBox="1">
            <a:spLocks noChangeArrowheads="1"/>
          </p:cNvSpPr>
          <p:nvPr/>
        </p:nvSpPr>
        <p:spPr bwMode="auto">
          <a:xfrm>
            <a:off x="2135188" y="2006600"/>
            <a:ext cx="10795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r>
              <a:rPr lang="en-US" altLang="zh-CN" sz="6000">
                <a:solidFill>
                  <a:schemeClr val="bg1"/>
                </a:solidFill>
                <a:latin typeface="微软雅黑" pitchFamily="34" charset="-122"/>
                <a:ea typeface="微软雅黑" pitchFamily="34" charset="-122"/>
              </a:rPr>
              <a:t>01</a:t>
            </a:r>
            <a:endParaRPr lang="zh-CN" altLang="en-US" sz="6000">
              <a:solidFill>
                <a:schemeClr val="bg1"/>
              </a:solidFill>
              <a:latin typeface="微软雅黑" pitchFamily="34" charset="-122"/>
              <a:ea typeface="微软雅黑" pitchFamily="34" charset="-122"/>
            </a:endParaRPr>
          </a:p>
        </p:txBody>
      </p:sp>
      <p:cxnSp>
        <p:nvCxnSpPr>
          <p:cNvPr id="8" name="直接连接符 7"/>
          <p:cNvCxnSpPr/>
          <p:nvPr/>
        </p:nvCxnSpPr>
        <p:spPr>
          <a:xfrm>
            <a:off x="2671763" y="4518025"/>
            <a:ext cx="6967537" cy="0"/>
          </a:xfrm>
          <a:prstGeom prst="line">
            <a:avLst/>
          </a:prstGeom>
          <a:ln>
            <a:solidFill>
              <a:schemeClr val="bg1"/>
            </a:solidFill>
          </a:ln>
          <a:effectLst>
            <a:outerShdw sx="1000" sy="1000" algn="ctr" rotWithShape="0">
              <a:srgbClr val="000000"/>
            </a:outerShdw>
          </a:effectLst>
        </p:spPr>
        <p:style>
          <a:lnRef idx="1">
            <a:schemeClr val="accent1"/>
          </a:lnRef>
          <a:fillRef idx="0">
            <a:schemeClr val="accent1"/>
          </a:fillRef>
          <a:effectRef idx="0">
            <a:schemeClr val="accent1"/>
          </a:effectRef>
          <a:fontRef idx="minor">
            <a:schemeClr val="tx1"/>
          </a:fontRef>
        </p:style>
      </p:cxnSp>
      <p:sp>
        <p:nvSpPr>
          <p:cNvPr id="9" name="文本框 8"/>
          <p:cNvSpPr txBox="1"/>
          <p:nvPr/>
        </p:nvSpPr>
        <p:spPr>
          <a:xfrm>
            <a:off x="1752600" y="5194300"/>
            <a:ext cx="8015288" cy="954088"/>
          </a:xfrm>
          <a:prstGeom prst="rect">
            <a:avLst/>
          </a:prstGeom>
          <a:noFill/>
          <a:effectLst>
            <a:outerShdw sx="1000" sy="1000" algn="ctr" rotWithShape="0">
              <a:srgbClr val="000000"/>
            </a:outerShdw>
          </a:effectLst>
        </p:spPr>
        <p:txBody>
          <a:bodyPr>
            <a:spAutoFit/>
          </a:bodyPr>
          <a:lstStyle/>
          <a:p>
            <a:pPr algn="ctr">
              <a:defRPr/>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rPr>
              <a:t>可以输入一下简单的概括性的内容文字，用户可以在投影机或者计算机上进行演示，也可以用户可以在投影机或者计算机上进行演示这里可以输入一下简单的概括性的内容文字，用户可以在投影机或者计算机上进行演示，也可以用户可以在投影机或者计算机上进行演示</a:t>
            </a:r>
          </a:p>
          <a:p>
            <a:pPr algn="ctr">
              <a:defRPr/>
            </a:pPr>
            <a:endPar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0" name="椭圆 9"/>
          <p:cNvSpPr/>
          <p:nvPr/>
        </p:nvSpPr>
        <p:spPr>
          <a:xfrm>
            <a:off x="4662488" y="1597025"/>
            <a:ext cx="1844675" cy="1844675"/>
          </a:xfrm>
          <a:prstGeom prst="ellipse">
            <a:avLst/>
          </a:prstGeom>
          <a:solidFill>
            <a:schemeClr val="tx1">
              <a:lumMod val="75000"/>
              <a:lumOff val="25000"/>
            </a:schemeClr>
          </a:solidFill>
          <a:ln w="28575">
            <a:solidFill>
              <a:schemeClr val="bg1"/>
            </a:solidFill>
          </a:ln>
          <a:effectLst>
            <a:outerShdw sx="1000" sy="1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1" name="椭圆 10"/>
          <p:cNvSpPr/>
          <p:nvPr/>
        </p:nvSpPr>
        <p:spPr>
          <a:xfrm>
            <a:off x="4829175" y="1757363"/>
            <a:ext cx="1511300" cy="1512887"/>
          </a:xfrm>
          <a:prstGeom prst="ellipse">
            <a:avLst/>
          </a:prstGeom>
          <a:solidFill>
            <a:srgbClr val="FFC000"/>
          </a:solidFill>
          <a:ln w="6350">
            <a:solidFill>
              <a:schemeClr val="bg1"/>
            </a:solidFill>
          </a:ln>
          <a:effectLst>
            <a:outerShdw sx="1000" sy="1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2" name="文本框 11"/>
          <p:cNvSpPr txBox="1">
            <a:spLocks noChangeArrowheads="1"/>
          </p:cNvSpPr>
          <p:nvPr/>
        </p:nvSpPr>
        <p:spPr bwMode="auto">
          <a:xfrm>
            <a:off x="5045075" y="2006600"/>
            <a:ext cx="10795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r>
              <a:rPr lang="en-US" altLang="zh-CN" sz="6000">
                <a:solidFill>
                  <a:schemeClr val="bg1"/>
                </a:solidFill>
                <a:latin typeface="微软雅黑" pitchFamily="34" charset="-122"/>
                <a:ea typeface="微软雅黑" pitchFamily="34" charset="-122"/>
              </a:rPr>
              <a:t>02</a:t>
            </a:r>
            <a:endParaRPr lang="zh-CN" altLang="en-US" sz="6000">
              <a:solidFill>
                <a:schemeClr val="bg1"/>
              </a:solidFill>
              <a:latin typeface="微软雅黑" pitchFamily="34" charset="-122"/>
              <a:ea typeface="微软雅黑" pitchFamily="34" charset="-122"/>
            </a:endParaRPr>
          </a:p>
        </p:txBody>
      </p:sp>
      <p:sp>
        <p:nvSpPr>
          <p:cNvPr id="13" name="椭圆 12"/>
          <p:cNvSpPr/>
          <p:nvPr/>
        </p:nvSpPr>
        <p:spPr>
          <a:xfrm>
            <a:off x="7572375" y="1597025"/>
            <a:ext cx="1844675" cy="1844675"/>
          </a:xfrm>
          <a:prstGeom prst="ellipse">
            <a:avLst/>
          </a:prstGeom>
          <a:solidFill>
            <a:schemeClr val="tx1">
              <a:lumMod val="75000"/>
              <a:lumOff val="25000"/>
            </a:schemeClr>
          </a:solidFill>
          <a:ln w="28575">
            <a:solidFill>
              <a:schemeClr val="bg1"/>
            </a:solidFill>
          </a:ln>
          <a:effectLst>
            <a:outerShdw sx="1000" sy="1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4" name="椭圆 13"/>
          <p:cNvSpPr/>
          <p:nvPr/>
        </p:nvSpPr>
        <p:spPr>
          <a:xfrm>
            <a:off x="7737475" y="1757363"/>
            <a:ext cx="1512888" cy="1512887"/>
          </a:xfrm>
          <a:prstGeom prst="ellipse">
            <a:avLst/>
          </a:prstGeom>
          <a:solidFill>
            <a:srgbClr val="FFC000"/>
          </a:solidFill>
          <a:ln w="6350">
            <a:solidFill>
              <a:schemeClr val="bg1"/>
            </a:solidFill>
          </a:ln>
          <a:effectLst>
            <a:outerShdw sx="1000" sy="1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5" name="文本框 14"/>
          <p:cNvSpPr txBox="1">
            <a:spLocks noChangeArrowheads="1"/>
          </p:cNvSpPr>
          <p:nvPr/>
        </p:nvSpPr>
        <p:spPr bwMode="auto">
          <a:xfrm>
            <a:off x="7954963" y="2006600"/>
            <a:ext cx="1077912"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r>
              <a:rPr lang="en-US" altLang="zh-CN" sz="6000">
                <a:solidFill>
                  <a:schemeClr val="bg1"/>
                </a:solidFill>
                <a:latin typeface="微软雅黑" pitchFamily="34" charset="-122"/>
                <a:ea typeface="微软雅黑" pitchFamily="34" charset="-122"/>
              </a:rPr>
              <a:t>03</a:t>
            </a:r>
            <a:endParaRPr lang="zh-CN" altLang="en-US" sz="6000">
              <a:solidFill>
                <a:schemeClr val="bg1"/>
              </a:solidFill>
              <a:latin typeface="微软雅黑" pitchFamily="34" charset="-122"/>
              <a:ea typeface="微软雅黑" pitchFamily="34" charset="-122"/>
            </a:endParaRPr>
          </a:p>
        </p:txBody>
      </p:sp>
      <p:sp>
        <p:nvSpPr>
          <p:cNvPr id="16" name="矩形 15"/>
          <p:cNvSpPr/>
          <p:nvPr/>
        </p:nvSpPr>
        <p:spPr>
          <a:xfrm>
            <a:off x="1609725" y="3851275"/>
            <a:ext cx="2124075" cy="933450"/>
          </a:xfrm>
          <a:prstGeom prst="rect">
            <a:avLst/>
          </a:prstGeom>
        </p:spPr>
        <p:txBody>
          <a:bodyPr>
            <a:spAutoFit/>
          </a:bodyPr>
          <a:lstStyle/>
          <a:p>
            <a:pPr algn="ctr">
              <a:lnSpc>
                <a:spcPct val="130000"/>
              </a:lnSpc>
              <a:defRPr/>
            </a:pPr>
            <a:r>
              <a:rPr lang="zh-CN" altLang="en-US" sz="1400" dirty="0">
                <a:solidFill>
                  <a:schemeClr val="tx1">
                    <a:lumMod val="65000"/>
                    <a:lumOff val="35000"/>
                  </a:schemeClr>
                </a:solidFill>
                <a:latin typeface="微软雅黑" pitchFamily="34" charset="-122"/>
                <a:ea typeface="微软雅黑" pitchFamily="34" charset="-122"/>
              </a:rPr>
              <a:t>您的内容打在这里，或者通过您的内容打在这里</a:t>
            </a:r>
          </a:p>
        </p:txBody>
      </p:sp>
      <p:sp>
        <p:nvSpPr>
          <p:cNvPr id="17" name="矩形 16"/>
          <p:cNvSpPr/>
          <p:nvPr/>
        </p:nvSpPr>
        <p:spPr>
          <a:xfrm>
            <a:off x="4560888" y="3852863"/>
            <a:ext cx="2125662" cy="931862"/>
          </a:xfrm>
          <a:prstGeom prst="rect">
            <a:avLst/>
          </a:prstGeom>
        </p:spPr>
        <p:txBody>
          <a:bodyPr>
            <a:spAutoFit/>
          </a:bodyPr>
          <a:lstStyle/>
          <a:p>
            <a:pPr algn="ctr">
              <a:lnSpc>
                <a:spcPct val="130000"/>
              </a:lnSpc>
              <a:defRPr/>
            </a:pPr>
            <a:r>
              <a:rPr lang="zh-CN" altLang="en-US" sz="1400" dirty="0">
                <a:solidFill>
                  <a:schemeClr val="tx1">
                    <a:lumMod val="65000"/>
                    <a:lumOff val="35000"/>
                  </a:schemeClr>
                </a:solidFill>
                <a:latin typeface="微软雅黑" pitchFamily="34" charset="-122"/>
                <a:ea typeface="微软雅黑" pitchFamily="34" charset="-122"/>
              </a:rPr>
              <a:t>您的内容打在这里，或者通过您的内容打在这里</a:t>
            </a:r>
          </a:p>
        </p:txBody>
      </p:sp>
      <p:sp>
        <p:nvSpPr>
          <p:cNvPr id="18" name="矩形 17"/>
          <p:cNvSpPr/>
          <p:nvPr/>
        </p:nvSpPr>
        <p:spPr>
          <a:xfrm>
            <a:off x="7491413" y="3852863"/>
            <a:ext cx="2125662" cy="931862"/>
          </a:xfrm>
          <a:prstGeom prst="rect">
            <a:avLst/>
          </a:prstGeom>
        </p:spPr>
        <p:txBody>
          <a:bodyPr>
            <a:spAutoFit/>
          </a:bodyPr>
          <a:lstStyle/>
          <a:p>
            <a:pPr algn="ctr">
              <a:lnSpc>
                <a:spcPct val="130000"/>
              </a:lnSpc>
              <a:defRPr/>
            </a:pPr>
            <a:r>
              <a:rPr lang="zh-CN" altLang="en-US" sz="1400" dirty="0">
                <a:solidFill>
                  <a:schemeClr val="tx1">
                    <a:lumMod val="65000"/>
                    <a:lumOff val="35000"/>
                  </a:schemeClr>
                </a:solidFill>
                <a:latin typeface="微软雅黑" pitchFamily="34" charset="-122"/>
                <a:ea typeface="微软雅黑" pitchFamily="34" charset="-122"/>
              </a:rPr>
              <a:t>您的内容打在这里，或者通过您的内容打在这里</a:t>
            </a:r>
          </a:p>
        </p:txBody>
      </p:sp>
      <p:sp>
        <p:nvSpPr>
          <p:cNvPr id="19" name="等腰三角形 18"/>
          <p:cNvSpPr/>
          <p:nvPr/>
        </p:nvSpPr>
        <p:spPr>
          <a:xfrm rot="10800000">
            <a:off x="2513013" y="3597275"/>
            <a:ext cx="317500" cy="247650"/>
          </a:xfrm>
          <a:prstGeom prst="triangl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0" name="等腰三角形 19"/>
          <p:cNvSpPr/>
          <p:nvPr/>
        </p:nvSpPr>
        <p:spPr>
          <a:xfrm rot="10800000">
            <a:off x="5464175" y="3597275"/>
            <a:ext cx="319088" cy="247650"/>
          </a:xfrm>
          <a:prstGeom prst="triangl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1" name="等腰三角形 20"/>
          <p:cNvSpPr/>
          <p:nvPr/>
        </p:nvSpPr>
        <p:spPr>
          <a:xfrm rot="10800000">
            <a:off x="8402638" y="3597275"/>
            <a:ext cx="317500" cy="247650"/>
          </a:xfrm>
          <a:prstGeom prst="triangl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cxnSp>
        <p:nvCxnSpPr>
          <p:cNvPr id="22" name="直接连接符 21"/>
          <p:cNvCxnSpPr/>
          <p:nvPr/>
        </p:nvCxnSpPr>
        <p:spPr>
          <a:xfrm>
            <a:off x="1609725" y="5092700"/>
            <a:ext cx="0" cy="954088"/>
          </a:xfrm>
          <a:prstGeom prst="line">
            <a:avLst/>
          </a:prstGeom>
          <a:ln w="28575">
            <a:solidFill>
              <a:srgbClr val="FFC000"/>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a:off x="9920288" y="5092700"/>
            <a:ext cx="0" cy="954088"/>
          </a:xfrm>
          <a:prstGeom prst="line">
            <a:avLst/>
          </a:prstGeom>
          <a:ln w="28575">
            <a:solidFill>
              <a:srgbClr val="FFC000"/>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Click="0" advTm="0">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down)">
                                      <p:cBhvr>
                                        <p:cTn id="10" dur="500"/>
                                        <p:tgtEl>
                                          <p:spTgt spid="5"/>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47" presetClass="entr" presetSubtype="0" fill="hold" grpId="0" nodeType="clickEffect">
                                  <p:stCondLst>
                                    <p:cond delay="0"/>
                                  </p:stCondLst>
                                  <p:childTnLst>
                                    <p:set>
                                      <p:cBhvr>
                                        <p:cTn id="19" dur="1" fill="hold">
                                          <p:stCondLst>
                                            <p:cond delay="0"/>
                                          </p:stCondLst>
                                        </p:cTn>
                                        <p:tgtEl>
                                          <p:spTgt spid="19"/>
                                        </p:tgtEl>
                                        <p:attrNameLst>
                                          <p:attrName>style.visibility</p:attrName>
                                        </p:attrNameLst>
                                      </p:cBhvr>
                                      <p:to>
                                        <p:strVal val="visible"/>
                                      </p:to>
                                    </p:set>
                                    <p:animEffect transition="in" filter="fade">
                                      <p:cBhvr>
                                        <p:cTn id="20" dur="750"/>
                                        <p:tgtEl>
                                          <p:spTgt spid="19"/>
                                        </p:tgtEl>
                                      </p:cBhvr>
                                    </p:animEffect>
                                    <p:anim calcmode="lin" valueType="num">
                                      <p:cBhvr>
                                        <p:cTn id="21" dur="750" fill="hold"/>
                                        <p:tgtEl>
                                          <p:spTgt spid="19"/>
                                        </p:tgtEl>
                                        <p:attrNameLst>
                                          <p:attrName>ppt_x</p:attrName>
                                        </p:attrNameLst>
                                      </p:cBhvr>
                                      <p:tavLst>
                                        <p:tav tm="0">
                                          <p:val>
                                            <p:strVal val="#ppt_x"/>
                                          </p:val>
                                        </p:tav>
                                        <p:tav tm="100000">
                                          <p:val>
                                            <p:strVal val="#ppt_x"/>
                                          </p:val>
                                        </p:tav>
                                      </p:tavLst>
                                    </p:anim>
                                    <p:anim calcmode="lin" valueType="num">
                                      <p:cBhvr>
                                        <p:cTn id="22" dur="75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12" presetClass="entr" presetSubtype="1" fill="hold" grpId="0" nodeType="click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500"/>
                                        <p:tgtEl>
                                          <p:spTgt spid="16"/>
                                        </p:tgtEl>
                                        <p:attrNameLst>
                                          <p:attrName>ppt_y</p:attrName>
                                        </p:attrNameLst>
                                      </p:cBhvr>
                                      <p:tavLst>
                                        <p:tav tm="0">
                                          <p:val>
                                            <p:strVal val="#ppt_y-#ppt_h*1.125000"/>
                                          </p:val>
                                        </p:tav>
                                        <p:tav tm="100000">
                                          <p:val>
                                            <p:strVal val="#ppt_y"/>
                                          </p:val>
                                        </p:tav>
                                      </p:tavLst>
                                    </p:anim>
                                    <p:animEffect transition="in" filter="wipe(down)">
                                      <p:cBhvr>
                                        <p:cTn id="28" dur="500"/>
                                        <p:tgtEl>
                                          <p:spTgt spid="16"/>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22" presetClass="entr" presetSubtype="8" fill="hold" nodeType="click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wipe(left)">
                                      <p:cBhvr>
                                        <p:cTn id="33" dur="500"/>
                                        <p:tgtEl>
                                          <p:spTgt spid="8"/>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22" presetClass="entr" presetSubtype="4" fill="hold" grpId="0" nodeType="click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wipe(down)">
                                      <p:cBhvr>
                                        <p:cTn id="38" dur="500"/>
                                        <p:tgtEl>
                                          <p:spTgt spid="11"/>
                                        </p:tgtEl>
                                      </p:cBhvr>
                                    </p:animEffect>
                                  </p:childTnLst>
                                </p:cTn>
                              </p:par>
                              <p:par>
                                <p:cTn id="39" presetID="22" presetClass="entr" presetSubtype="4" fill="hold" grpId="0" nodeType="withEffect">
                                  <p:stCondLst>
                                    <p:cond delay="0"/>
                                  </p:stCondLst>
                                  <p:childTnLst>
                                    <p:set>
                                      <p:cBhvr>
                                        <p:cTn id="40" dur="1" fill="hold">
                                          <p:stCondLst>
                                            <p:cond delay="0"/>
                                          </p:stCondLst>
                                        </p:cTn>
                                        <p:tgtEl>
                                          <p:spTgt spid="10"/>
                                        </p:tgtEl>
                                        <p:attrNameLst>
                                          <p:attrName>style.visibility</p:attrName>
                                        </p:attrNameLst>
                                      </p:cBhvr>
                                      <p:to>
                                        <p:strVal val="visible"/>
                                      </p:to>
                                    </p:set>
                                    <p:animEffect transition="in" filter="wipe(down)">
                                      <p:cBhvr>
                                        <p:cTn id="41" dur="500"/>
                                        <p:tgtEl>
                                          <p:spTgt spid="10"/>
                                        </p:tgtEl>
                                      </p:cBhvr>
                                    </p:animEffect>
                                  </p:childTnLst>
                                </p:cTn>
                              </p:par>
                            </p:childTnLst>
                          </p:cTn>
                        </p:par>
                      </p:childTnLst>
                    </p:cTn>
                  </p:par>
                  <p:par>
                    <p:cTn id="42" fill="hold" nodeType="clickPar">
                      <p:stCondLst>
                        <p:cond delay="indefinite"/>
                      </p:stCondLst>
                      <p:childTnLst>
                        <p:par>
                          <p:cTn id="43" fill="hold" nodeType="withGroup">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fade">
                                      <p:cBhvr>
                                        <p:cTn id="46" dur="500"/>
                                        <p:tgtEl>
                                          <p:spTgt spid="12"/>
                                        </p:tgtEl>
                                      </p:cBhvr>
                                    </p:animEffect>
                                  </p:childTnLst>
                                </p:cTn>
                              </p:par>
                            </p:childTnLst>
                          </p:cTn>
                        </p:par>
                      </p:childTnLst>
                    </p:cTn>
                  </p:par>
                  <p:par>
                    <p:cTn id="47" fill="hold" nodeType="clickPar">
                      <p:stCondLst>
                        <p:cond delay="indefinite"/>
                      </p:stCondLst>
                      <p:childTnLst>
                        <p:par>
                          <p:cTn id="48" fill="hold" nodeType="withGroup">
                            <p:stCondLst>
                              <p:cond delay="0"/>
                            </p:stCondLst>
                            <p:childTnLst>
                              <p:par>
                                <p:cTn id="49" presetID="47" presetClass="entr" presetSubtype="0" fill="hold" grpId="0" nodeType="clickEffect">
                                  <p:stCondLst>
                                    <p:cond delay="0"/>
                                  </p:stCondLst>
                                  <p:childTnLst>
                                    <p:set>
                                      <p:cBhvr>
                                        <p:cTn id="50" dur="1" fill="hold">
                                          <p:stCondLst>
                                            <p:cond delay="0"/>
                                          </p:stCondLst>
                                        </p:cTn>
                                        <p:tgtEl>
                                          <p:spTgt spid="20"/>
                                        </p:tgtEl>
                                        <p:attrNameLst>
                                          <p:attrName>style.visibility</p:attrName>
                                        </p:attrNameLst>
                                      </p:cBhvr>
                                      <p:to>
                                        <p:strVal val="visible"/>
                                      </p:to>
                                    </p:set>
                                    <p:animEffect transition="in" filter="fade">
                                      <p:cBhvr>
                                        <p:cTn id="51" dur="750"/>
                                        <p:tgtEl>
                                          <p:spTgt spid="20"/>
                                        </p:tgtEl>
                                      </p:cBhvr>
                                    </p:animEffect>
                                    <p:anim calcmode="lin" valueType="num">
                                      <p:cBhvr>
                                        <p:cTn id="52" dur="750" fill="hold"/>
                                        <p:tgtEl>
                                          <p:spTgt spid="20"/>
                                        </p:tgtEl>
                                        <p:attrNameLst>
                                          <p:attrName>ppt_x</p:attrName>
                                        </p:attrNameLst>
                                      </p:cBhvr>
                                      <p:tavLst>
                                        <p:tav tm="0">
                                          <p:val>
                                            <p:strVal val="#ppt_x"/>
                                          </p:val>
                                        </p:tav>
                                        <p:tav tm="100000">
                                          <p:val>
                                            <p:strVal val="#ppt_x"/>
                                          </p:val>
                                        </p:tav>
                                      </p:tavLst>
                                    </p:anim>
                                    <p:anim calcmode="lin" valueType="num">
                                      <p:cBhvr>
                                        <p:cTn id="53" dur="75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54" fill="hold" nodeType="clickPar">
                      <p:stCondLst>
                        <p:cond delay="indefinite"/>
                      </p:stCondLst>
                      <p:childTnLst>
                        <p:par>
                          <p:cTn id="55" fill="hold" nodeType="withGroup">
                            <p:stCondLst>
                              <p:cond delay="0"/>
                            </p:stCondLst>
                            <p:childTnLst>
                              <p:par>
                                <p:cTn id="56" presetID="12" presetClass="entr" presetSubtype="1" fill="hold" grpId="0" nodeType="click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500"/>
                                        <p:tgtEl>
                                          <p:spTgt spid="17"/>
                                        </p:tgtEl>
                                        <p:attrNameLst>
                                          <p:attrName>ppt_y</p:attrName>
                                        </p:attrNameLst>
                                      </p:cBhvr>
                                      <p:tavLst>
                                        <p:tav tm="0">
                                          <p:val>
                                            <p:strVal val="#ppt_y-#ppt_h*1.125000"/>
                                          </p:val>
                                        </p:tav>
                                        <p:tav tm="100000">
                                          <p:val>
                                            <p:strVal val="#ppt_y"/>
                                          </p:val>
                                        </p:tav>
                                      </p:tavLst>
                                    </p:anim>
                                    <p:animEffect transition="in" filter="wipe(down)">
                                      <p:cBhvr>
                                        <p:cTn id="59" dur="500"/>
                                        <p:tgtEl>
                                          <p:spTgt spid="17"/>
                                        </p:tgtEl>
                                      </p:cBhvr>
                                    </p:animEffect>
                                  </p:childTnLst>
                                </p:cTn>
                              </p:par>
                            </p:childTnLst>
                          </p:cTn>
                        </p:par>
                      </p:childTnLst>
                    </p:cTn>
                  </p:par>
                  <p:par>
                    <p:cTn id="60" fill="hold" nodeType="clickPar">
                      <p:stCondLst>
                        <p:cond delay="indefinite"/>
                      </p:stCondLst>
                      <p:childTnLst>
                        <p:par>
                          <p:cTn id="61" fill="hold" nodeType="withGroup">
                            <p:stCondLst>
                              <p:cond delay="0"/>
                            </p:stCondLst>
                            <p:childTnLst>
                              <p:par>
                                <p:cTn id="62" presetID="22" presetClass="entr" presetSubtype="4" fill="hold" grpId="0" nodeType="clickEffect">
                                  <p:stCondLst>
                                    <p:cond delay="0"/>
                                  </p:stCondLst>
                                  <p:childTnLst>
                                    <p:set>
                                      <p:cBhvr>
                                        <p:cTn id="63" dur="1" fill="hold">
                                          <p:stCondLst>
                                            <p:cond delay="0"/>
                                          </p:stCondLst>
                                        </p:cTn>
                                        <p:tgtEl>
                                          <p:spTgt spid="14"/>
                                        </p:tgtEl>
                                        <p:attrNameLst>
                                          <p:attrName>style.visibility</p:attrName>
                                        </p:attrNameLst>
                                      </p:cBhvr>
                                      <p:to>
                                        <p:strVal val="visible"/>
                                      </p:to>
                                    </p:set>
                                    <p:animEffect transition="in" filter="wipe(down)">
                                      <p:cBhvr>
                                        <p:cTn id="64" dur="500"/>
                                        <p:tgtEl>
                                          <p:spTgt spid="14"/>
                                        </p:tgtEl>
                                      </p:cBhvr>
                                    </p:animEffect>
                                  </p:childTnLst>
                                </p:cTn>
                              </p:par>
                              <p:par>
                                <p:cTn id="65" presetID="22" presetClass="entr" presetSubtype="4" fill="hold" grpId="0" nodeType="withEffect">
                                  <p:stCondLst>
                                    <p:cond delay="0"/>
                                  </p:stCondLst>
                                  <p:childTnLst>
                                    <p:set>
                                      <p:cBhvr>
                                        <p:cTn id="66" dur="1" fill="hold">
                                          <p:stCondLst>
                                            <p:cond delay="0"/>
                                          </p:stCondLst>
                                        </p:cTn>
                                        <p:tgtEl>
                                          <p:spTgt spid="13"/>
                                        </p:tgtEl>
                                        <p:attrNameLst>
                                          <p:attrName>style.visibility</p:attrName>
                                        </p:attrNameLst>
                                      </p:cBhvr>
                                      <p:to>
                                        <p:strVal val="visible"/>
                                      </p:to>
                                    </p:set>
                                    <p:animEffect transition="in" filter="wipe(down)">
                                      <p:cBhvr>
                                        <p:cTn id="67" dur="500"/>
                                        <p:tgtEl>
                                          <p:spTgt spid="13"/>
                                        </p:tgtEl>
                                      </p:cBhvr>
                                    </p:animEffect>
                                  </p:childTnLst>
                                </p:cTn>
                              </p:par>
                            </p:childTnLst>
                          </p:cTn>
                        </p:par>
                      </p:childTnLst>
                    </p:cTn>
                  </p:par>
                  <p:par>
                    <p:cTn id="68" fill="hold" nodeType="clickPar">
                      <p:stCondLst>
                        <p:cond delay="indefinite"/>
                      </p:stCondLst>
                      <p:childTnLst>
                        <p:par>
                          <p:cTn id="69" fill="hold" nodeType="withGroup">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15"/>
                                        </p:tgtEl>
                                        <p:attrNameLst>
                                          <p:attrName>style.visibility</p:attrName>
                                        </p:attrNameLst>
                                      </p:cBhvr>
                                      <p:to>
                                        <p:strVal val="visible"/>
                                      </p:to>
                                    </p:set>
                                    <p:animEffect transition="in" filter="fade">
                                      <p:cBhvr>
                                        <p:cTn id="72" dur="500"/>
                                        <p:tgtEl>
                                          <p:spTgt spid="15"/>
                                        </p:tgtEl>
                                      </p:cBhvr>
                                    </p:animEffect>
                                  </p:childTnLst>
                                </p:cTn>
                              </p:par>
                            </p:childTnLst>
                          </p:cTn>
                        </p:par>
                      </p:childTnLst>
                    </p:cTn>
                  </p:par>
                  <p:par>
                    <p:cTn id="73" fill="hold" nodeType="clickPar">
                      <p:stCondLst>
                        <p:cond delay="indefinite"/>
                      </p:stCondLst>
                      <p:childTnLst>
                        <p:par>
                          <p:cTn id="74" fill="hold" nodeType="withGroup">
                            <p:stCondLst>
                              <p:cond delay="0"/>
                            </p:stCondLst>
                            <p:childTnLst>
                              <p:par>
                                <p:cTn id="75" presetID="47" presetClass="entr" presetSubtype="0" fill="hold" grpId="0" nodeType="clickEffect">
                                  <p:stCondLst>
                                    <p:cond delay="0"/>
                                  </p:stCondLst>
                                  <p:childTnLst>
                                    <p:set>
                                      <p:cBhvr>
                                        <p:cTn id="76" dur="1" fill="hold">
                                          <p:stCondLst>
                                            <p:cond delay="0"/>
                                          </p:stCondLst>
                                        </p:cTn>
                                        <p:tgtEl>
                                          <p:spTgt spid="21"/>
                                        </p:tgtEl>
                                        <p:attrNameLst>
                                          <p:attrName>style.visibility</p:attrName>
                                        </p:attrNameLst>
                                      </p:cBhvr>
                                      <p:to>
                                        <p:strVal val="visible"/>
                                      </p:to>
                                    </p:set>
                                    <p:animEffect transition="in" filter="fade">
                                      <p:cBhvr>
                                        <p:cTn id="77" dur="750"/>
                                        <p:tgtEl>
                                          <p:spTgt spid="21"/>
                                        </p:tgtEl>
                                      </p:cBhvr>
                                    </p:animEffect>
                                    <p:anim calcmode="lin" valueType="num">
                                      <p:cBhvr>
                                        <p:cTn id="78" dur="750" fill="hold"/>
                                        <p:tgtEl>
                                          <p:spTgt spid="21"/>
                                        </p:tgtEl>
                                        <p:attrNameLst>
                                          <p:attrName>ppt_x</p:attrName>
                                        </p:attrNameLst>
                                      </p:cBhvr>
                                      <p:tavLst>
                                        <p:tav tm="0">
                                          <p:val>
                                            <p:strVal val="#ppt_x"/>
                                          </p:val>
                                        </p:tav>
                                        <p:tav tm="100000">
                                          <p:val>
                                            <p:strVal val="#ppt_x"/>
                                          </p:val>
                                        </p:tav>
                                      </p:tavLst>
                                    </p:anim>
                                    <p:anim calcmode="lin" valueType="num">
                                      <p:cBhvr>
                                        <p:cTn id="79" dur="75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80" fill="hold" nodeType="clickPar">
                      <p:stCondLst>
                        <p:cond delay="indefinite"/>
                      </p:stCondLst>
                      <p:childTnLst>
                        <p:par>
                          <p:cTn id="81" fill="hold" nodeType="withGroup">
                            <p:stCondLst>
                              <p:cond delay="0"/>
                            </p:stCondLst>
                            <p:childTnLst>
                              <p:par>
                                <p:cTn id="82" presetID="12" presetClass="entr" presetSubtype="1" fill="hold" grpId="0" nodeType="clickEffect">
                                  <p:stCondLst>
                                    <p:cond delay="0"/>
                                  </p:stCondLst>
                                  <p:childTnLst>
                                    <p:set>
                                      <p:cBhvr>
                                        <p:cTn id="83" dur="1" fill="hold">
                                          <p:stCondLst>
                                            <p:cond delay="0"/>
                                          </p:stCondLst>
                                        </p:cTn>
                                        <p:tgtEl>
                                          <p:spTgt spid="18"/>
                                        </p:tgtEl>
                                        <p:attrNameLst>
                                          <p:attrName>style.visibility</p:attrName>
                                        </p:attrNameLst>
                                      </p:cBhvr>
                                      <p:to>
                                        <p:strVal val="visible"/>
                                      </p:to>
                                    </p:set>
                                    <p:anim calcmode="lin" valueType="num">
                                      <p:cBhvr additive="base">
                                        <p:cTn id="84" dur="500"/>
                                        <p:tgtEl>
                                          <p:spTgt spid="18"/>
                                        </p:tgtEl>
                                        <p:attrNameLst>
                                          <p:attrName>ppt_y</p:attrName>
                                        </p:attrNameLst>
                                      </p:cBhvr>
                                      <p:tavLst>
                                        <p:tav tm="0">
                                          <p:val>
                                            <p:strVal val="#ppt_y-#ppt_h*1.125000"/>
                                          </p:val>
                                        </p:tav>
                                        <p:tav tm="100000">
                                          <p:val>
                                            <p:strVal val="#ppt_y"/>
                                          </p:val>
                                        </p:tav>
                                      </p:tavLst>
                                    </p:anim>
                                    <p:animEffect transition="in" filter="wipe(down)">
                                      <p:cBhvr>
                                        <p:cTn id="85" dur="500"/>
                                        <p:tgtEl>
                                          <p:spTgt spid="18"/>
                                        </p:tgtEl>
                                      </p:cBhvr>
                                    </p:animEffect>
                                  </p:childTnLst>
                                </p:cTn>
                              </p:par>
                            </p:childTnLst>
                          </p:cTn>
                        </p:par>
                      </p:childTnLst>
                    </p:cTn>
                  </p:par>
                  <p:par>
                    <p:cTn id="86" fill="hold" nodeType="clickPar">
                      <p:stCondLst>
                        <p:cond delay="indefinite"/>
                      </p:stCondLst>
                      <p:childTnLst>
                        <p:par>
                          <p:cTn id="87" fill="hold" nodeType="withGroup">
                            <p:stCondLst>
                              <p:cond delay="0"/>
                            </p:stCondLst>
                            <p:childTnLst>
                              <p:par>
                                <p:cTn id="88" presetID="2" presetClass="entr" presetSubtype="4" fill="hold" nodeType="clickEffect">
                                  <p:stCondLst>
                                    <p:cond delay="0"/>
                                  </p:stCondLst>
                                  <p:childTnLst>
                                    <p:set>
                                      <p:cBhvr>
                                        <p:cTn id="89" dur="1" fill="hold">
                                          <p:stCondLst>
                                            <p:cond delay="0"/>
                                          </p:stCondLst>
                                        </p:cTn>
                                        <p:tgtEl>
                                          <p:spTgt spid="23"/>
                                        </p:tgtEl>
                                        <p:attrNameLst>
                                          <p:attrName>style.visibility</p:attrName>
                                        </p:attrNameLst>
                                      </p:cBhvr>
                                      <p:to>
                                        <p:strVal val="visible"/>
                                      </p:to>
                                    </p:set>
                                    <p:anim calcmode="lin" valueType="num">
                                      <p:cBhvr additive="base">
                                        <p:cTn id="90" dur="500" fill="hold"/>
                                        <p:tgtEl>
                                          <p:spTgt spid="23"/>
                                        </p:tgtEl>
                                        <p:attrNameLst>
                                          <p:attrName>ppt_x</p:attrName>
                                        </p:attrNameLst>
                                      </p:cBhvr>
                                      <p:tavLst>
                                        <p:tav tm="0">
                                          <p:val>
                                            <p:strVal val="#ppt_x"/>
                                          </p:val>
                                        </p:tav>
                                        <p:tav tm="100000">
                                          <p:val>
                                            <p:strVal val="#ppt_x"/>
                                          </p:val>
                                        </p:tav>
                                      </p:tavLst>
                                    </p:anim>
                                    <p:anim calcmode="lin" valueType="num">
                                      <p:cBhvr additive="base">
                                        <p:cTn id="91" dur="500" fill="hold"/>
                                        <p:tgtEl>
                                          <p:spTgt spid="23"/>
                                        </p:tgtEl>
                                        <p:attrNameLst>
                                          <p:attrName>ppt_y</p:attrName>
                                        </p:attrNameLst>
                                      </p:cBhvr>
                                      <p:tavLst>
                                        <p:tav tm="0">
                                          <p:val>
                                            <p:strVal val="1+#ppt_h/2"/>
                                          </p:val>
                                        </p:tav>
                                        <p:tav tm="100000">
                                          <p:val>
                                            <p:strVal val="#ppt_y"/>
                                          </p:val>
                                        </p:tav>
                                      </p:tavLst>
                                    </p:anim>
                                  </p:childTnLst>
                                </p:cTn>
                              </p:par>
                              <p:par>
                                <p:cTn id="92" presetID="2" presetClass="entr" presetSubtype="4" fill="hold" nodeType="withEffect">
                                  <p:stCondLst>
                                    <p:cond delay="0"/>
                                  </p:stCondLst>
                                  <p:childTnLst>
                                    <p:set>
                                      <p:cBhvr>
                                        <p:cTn id="93" dur="1" fill="hold">
                                          <p:stCondLst>
                                            <p:cond delay="0"/>
                                          </p:stCondLst>
                                        </p:cTn>
                                        <p:tgtEl>
                                          <p:spTgt spid="22"/>
                                        </p:tgtEl>
                                        <p:attrNameLst>
                                          <p:attrName>style.visibility</p:attrName>
                                        </p:attrNameLst>
                                      </p:cBhvr>
                                      <p:to>
                                        <p:strVal val="visible"/>
                                      </p:to>
                                    </p:set>
                                    <p:anim calcmode="lin" valueType="num">
                                      <p:cBhvr additive="base">
                                        <p:cTn id="94" dur="500" fill="hold"/>
                                        <p:tgtEl>
                                          <p:spTgt spid="22"/>
                                        </p:tgtEl>
                                        <p:attrNameLst>
                                          <p:attrName>ppt_x</p:attrName>
                                        </p:attrNameLst>
                                      </p:cBhvr>
                                      <p:tavLst>
                                        <p:tav tm="0">
                                          <p:val>
                                            <p:strVal val="#ppt_x"/>
                                          </p:val>
                                        </p:tav>
                                        <p:tav tm="100000">
                                          <p:val>
                                            <p:strVal val="#ppt_x"/>
                                          </p:val>
                                        </p:tav>
                                      </p:tavLst>
                                    </p:anim>
                                    <p:anim calcmode="lin" valueType="num">
                                      <p:cBhvr additive="base">
                                        <p:cTn id="95" dur="500" fill="hold"/>
                                        <p:tgtEl>
                                          <p:spTgt spid="22"/>
                                        </p:tgtEl>
                                        <p:attrNameLst>
                                          <p:attrName>ppt_y</p:attrName>
                                        </p:attrNameLst>
                                      </p:cBhvr>
                                      <p:tavLst>
                                        <p:tav tm="0">
                                          <p:val>
                                            <p:strVal val="1+#ppt_h/2"/>
                                          </p:val>
                                        </p:tav>
                                        <p:tav tm="100000">
                                          <p:val>
                                            <p:strVal val="#ppt_y"/>
                                          </p:val>
                                        </p:tav>
                                      </p:tavLst>
                                    </p:anim>
                                  </p:childTnLst>
                                </p:cTn>
                              </p:par>
                            </p:childTnLst>
                          </p:cTn>
                        </p:par>
                        <p:par>
                          <p:cTn id="96" fill="hold" nodeType="afterGroup">
                            <p:stCondLst>
                              <p:cond delay="500"/>
                            </p:stCondLst>
                            <p:childTnLst>
                              <p:par>
                                <p:cTn id="97" presetID="10" presetClass="entr" presetSubtype="0" fill="hold" grpId="0" nodeType="afterEffect">
                                  <p:stCondLst>
                                    <p:cond delay="0"/>
                                  </p:stCondLst>
                                  <p:iterate type="wd">
                                    <p:tmPct val="10000"/>
                                  </p:iterate>
                                  <p:childTnLst>
                                    <p:set>
                                      <p:cBhvr>
                                        <p:cTn id="98" dur="1" fill="hold">
                                          <p:stCondLst>
                                            <p:cond delay="0"/>
                                          </p:stCondLst>
                                        </p:cTn>
                                        <p:tgtEl>
                                          <p:spTgt spid="9"/>
                                        </p:tgtEl>
                                        <p:attrNameLst>
                                          <p:attrName>style.visibility</p:attrName>
                                        </p:attrNameLst>
                                      </p:cBhvr>
                                      <p:to>
                                        <p:strVal val="visible"/>
                                      </p:to>
                                    </p:set>
                                    <p:animEffect transition="in" filter="fade">
                                      <p:cBhvr>
                                        <p:cTn id="99" dur="75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p:bldP spid="9" grpId="0"/>
      <p:bldP spid="10" grpId="0" animBg="1"/>
      <p:bldP spid="11" grpId="0" animBg="1"/>
      <p:bldP spid="12" grpId="0"/>
      <p:bldP spid="13" grpId="0" animBg="1"/>
      <p:bldP spid="14" grpId="0" animBg="1"/>
      <p:bldP spid="15" grpId="0"/>
      <p:bldP spid="16" grpId="0"/>
      <p:bldP spid="17" grpId="0"/>
      <p:bldP spid="18" grpId="0"/>
      <p:bldP spid="19" grpId="0" animBg="1"/>
      <p:bldP spid="20" grpId="0" animBg="1"/>
      <p:bldP spid="2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标注 2"/>
          <p:cNvSpPr/>
          <p:nvPr/>
        </p:nvSpPr>
        <p:spPr>
          <a:xfrm>
            <a:off x="5282083" y="117454"/>
            <a:ext cx="2583542" cy="508000"/>
          </a:xfrm>
          <a:prstGeom prst="wedgeRectCallout">
            <a:avLst/>
          </a:prstGeom>
          <a:noFill/>
          <a:ln>
            <a:solidFill>
              <a:schemeClr val="bg1"/>
            </a:solidFill>
          </a:ln>
          <a:effectLst>
            <a:glow rad="88900">
              <a:srgbClr val="FFC000">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5365" name="文本框 3"/>
          <p:cNvSpPr txBox="1">
            <a:spLocks noChangeArrowheads="1"/>
          </p:cNvSpPr>
          <p:nvPr/>
        </p:nvSpPr>
        <p:spPr bwMode="auto">
          <a:xfrm>
            <a:off x="5429250" y="171450"/>
            <a:ext cx="22891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r>
              <a:rPr lang="zh-CN" altLang="en-US" sz="2000">
                <a:latin typeface="微软雅黑" pitchFamily="34" charset="-122"/>
                <a:ea typeface="微软雅黑" pitchFamily="34" charset="-122"/>
              </a:rPr>
              <a:t>单击此处添加标题</a:t>
            </a:r>
          </a:p>
        </p:txBody>
      </p:sp>
      <p:sp>
        <p:nvSpPr>
          <p:cNvPr id="5" name="Freeform 10"/>
          <p:cNvSpPr>
            <a:spLocks/>
          </p:cNvSpPr>
          <p:nvPr/>
        </p:nvSpPr>
        <p:spPr bwMode="auto">
          <a:xfrm>
            <a:off x="6072702" y="2013986"/>
            <a:ext cx="1947048" cy="2151021"/>
          </a:xfrm>
          <a:custGeom>
            <a:avLst/>
            <a:gdLst>
              <a:gd name="T0" fmla="*/ 1606 w 3207"/>
              <a:gd name="T1" fmla="*/ 3189 h 3541"/>
              <a:gd name="T2" fmla="*/ 2390 w 3207"/>
              <a:gd name="T3" fmla="*/ 3541 h 3541"/>
              <a:gd name="T4" fmla="*/ 3206 w 3207"/>
              <a:gd name="T5" fmla="*/ 2917 h 3541"/>
              <a:gd name="T6" fmla="*/ 3207 w 3207"/>
              <a:gd name="T7" fmla="*/ 2918 h 3541"/>
              <a:gd name="T8" fmla="*/ 6 w 3207"/>
              <a:gd name="T9" fmla="*/ 5 h 3541"/>
              <a:gd name="T10" fmla="*/ 3 w 3207"/>
              <a:gd name="T11" fmla="*/ 0 h 3541"/>
              <a:gd name="T12" fmla="*/ 6 w 3207"/>
              <a:gd name="T13" fmla="*/ 5 h 3541"/>
              <a:gd name="T14" fmla="*/ 598 w 3207"/>
              <a:gd name="T15" fmla="*/ 805 h 3541"/>
              <a:gd name="T16" fmla="*/ 230 w 3207"/>
              <a:gd name="T17" fmla="*/ 1621 h 3541"/>
              <a:gd name="T18" fmla="*/ 231 w 3207"/>
              <a:gd name="T19" fmla="*/ 1625 h 3541"/>
              <a:gd name="T20" fmla="*/ 1606 w 3207"/>
              <a:gd name="T21" fmla="*/ 3189 h 35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07" h="3541">
                <a:moveTo>
                  <a:pt x="1606" y="3189"/>
                </a:moveTo>
                <a:lnTo>
                  <a:pt x="2390" y="3541"/>
                </a:lnTo>
                <a:lnTo>
                  <a:pt x="3206" y="2917"/>
                </a:lnTo>
                <a:lnTo>
                  <a:pt x="3207" y="2918"/>
                </a:lnTo>
                <a:cubicBezTo>
                  <a:pt x="3055" y="1282"/>
                  <a:pt x="1679" y="0"/>
                  <a:pt x="6" y="5"/>
                </a:cubicBezTo>
                <a:lnTo>
                  <a:pt x="3" y="0"/>
                </a:lnTo>
                <a:cubicBezTo>
                  <a:pt x="2" y="0"/>
                  <a:pt x="0" y="0"/>
                  <a:pt x="6" y="5"/>
                </a:cubicBezTo>
                <a:lnTo>
                  <a:pt x="598" y="805"/>
                </a:lnTo>
                <a:lnTo>
                  <a:pt x="230" y="1621"/>
                </a:lnTo>
                <a:lnTo>
                  <a:pt x="231" y="1625"/>
                </a:lnTo>
                <a:cubicBezTo>
                  <a:pt x="1000" y="1734"/>
                  <a:pt x="1594" y="2388"/>
                  <a:pt x="1606" y="3189"/>
                </a:cubicBezTo>
                <a:close/>
              </a:path>
            </a:pathLst>
          </a:custGeom>
          <a:gradFill flip="none" rotWithShape="1">
            <a:gsLst>
              <a:gs pos="32100">
                <a:srgbClr val="FDAD36"/>
              </a:gs>
              <a:gs pos="0">
                <a:srgbClr val="FED755"/>
              </a:gs>
              <a:gs pos="100000">
                <a:srgbClr val="FB5F05"/>
              </a:gs>
            </a:gsLst>
            <a:lin ang="10200000" scaled="0"/>
            <a:tileRect/>
          </a:gradFill>
          <a:ln w="15875">
            <a:gradFill>
              <a:gsLst>
                <a:gs pos="0">
                  <a:srgbClr val="F3F3F3"/>
                </a:gs>
                <a:gs pos="100000">
                  <a:schemeClr val="bg1"/>
                </a:gs>
              </a:gsLst>
              <a:lin ang="5400000" scaled="1"/>
            </a:gradFill>
          </a:ln>
          <a:effectLst>
            <a:innerShdw blurRad="76200" dist="38100" dir="16200000">
              <a:prstClr val="black">
                <a:alpha val="37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6" name="矩形 5"/>
          <p:cNvSpPr/>
          <p:nvPr/>
        </p:nvSpPr>
        <p:spPr>
          <a:xfrm rot="3203510">
            <a:off x="4699936" y="2597052"/>
            <a:ext cx="2750401" cy="2750400"/>
          </a:xfrm>
          <a:prstGeom prst="rect">
            <a:avLst/>
          </a:prstGeom>
          <a:noFill/>
          <a:ln w="25400" cap="flat" cmpd="sng" algn="ctr">
            <a:noFill/>
            <a:prstDash val="solid"/>
          </a:ln>
          <a:effectLst/>
        </p:spPr>
        <p:txBody>
          <a:bodyPr spcFirstLastPara="1" lIns="89611" tIns="44807" rIns="89611" bIns="44807" anchor="ctr">
            <a:prstTxWarp prst="textArchUp">
              <a:avLst/>
            </a:prstTxWarp>
          </a:bodyPr>
          <a:lstStyle/>
          <a:p>
            <a:pPr algn="ctr" defTabSz="914377">
              <a:defRPr/>
            </a:pPr>
            <a:r>
              <a:rPr lang="zh-CN" altLang="en-US" kern="0" dirty="0">
                <a:solidFill>
                  <a:srgbClr val="F9F9F9"/>
                </a:solidFill>
                <a:latin typeface="微软雅黑" pitchFamily="34" charset="-122"/>
                <a:ea typeface="微软雅黑" pitchFamily="34" charset="-122"/>
              </a:rPr>
              <a:t>此处添加文本</a:t>
            </a:r>
          </a:p>
        </p:txBody>
      </p:sp>
      <p:sp>
        <p:nvSpPr>
          <p:cNvPr id="7" name="Freeform 7"/>
          <p:cNvSpPr>
            <a:spLocks/>
          </p:cNvSpPr>
          <p:nvPr/>
        </p:nvSpPr>
        <p:spPr bwMode="auto">
          <a:xfrm>
            <a:off x="4135360" y="2010741"/>
            <a:ext cx="2151148" cy="1948555"/>
          </a:xfrm>
          <a:custGeom>
            <a:avLst/>
            <a:gdLst>
              <a:gd name="T0" fmla="*/ 1625 w 3541"/>
              <a:gd name="T1" fmla="*/ 2978 h 3207"/>
              <a:gd name="T2" fmla="*/ 3189 w 3541"/>
              <a:gd name="T3" fmla="*/ 1591 h 3207"/>
              <a:gd name="T4" fmla="*/ 3541 w 3541"/>
              <a:gd name="T5" fmla="*/ 823 h 3207"/>
              <a:gd name="T6" fmla="*/ 2917 w 3541"/>
              <a:gd name="T7" fmla="*/ 7 h 3207"/>
              <a:gd name="T8" fmla="*/ 2916 w 3541"/>
              <a:gd name="T9" fmla="*/ 0 h 3207"/>
              <a:gd name="T10" fmla="*/ 5 w 3541"/>
              <a:gd name="T11" fmla="*/ 3207 h 3207"/>
              <a:gd name="T12" fmla="*/ 0 w 3541"/>
              <a:gd name="T13" fmla="*/ 3205 h 3207"/>
              <a:gd name="T14" fmla="*/ 5 w 3541"/>
              <a:gd name="T15" fmla="*/ 3207 h 3207"/>
              <a:gd name="T16" fmla="*/ 805 w 3541"/>
              <a:gd name="T17" fmla="*/ 2599 h 3207"/>
              <a:gd name="T18" fmla="*/ 1621 w 3541"/>
              <a:gd name="T19" fmla="*/ 2983 h 3207"/>
              <a:gd name="T20" fmla="*/ 1625 w 3541"/>
              <a:gd name="T21" fmla="*/ 2978 h 3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541" h="3207">
                <a:moveTo>
                  <a:pt x="1625" y="2978"/>
                </a:moveTo>
                <a:cubicBezTo>
                  <a:pt x="1734" y="2207"/>
                  <a:pt x="2388" y="1612"/>
                  <a:pt x="3189" y="1591"/>
                </a:cubicBezTo>
                <a:lnTo>
                  <a:pt x="3541" y="823"/>
                </a:lnTo>
                <a:lnTo>
                  <a:pt x="2917" y="7"/>
                </a:lnTo>
                <a:lnTo>
                  <a:pt x="2916" y="0"/>
                </a:lnTo>
                <a:cubicBezTo>
                  <a:pt x="1281" y="152"/>
                  <a:pt x="0" y="1529"/>
                  <a:pt x="5" y="3207"/>
                </a:cubicBezTo>
                <a:lnTo>
                  <a:pt x="0" y="3205"/>
                </a:lnTo>
                <a:cubicBezTo>
                  <a:pt x="0" y="3206"/>
                  <a:pt x="0" y="3207"/>
                  <a:pt x="5" y="3207"/>
                </a:cubicBezTo>
                <a:lnTo>
                  <a:pt x="805" y="2599"/>
                </a:lnTo>
                <a:lnTo>
                  <a:pt x="1621" y="2983"/>
                </a:lnTo>
                <a:lnTo>
                  <a:pt x="1625" y="2978"/>
                </a:lnTo>
                <a:close/>
              </a:path>
            </a:pathLst>
          </a:custGeom>
          <a:gradFill flip="none" rotWithShape="1">
            <a:gsLst>
              <a:gs pos="36700">
                <a:srgbClr val="FDAD36"/>
              </a:gs>
              <a:gs pos="0">
                <a:srgbClr val="FED755"/>
              </a:gs>
              <a:gs pos="100000">
                <a:srgbClr val="FB5F05"/>
              </a:gs>
            </a:gsLst>
            <a:lin ang="16200000" scaled="1"/>
            <a:tileRect/>
          </a:gradFill>
          <a:ln w="15875">
            <a:gradFill>
              <a:gsLst>
                <a:gs pos="0">
                  <a:srgbClr val="F3F3F3"/>
                </a:gs>
                <a:gs pos="100000">
                  <a:schemeClr val="bg1"/>
                </a:gs>
              </a:gsLst>
              <a:lin ang="5400000" scaled="1"/>
            </a:gradFill>
          </a:ln>
          <a:effectLst>
            <a:innerShdw blurRad="76200" dist="38100" dir="16200000">
              <a:prstClr val="black">
                <a:alpha val="37000"/>
              </a:prstClr>
            </a:innerShdw>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8" name="矩形 7"/>
          <p:cNvSpPr/>
          <p:nvPr/>
        </p:nvSpPr>
        <p:spPr>
          <a:xfrm rot="19403510">
            <a:off x="4669598" y="2593946"/>
            <a:ext cx="2750400" cy="2750401"/>
          </a:xfrm>
          <a:prstGeom prst="rect">
            <a:avLst/>
          </a:prstGeom>
          <a:noFill/>
          <a:ln w="25400" cap="flat" cmpd="sng" algn="ctr">
            <a:noFill/>
            <a:prstDash val="solid"/>
          </a:ln>
          <a:effectLst/>
        </p:spPr>
        <p:txBody>
          <a:bodyPr spcFirstLastPara="1" lIns="89611" tIns="44807" rIns="89611" bIns="44807" anchor="ctr">
            <a:prstTxWarp prst="textArchUp">
              <a:avLst/>
            </a:prstTxWarp>
          </a:bodyPr>
          <a:lstStyle/>
          <a:p>
            <a:pPr algn="ctr" defTabSz="914377">
              <a:defRPr/>
            </a:pPr>
            <a:r>
              <a:rPr lang="zh-CN" altLang="en-US" kern="0" dirty="0">
                <a:solidFill>
                  <a:schemeClr val="bg1"/>
                </a:solidFill>
                <a:latin typeface="微软雅黑" pitchFamily="34" charset="-122"/>
                <a:ea typeface="微软雅黑" pitchFamily="34" charset="-122"/>
              </a:rPr>
              <a:t>此处添加文本</a:t>
            </a:r>
          </a:p>
        </p:txBody>
      </p:sp>
      <p:sp>
        <p:nvSpPr>
          <p:cNvPr id="9" name="Freeform 8"/>
          <p:cNvSpPr>
            <a:spLocks/>
          </p:cNvSpPr>
          <p:nvPr/>
        </p:nvSpPr>
        <p:spPr bwMode="auto">
          <a:xfrm>
            <a:off x="4127273" y="3776265"/>
            <a:ext cx="1948668" cy="2147783"/>
          </a:xfrm>
          <a:custGeom>
            <a:avLst/>
            <a:gdLst>
              <a:gd name="T0" fmla="*/ 2976 w 3207"/>
              <a:gd name="T1" fmla="*/ 1912 h 3537"/>
              <a:gd name="T2" fmla="*/ 1591 w 3207"/>
              <a:gd name="T3" fmla="*/ 352 h 3537"/>
              <a:gd name="T4" fmla="*/ 823 w 3207"/>
              <a:gd name="T5" fmla="*/ 0 h 3537"/>
              <a:gd name="T6" fmla="*/ 7 w 3207"/>
              <a:gd name="T7" fmla="*/ 624 h 3537"/>
              <a:gd name="T8" fmla="*/ 0 w 3207"/>
              <a:gd name="T9" fmla="*/ 619 h 3537"/>
              <a:gd name="T10" fmla="*/ 3207 w 3207"/>
              <a:gd name="T11" fmla="*/ 3536 h 3537"/>
              <a:gd name="T12" fmla="*/ 3204 w 3207"/>
              <a:gd name="T13" fmla="*/ 3537 h 3537"/>
              <a:gd name="T14" fmla="*/ 3207 w 3207"/>
              <a:gd name="T15" fmla="*/ 3536 h 3537"/>
              <a:gd name="T16" fmla="*/ 2599 w 3207"/>
              <a:gd name="T17" fmla="*/ 2736 h 3537"/>
              <a:gd name="T18" fmla="*/ 2983 w 3207"/>
              <a:gd name="T19" fmla="*/ 1904 h 3537"/>
              <a:gd name="T20" fmla="*/ 2976 w 3207"/>
              <a:gd name="T21" fmla="*/ 1912 h 35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07" h="3537">
                <a:moveTo>
                  <a:pt x="2976" y="1912"/>
                </a:moveTo>
                <a:cubicBezTo>
                  <a:pt x="2207" y="1803"/>
                  <a:pt x="1613" y="1150"/>
                  <a:pt x="1591" y="352"/>
                </a:cubicBezTo>
                <a:lnTo>
                  <a:pt x="823" y="0"/>
                </a:lnTo>
                <a:lnTo>
                  <a:pt x="7" y="624"/>
                </a:lnTo>
                <a:lnTo>
                  <a:pt x="0" y="619"/>
                </a:lnTo>
                <a:cubicBezTo>
                  <a:pt x="152" y="2256"/>
                  <a:pt x="1528" y="3537"/>
                  <a:pt x="3207" y="3536"/>
                </a:cubicBezTo>
                <a:lnTo>
                  <a:pt x="3204" y="3537"/>
                </a:lnTo>
                <a:cubicBezTo>
                  <a:pt x="3205" y="3537"/>
                  <a:pt x="3206" y="3537"/>
                  <a:pt x="3207" y="3536"/>
                </a:cubicBezTo>
                <a:lnTo>
                  <a:pt x="2599" y="2736"/>
                </a:lnTo>
                <a:lnTo>
                  <a:pt x="2983" y="1904"/>
                </a:lnTo>
                <a:lnTo>
                  <a:pt x="2976" y="1912"/>
                </a:lnTo>
                <a:close/>
              </a:path>
            </a:pathLst>
          </a:custGeom>
          <a:gradFill flip="none" rotWithShape="1">
            <a:gsLst>
              <a:gs pos="38500">
                <a:srgbClr val="FDAD36"/>
              </a:gs>
              <a:gs pos="0">
                <a:srgbClr val="FED755"/>
              </a:gs>
              <a:gs pos="100000">
                <a:srgbClr val="FB5F05"/>
              </a:gs>
            </a:gsLst>
            <a:lin ang="16200000" scaled="1"/>
            <a:tileRect/>
          </a:gradFill>
          <a:ln w="15875">
            <a:gradFill>
              <a:gsLst>
                <a:gs pos="0">
                  <a:srgbClr val="F3F3F3"/>
                </a:gs>
                <a:gs pos="100000">
                  <a:schemeClr val="bg1"/>
                </a:gs>
              </a:gsLst>
              <a:lin ang="5400000" scaled="1"/>
            </a:gradFill>
          </a:ln>
          <a:effectLst>
            <a:innerShdw blurRad="76200" dist="38100" dir="16200000">
              <a:prstClr val="black">
                <a:alpha val="37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0" name="矩形 9"/>
          <p:cNvSpPr/>
          <p:nvPr/>
        </p:nvSpPr>
        <p:spPr>
          <a:xfrm rot="14003510">
            <a:off x="4699931" y="2597057"/>
            <a:ext cx="2750400" cy="2750401"/>
          </a:xfrm>
          <a:prstGeom prst="rect">
            <a:avLst/>
          </a:prstGeom>
          <a:noFill/>
          <a:ln w="25400" cap="flat" cmpd="sng" algn="ctr">
            <a:noFill/>
            <a:prstDash val="solid"/>
          </a:ln>
          <a:effectLst/>
        </p:spPr>
        <p:txBody>
          <a:bodyPr spcFirstLastPara="1" lIns="89611" tIns="44807" rIns="89611" bIns="44807" anchor="ctr">
            <a:prstTxWarp prst="textArchUp">
              <a:avLst/>
            </a:prstTxWarp>
          </a:bodyPr>
          <a:lstStyle/>
          <a:p>
            <a:pPr algn="ctr" defTabSz="914377">
              <a:defRPr/>
            </a:pPr>
            <a:r>
              <a:rPr lang="zh-CN" altLang="en-US" kern="0" dirty="0">
                <a:solidFill>
                  <a:schemeClr val="bg1"/>
                </a:solidFill>
                <a:latin typeface="微软雅黑" pitchFamily="34" charset="-122"/>
                <a:ea typeface="微软雅黑" pitchFamily="34" charset="-122"/>
              </a:rPr>
              <a:t>此处添加文本</a:t>
            </a:r>
          </a:p>
        </p:txBody>
      </p:sp>
      <p:sp>
        <p:nvSpPr>
          <p:cNvPr id="11" name="Freeform 12"/>
          <p:cNvSpPr>
            <a:spLocks/>
          </p:cNvSpPr>
          <p:nvPr/>
        </p:nvSpPr>
        <p:spPr bwMode="auto">
          <a:xfrm>
            <a:off x="5881561" y="3967397"/>
            <a:ext cx="2147908" cy="1948555"/>
          </a:xfrm>
          <a:custGeom>
            <a:avLst/>
            <a:gdLst>
              <a:gd name="T0" fmla="*/ 1910 w 3536"/>
              <a:gd name="T1" fmla="*/ 230 h 3207"/>
              <a:gd name="T2" fmla="*/ 352 w 3536"/>
              <a:gd name="T3" fmla="*/ 1604 h 3207"/>
              <a:gd name="T4" fmla="*/ 0 w 3536"/>
              <a:gd name="T5" fmla="*/ 2388 h 3207"/>
              <a:gd name="T6" fmla="*/ 624 w 3536"/>
              <a:gd name="T7" fmla="*/ 3204 h 3207"/>
              <a:gd name="T8" fmla="*/ 618 w 3536"/>
              <a:gd name="T9" fmla="*/ 3207 h 3207"/>
              <a:gd name="T10" fmla="*/ 3536 w 3536"/>
              <a:gd name="T11" fmla="*/ 4 h 3207"/>
              <a:gd name="T12" fmla="*/ 3534 w 3536"/>
              <a:gd name="T13" fmla="*/ 2 h 3207"/>
              <a:gd name="T14" fmla="*/ 3536 w 3536"/>
              <a:gd name="T15" fmla="*/ 4 h 3207"/>
              <a:gd name="T16" fmla="*/ 2736 w 3536"/>
              <a:gd name="T17" fmla="*/ 596 h 3207"/>
              <a:gd name="T18" fmla="*/ 1904 w 3536"/>
              <a:gd name="T19" fmla="*/ 228 h 3207"/>
              <a:gd name="T20" fmla="*/ 1910 w 3536"/>
              <a:gd name="T21" fmla="*/ 230 h 3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536" h="3207">
                <a:moveTo>
                  <a:pt x="1910" y="230"/>
                </a:moveTo>
                <a:cubicBezTo>
                  <a:pt x="1801" y="1000"/>
                  <a:pt x="1147" y="1595"/>
                  <a:pt x="352" y="1604"/>
                </a:cubicBezTo>
                <a:lnTo>
                  <a:pt x="0" y="2388"/>
                </a:lnTo>
                <a:lnTo>
                  <a:pt x="624" y="3204"/>
                </a:lnTo>
                <a:lnTo>
                  <a:pt x="618" y="3207"/>
                </a:lnTo>
                <a:cubicBezTo>
                  <a:pt x="2254" y="3055"/>
                  <a:pt x="3534" y="1678"/>
                  <a:pt x="3536" y="4"/>
                </a:cubicBezTo>
                <a:lnTo>
                  <a:pt x="3534" y="2"/>
                </a:lnTo>
                <a:cubicBezTo>
                  <a:pt x="3534" y="1"/>
                  <a:pt x="3534" y="0"/>
                  <a:pt x="3536" y="4"/>
                </a:cubicBezTo>
                <a:lnTo>
                  <a:pt x="2736" y="596"/>
                </a:lnTo>
                <a:lnTo>
                  <a:pt x="1904" y="228"/>
                </a:lnTo>
                <a:lnTo>
                  <a:pt x="1910" y="230"/>
                </a:lnTo>
                <a:close/>
              </a:path>
            </a:pathLst>
          </a:custGeom>
          <a:gradFill>
            <a:gsLst>
              <a:gs pos="0">
                <a:srgbClr val="FED755"/>
              </a:gs>
              <a:gs pos="43000">
                <a:srgbClr val="FDAD36"/>
              </a:gs>
              <a:gs pos="100000">
                <a:srgbClr val="FB5F05"/>
              </a:gs>
            </a:gsLst>
            <a:lin ang="0" scaled="0"/>
          </a:gradFill>
          <a:ln w="15875">
            <a:gradFill>
              <a:gsLst>
                <a:gs pos="0">
                  <a:srgbClr val="F3F3F3"/>
                </a:gs>
                <a:gs pos="100000">
                  <a:schemeClr val="bg1"/>
                </a:gs>
              </a:gsLst>
              <a:lin ang="5400000" scaled="1"/>
            </a:gradFill>
          </a:ln>
          <a:effectLst>
            <a:innerShdw blurRad="76200" dist="38100" dir="16200000">
              <a:prstClr val="black">
                <a:alpha val="37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2" name="矩形 11"/>
          <p:cNvSpPr/>
          <p:nvPr/>
        </p:nvSpPr>
        <p:spPr>
          <a:xfrm rot="8603510">
            <a:off x="4699931" y="2597058"/>
            <a:ext cx="2750400" cy="2750401"/>
          </a:xfrm>
          <a:prstGeom prst="rect">
            <a:avLst/>
          </a:prstGeom>
          <a:noFill/>
          <a:ln w="25400" cap="flat" cmpd="sng" algn="ctr">
            <a:noFill/>
            <a:prstDash val="solid"/>
          </a:ln>
          <a:effectLst/>
        </p:spPr>
        <p:txBody>
          <a:bodyPr spcFirstLastPara="1" lIns="89611" tIns="44807" rIns="89611" bIns="44807" anchor="ctr">
            <a:prstTxWarp prst="textArchUp">
              <a:avLst/>
            </a:prstTxWarp>
          </a:bodyPr>
          <a:lstStyle/>
          <a:p>
            <a:pPr algn="ctr" defTabSz="914377">
              <a:defRPr/>
            </a:pPr>
            <a:r>
              <a:rPr lang="zh-CN" altLang="en-US" kern="0" dirty="0">
                <a:solidFill>
                  <a:schemeClr val="bg1"/>
                </a:solidFill>
                <a:latin typeface="微软雅黑" pitchFamily="34" charset="-122"/>
                <a:ea typeface="微软雅黑" pitchFamily="34" charset="-122"/>
              </a:rPr>
              <a:t>此处添加文本</a:t>
            </a:r>
          </a:p>
        </p:txBody>
      </p:sp>
      <p:grpSp>
        <p:nvGrpSpPr>
          <p:cNvPr id="13" name="组合 12"/>
          <p:cNvGrpSpPr>
            <a:grpSpLocks/>
          </p:cNvGrpSpPr>
          <p:nvPr/>
        </p:nvGrpSpPr>
        <p:grpSpPr bwMode="auto">
          <a:xfrm>
            <a:off x="898525" y="2051050"/>
            <a:ext cx="3214688" cy="1181100"/>
            <a:chOff x="880696" y="2169262"/>
            <a:chExt cx="3215048" cy="1181542"/>
          </a:xfrm>
        </p:grpSpPr>
        <p:grpSp>
          <p:nvGrpSpPr>
            <p:cNvPr id="15403" name="组合 13"/>
            <p:cNvGrpSpPr>
              <a:grpSpLocks/>
            </p:cNvGrpSpPr>
            <p:nvPr/>
          </p:nvGrpSpPr>
          <p:grpSpPr bwMode="auto">
            <a:xfrm>
              <a:off x="880696" y="2373062"/>
              <a:ext cx="579005" cy="626655"/>
              <a:chOff x="6242320" y="1105727"/>
              <a:chExt cx="579005" cy="626656"/>
            </a:xfrm>
          </p:grpSpPr>
          <p:sp>
            <p:nvSpPr>
              <p:cNvPr id="16" name="TextBox 6"/>
              <p:cNvSpPr txBox="1"/>
              <p:nvPr/>
            </p:nvSpPr>
            <p:spPr>
              <a:xfrm>
                <a:off x="6328055" y="1105203"/>
                <a:ext cx="447725" cy="492310"/>
              </a:xfrm>
              <a:prstGeom prst="rect">
                <a:avLst/>
              </a:prstGeom>
              <a:noFill/>
            </p:spPr>
            <p:txBody>
              <a:bodyPr lIns="0" tIns="0" rIns="0" bIns="0" anchor="ctr">
                <a:spAutoFit/>
              </a:bodyPr>
              <a:lstStyle/>
              <a:p>
                <a:pPr>
                  <a:defRPr/>
                </a:pPr>
                <a:r>
                  <a:rPr lang="en-US" altLang="zh-CN" sz="3200" dirty="0">
                    <a:solidFill>
                      <a:schemeClr val="bg1">
                        <a:lumMod val="50000"/>
                      </a:schemeClr>
                    </a:solidFill>
                    <a:latin typeface="Impact" pitchFamily="34" charset="0"/>
                    <a:ea typeface="微软雅黑" pitchFamily="34" charset="-122"/>
                  </a:rPr>
                  <a:t>01</a:t>
                </a:r>
                <a:endParaRPr lang="zh-CN" altLang="en-US" sz="3200" dirty="0">
                  <a:solidFill>
                    <a:schemeClr val="bg1">
                      <a:lumMod val="50000"/>
                    </a:schemeClr>
                  </a:solidFill>
                  <a:latin typeface="微软雅黑" pitchFamily="34" charset="-122"/>
                  <a:ea typeface="微软雅黑" pitchFamily="34" charset="-122"/>
                </a:endParaRPr>
              </a:p>
            </p:txBody>
          </p:sp>
          <p:sp>
            <p:nvSpPr>
              <p:cNvPr id="15406" name="文本框 16"/>
              <p:cNvSpPr txBox="1">
                <a:spLocks noChangeArrowheads="1"/>
              </p:cNvSpPr>
              <p:nvPr/>
            </p:nvSpPr>
            <p:spPr bwMode="auto">
              <a:xfrm>
                <a:off x="6242320" y="1516939"/>
                <a:ext cx="579005"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r>
                  <a:rPr lang="en-US" altLang="zh-CN" sz="800" b="1">
                    <a:solidFill>
                      <a:srgbClr val="818181"/>
                    </a:solidFill>
                    <a:latin typeface="Leelawadee" pitchFamily="34" charset="-34"/>
                    <a:cs typeface="Leelawadee" pitchFamily="34" charset="-34"/>
                  </a:rPr>
                  <a:t>OPTION</a:t>
                </a:r>
                <a:endParaRPr lang="zh-CN" altLang="en-US" sz="800" b="1">
                  <a:solidFill>
                    <a:srgbClr val="818181"/>
                  </a:solidFill>
                  <a:latin typeface="Leelawadee" pitchFamily="34" charset="-34"/>
                  <a:cs typeface="Leelawadee" pitchFamily="34" charset="-34"/>
                </a:endParaRPr>
              </a:p>
            </p:txBody>
          </p:sp>
        </p:grpSp>
        <p:sp>
          <p:nvSpPr>
            <p:cNvPr id="15" name="文本框 14"/>
            <p:cNvSpPr txBox="1"/>
            <p:nvPr/>
          </p:nvSpPr>
          <p:spPr>
            <a:xfrm>
              <a:off x="1542758" y="2169262"/>
              <a:ext cx="2552986" cy="1181542"/>
            </a:xfrm>
            <a:prstGeom prst="rect">
              <a:avLst/>
            </a:prstGeom>
            <a:noFill/>
          </p:spPr>
          <p:txBody>
            <a:bodyPr>
              <a:spAutoFit/>
            </a:bodyPr>
            <a:lstStyle/>
            <a:p>
              <a:pPr>
                <a:lnSpc>
                  <a:spcPct val="120000"/>
                </a:lnSpc>
                <a:defRPr/>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cs typeface="Leelawadee" panose="020B0502040204020203" pitchFamily="34" charset="-34"/>
                </a:rPr>
                <a:t>在此添加内容在此添加内容在此添加内容在此添加内容在此添加内容在此添加内容在此添加内容在此添加内容在此添加内容在此添加内容</a:t>
              </a:r>
            </a:p>
            <a:p>
              <a:pPr>
                <a:lnSpc>
                  <a:spcPct val="120000"/>
                </a:lnSpc>
                <a:defRPr/>
              </a:pP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cs typeface="Leelawadee" panose="020B0502040204020203" pitchFamily="34" charset="-34"/>
              </a:endParaRPr>
            </a:p>
          </p:txBody>
        </p:sp>
      </p:grpSp>
      <p:grpSp>
        <p:nvGrpSpPr>
          <p:cNvPr id="18" name="组合 17"/>
          <p:cNvGrpSpPr>
            <a:grpSpLocks/>
          </p:cNvGrpSpPr>
          <p:nvPr/>
        </p:nvGrpSpPr>
        <p:grpSpPr bwMode="auto">
          <a:xfrm>
            <a:off x="8205788" y="2044700"/>
            <a:ext cx="3232150" cy="1182688"/>
            <a:chOff x="8188223" y="2163877"/>
            <a:chExt cx="3232495" cy="1181542"/>
          </a:xfrm>
        </p:grpSpPr>
        <p:grpSp>
          <p:nvGrpSpPr>
            <p:cNvPr id="15399" name="组合 18"/>
            <p:cNvGrpSpPr>
              <a:grpSpLocks/>
            </p:cNvGrpSpPr>
            <p:nvPr/>
          </p:nvGrpSpPr>
          <p:grpSpPr bwMode="auto">
            <a:xfrm>
              <a:off x="8188223" y="2386816"/>
              <a:ext cx="579005" cy="631762"/>
              <a:chOff x="6242320" y="2373233"/>
              <a:chExt cx="579005" cy="631762"/>
            </a:xfrm>
          </p:grpSpPr>
          <p:sp>
            <p:nvSpPr>
              <p:cNvPr id="21" name="TextBox 6"/>
              <p:cNvSpPr txBox="1"/>
              <p:nvPr/>
            </p:nvSpPr>
            <p:spPr>
              <a:xfrm>
                <a:off x="6328054" y="2373915"/>
                <a:ext cx="447723" cy="491648"/>
              </a:xfrm>
              <a:prstGeom prst="rect">
                <a:avLst/>
              </a:prstGeom>
              <a:noFill/>
            </p:spPr>
            <p:txBody>
              <a:bodyPr lIns="0" tIns="0" rIns="0" bIns="0" anchor="ctr">
                <a:spAutoFit/>
              </a:bodyPr>
              <a:lstStyle/>
              <a:p>
                <a:pPr>
                  <a:defRPr/>
                </a:pPr>
                <a:r>
                  <a:rPr lang="en-US" altLang="zh-CN" sz="3200" dirty="0">
                    <a:solidFill>
                      <a:schemeClr val="bg1">
                        <a:lumMod val="50000"/>
                      </a:schemeClr>
                    </a:solidFill>
                    <a:latin typeface="Impact" pitchFamily="34" charset="0"/>
                    <a:ea typeface="微软雅黑" pitchFamily="34" charset="-122"/>
                  </a:rPr>
                  <a:t>02</a:t>
                </a:r>
                <a:endParaRPr lang="zh-CN" altLang="en-US" sz="3200" dirty="0">
                  <a:solidFill>
                    <a:schemeClr val="bg1">
                      <a:lumMod val="50000"/>
                    </a:schemeClr>
                  </a:solidFill>
                  <a:latin typeface="微软雅黑" pitchFamily="34" charset="-122"/>
                  <a:ea typeface="微软雅黑" pitchFamily="34" charset="-122"/>
                </a:endParaRPr>
              </a:p>
            </p:txBody>
          </p:sp>
          <p:sp>
            <p:nvSpPr>
              <p:cNvPr id="15402" name="文本框 21"/>
              <p:cNvSpPr txBox="1">
                <a:spLocks noChangeArrowheads="1"/>
              </p:cNvSpPr>
              <p:nvPr/>
            </p:nvSpPr>
            <p:spPr bwMode="auto">
              <a:xfrm>
                <a:off x="6242320" y="2789551"/>
                <a:ext cx="579005"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r>
                  <a:rPr lang="en-US" altLang="zh-CN" sz="800" b="1">
                    <a:solidFill>
                      <a:srgbClr val="818181"/>
                    </a:solidFill>
                    <a:latin typeface="Leelawadee" pitchFamily="34" charset="-34"/>
                    <a:cs typeface="Leelawadee" pitchFamily="34" charset="-34"/>
                  </a:rPr>
                  <a:t>OPTION</a:t>
                </a:r>
                <a:endParaRPr lang="zh-CN" altLang="en-US" sz="800" b="1">
                  <a:solidFill>
                    <a:srgbClr val="818181"/>
                  </a:solidFill>
                  <a:latin typeface="Leelawadee" pitchFamily="34" charset="-34"/>
                  <a:cs typeface="Leelawadee" pitchFamily="34" charset="-34"/>
                </a:endParaRPr>
              </a:p>
            </p:txBody>
          </p:sp>
        </p:grpSp>
        <p:sp>
          <p:nvSpPr>
            <p:cNvPr id="20" name="文本框 19"/>
            <p:cNvSpPr txBox="1"/>
            <p:nvPr/>
          </p:nvSpPr>
          <p:spPr>
            <a:xfrm>
              <a:off x="8867746" y="2163877"/>
              <a:ext cx="2552972" cy="1181542"/>
            </a:xfrm>
            <a:prstGeom prst="rect">
              <a:avLst/>
            </a:prstGeom>
            <a:noFill/>
          </p:spPr>
          <p:txBody>
            <a:bodyPr>
              <a:spAutoFit/>
            </a:bodyPr>
            <a:lstStyle/>
            <a:p>
              <a:pPr>
                <a:lnSpc>
                  <a:spcPct val="120000"/>
                </a:lnSpc>
                <a:defRPr/>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cs typeface="Leelawadee" panose="020B0502040204020203" pitchFamily="34" charset="-34"/>
                </a:rPr>
                <a:t>在此添加内容在此添加内容在此添加内容在此添加内容在此添加内容在此添加内容在此添加内容在此添加内容在此添加内容在此添加内容</a:t>
              </a:r>
            </a:p>
            <a:p>
              <a:pPr>
                <a:lnSpc>
                  <a:spcPct val="120000"/>
                </a:lnSpc>
                <a:defRPr/>
              </a:pP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cs typeface="Leelawadee" panose="020B0502040204020203" pitchFamily="34" charset="-34"/>
              </a:endParaRPr>
            </a:p>
          </p:txBody>
        </p:sp>
      </p:grpSp>
      <p:grpSp>
        <p:nvGrpSpPr>
          <p:cNvPr id="23" name="组合 22"/>
          <p:cNvGrpSpPr>
            <a:grpSpLocks/>
          </p:cNvGrpSpPr>
          <p:nvPr/>
        </p:nvGrpSpPr>
        <p:grpSpPr bwMode="auto">
          <a:xfrm>
            <a:off x="8208963" y="4610100"/>
            <a:ext cx="3279775" cy="1181100"/>
            <a:chOff x="8191916" y="4728679"/>
            <a:chExt cx="3278959" cy="1181542"/>
          </a:xfrm>
        </p:grpSpPr>
        <p:grpSp>
          <p:nvGrpSpPr>
            <p:cNvPr id="15395" name="组合 23"/>
            <p:cNvGrpSpPr>
              <a:grpSpLocks/>
            </p:cNvGrpSpPr>
            <p:nvPr/>
          </p:nvGrpSpPr>
          <p:grpSpPr bwMode="auto">
            <a:xfrm>
              <a:off x="8191916" y="4962360"/>
              <a:ext cx="579005" cy="620494"/>
              <a:chOff x="6242320" y="3640739"/>
              <a:chExt cx="579005" cy="620494"/>
            </a:xfrm>
          </p:grpSpPr>
          <p:sp>
            <p:nvSpPr>
              <p:cNvPr id="26" name="TextBox 6"/>
              <p:cNvSpPr txBox="1"/>
              <p:nvPr/>
            </p:nvSpPr>
            <p:spPr>
              <a:xfrm>
                <a:off x="6328024" y="3640508"/>
                <a:ext cx="447564" cy="492309"/>
              </a:xfrm>
              <a:prstGeom prst="rect">
                <a:avLst/>
              </a:prstGeom>
              <a:noFill/>
            </p:spPr>
            <p:txBody>
              <a:bodyPr lIns="0" tIns="0" rIns="0" bIns="0" anchor="ctr">
                <a:spAutoFit/>
              </a:bodyPr>
              <a:lstStyle/>
              <a:p>
                <a:pPr>
                  <a:defRPr/>
                </a:pPr>
                <a:r>
                  <a:rPr lang="en-US" altLang="zh-CN" sz="3200" dirty="0">
                    <a:solidFill>
                      <a:schemeClr val="bg1">
                        <a:lumMod val="50000"/>
                      </a:schemeClr>
                    </a:solidFill>
                    <a:latin typeface="Impact" pitchFamily="34" charset="0"/>
                    <a:ea typeface="微软雅黑" pitchFamily="34" charset="-122"/>
                  </a:rPr>
                  <a:t>03</a:t>
                </a:r>
                <a:endParaRPr lang="zh-CN" altLang="en-US" sz="3200" dirty="0">
                  <a:solidFill>
                    <a:schemeClr val="bg1">
                      <a:lumMod val="50000"/>
                    </a:schemeClr>
                  </a:solidFill>
                  <a:latin typeface="微软雅黑" pitchFamily="34" charset="-122"/>
                  <a:ea typeface="微软雅黑" pitchFamily="34" charset="-122"/>
                </a:endParaRPr>
              </a:p>
            </p:txBody>
          </p:sp>
          <p:sp>
            <p:nvSpPr>
              <p:cNvPr id="15398" name="文本框 26"/>
              <p:cNvSpPr txBox="1">
                <a:spLocks noChangeArrowheads="1"/>
              </p:cNvSpPr>
              <p:nvPr/>
            </p:nvSpPr>
            <p:spPr bwMode="auto">
              <a:xfrm>
                <a:off x="6242320" y="4045789"/>
                <a:ext cx="579005"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r>
                  <a:rPr lang="en-US" altLang="zh-CN" sz="800" b="1">
                    <a:solidFill>
                      <a:srgbClr val="818181"/>
                    </a:solidFill>
                    <a:latin typeface="Leelawadee" pitchFamily="34" charset="-34"/>
                    <a:cs typeface="Leelawadee" pitchFamily="34" charset="-34"/>
                  </a:rPr>
                  <a:t>OPTION</a:t>
                </a:r>
                <a:endParaRPr lang="zh-CN" altLang="en-US" sz="800" b="1">
                  <a:solidFill>
                    <a:srgbClr val="818181"/>
                  </a:solidFill>
                  <a:latin typeface="Leelawadee" pitchFamily="34" charset="-34"/>
                  <a:cs typeface="Leelawadee" pitchFamily="34" charset="-34"/>
                </a:endParaRPr>
              </a:p>
            </p:txBody>
          </p:sp>
        </p:grpSp>
        <p:sp>
          <p:nvSpPr>
            <p:cNvPr id="25" name="文本框 24"/>
            <p:cNvSpPr txBox="1"/>
            <p:nvPr/>
          </p:nvSpPr>
          <p:spPr>
            <a:xfrm>
              <a:off x="8918810" y="4728679"/>
              <a:ext cx="2552065" cy="1181542"/>
            </a:xfrm>
            <a:prstGeom prst="rect">
              <a:avLst/>
            </a:prstGeom>
            <a:noFill/>
          </p:spPr>
          <p:txBody>
            <a:bodyPr>
              <a:spAutoFit/>
            </a:bodyPr>
            <a:lstStyle/>
            <a:p>
              <a:pPr>
                <a:lnSpc>
                  <a:spcPct val="120000"/>
                </a:lnSpc>
                <a:defRPr/>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cs typeface="Leelawadee" panose="020B0502040204020203" pitchFamily="34" charset="-34"/>
                </a:rPr>
                <a:t>在此添加内容在此添加内容在此添加内容在此添加内容在此添加内容在此添加内容在此添加内容在此添加内容在此添加内容在此添加内容</a:t>
              </a:r>
            </a:p>
            <a:p>
              <a:pPr>
                <a:lnSpc>
                  <a:spcPct val="120000"/>
                </a:lnSpc>
                <a:defRPr/>
              </a:pP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cs typeface="Leelawadee" panose="020B0502040204020203" pitchFamily="34" charset="-34"/>
              </a:endParaRPr>
            </a:p>
          </p:txBody>
        </p:sp>
      </p:grpSp>
      <p:grpSp>
        <p:nvGrpSpPr>
          <p:cNvPr id="28" name="组合 27"/>
          <p:cNvGrpSpPr>
            <a:grpSpLocks/>
          </p:cNvGrpSpPr>
          <p:nvPr/>
        </p:nvGrpSpPr>
        <p:grpSpPr bwMode="auto">
          <a:xfrm>
            <a:off x="917575" y="4595813"/>
            <a:ext cx="3171825" cy="1182687"/>
            <a:chOff x="900302" y="4715020"/>
            <a:chExt cx="3171566" cy="1181542"/>
          </a:xfrm>
        </p:grpSpPr>
        <p:grpSp>
          <p:nvGrpSpPr>
            <p:cNvPr id="15391" name="组合 28"/>
            <p:cNvGrpSpPr>
              <a:grpSpLocks/>
            </p:cNvGrpSpPr>
            <p:nvPr/>
          </p:nvGrpSpPr>
          <p:grpSpPr bwMode="auto">
            <a:xfrm>
              <a:off x="900302" y="4990250"/>
              <a:ext cx="579005" cy="609226"/>
              <a:chOff x="6250444" y="4908245"/>
              <a:chExt cx="579005" cy="609226"/>
            </a:xfrm>
          </p:grpSpPr>
          <p:sp>
            <p:nvSpPr>
              <p:cNvPr id="31" name="TextBox 6"/>
              <p:cNvSpPr txBox="1"/>
              <p:nvPr/>
            </p:nvSpPr>
            <p:spPr>
              <a:xfrm>
                <a:off x="6326638" y="4908972"/>
                <a:ext cx="449227" cy="491649"/>
              </a:xfrm>
              <a:prstGeom prst="rect">
                <a:avLst/>
              </a:prstGeom>
              <a:noFill/>
            </p:spPr>
            <p:txBody>
              <a:bodyPr lIns="0" tIns="0" rIns="0" bIns="0" anchor="ctr">
                <a:spAutoFit/>
              </a:bodyPr>
              <a:lstStyle/>
              <a:p>
                <a:pPr>
                  <a:defRPr/>
                </a:pPr>
                <a:r>
                  <a:rPr lang="en-US" altLang="zh-CN" sz="3200" dirty="0">
                    <a:solidFill>
                      <a:schemeClr val="bg1">
                        <a:lumMod val="50000"/>
                      </a:schemeClr>
                    </a:solidFill>
                    <a:latin typeface="Impact" pitchFamily="34" charset="0"/>
                    <a:ea typeface="微软雅黑" pitchFamily="34" charset="-122"/>
                  </a:rPr>
                  <a:t>04</a:t>
                </a:r>
                <a:endParaRPr lang="zh-CN" altLang="en-US" sz="3200" dirty="0">
                  <a:solidFill>
                    <a:schemeClr val="bg1">
                      <a:lumMod val="50000"/>
                    </a:schemeClr>
                  </a:solidFill>
                  <a:latin typeface="微软雅黑" pitchFamily="34" charset="-122"/>
                  <a:ea typeface="微软雅黑" pitchFamily="34" charset="-122"/>
                </a:endParaRPr>
              </a:p>
            </p:txBody>
          </p:sp>
          <p:sp>
            <p:nvSpPr>
              <p:cNvPr id="15394" name="文本框 31"/>
              <p:cNvSpPr txBox="1">
                <a:spLocks noChangeArrowheads="1"/>
              </p:cNvSpPr>
              <p:nvPr/>
            </p:nvSpPr>
            <p:spPr bwMode="auto">
              <a:xfrm>
                <a:off x="6250444" y="5302027"/>
                <a:ext cx="579005"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r>
                  <a:rPr lang="en-US" altLang="zh-CN" sz="800" b="1">
                    <a:solidFill>
                      <a:srgbClr val="818181"/>
                    </a:solidFill>
                    <a:latin typeface="Leelawadee" pitchFamily="34" charset="-34"/>
                    <a:cs typeface="Leelawadee" pitchFamily="34" charset="-34"/>
                  </a:rPr>
                  <a:t>OPTION</a:t>
                </a:r>
                <a:endParaRPr lang="zh-CN" altLang="en-US" sz="800" b="1">
                  <a:solidFill>
                    <a:srgbClr val="818181"/>
                  </a:solidFill>
                  <a:latin typeface="Leelawadee" pitchFamily="34" charset="-34"/>
                  <a:cs typeface="Leelawadee" pitchFamily="34" charset="-34"/>
                </a:endParaRPr>
              </a:p>
            </p:txBody>
          </p:sp>
        </p:grpSp>
        <p:sp>
          <p:nvSpPr>
            <p:cNvPr id="30" name="文本框 29"/>
            <p:cNvSpPr txBox="1"/>
            <p:nvPr/>
          </p:nvSpPr>
          <p:spPr>
            <a:xfrm>
              <a:off x="1519376" y="4715020"/>
              <a:ext cx="2552492" cy="1181542"/>
            </a:xfrm>
            <a:prstGeom prst="rect">
              <a:avLst/>
            </a:prstGeom>
            <a:noFill/>
          </p:spPr>
          <p:txBody>
            <a:bodyPr>
              <a:spAutoFit/>
            </a:bodyPr>
            <a:lstStyle/>
            <a:p>
              <a:pPr>
                <a:lnSpc>
                  <a:spcPct val="120000"/>
                </a:lnSpc>
                <a:defRPr/>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cs typeface="Leelawadee" panose="020B0502040204020203" pitchFamily="34" charset="-34"/>
                </a:rPr>
                <a:t>在此添加内容在此添加内容在此添加内容在此添加内容在此添加内容在此添加内容在此添加内容在此添加内容在此添加内容在此添加内容</a:t>
              </a:r>
            </a:p>
            <a:p>
              <a:pPr>
                <a:lnSpc>
                  <a:spcPct val="120000"/>
                </a:lnSpc>
                <a:defRPr/>
              </a:pPr>
              <a:endPar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cs typeface="Leelawadee" panose="020B0502040204020203" pitchFamily="34" charset="-34"/>
              </a:endParaRPr>
            </a:p>
          </p:txBody>
        </p:sp>
      </p:grpSp>
      <p:grpSp>
        <p:nvGrpSpPr>
          <p:cNvPr id="33" name="组合 32"/>
          <p:cNvGrpSpPr>
            <a:grpSpLocks/>
          </p:cNvGrpSpPr>
          <p:nvPr/>
        </p:nvGrpSpPr>
        <p:grpSpPr bwMode="auto">
          <a:xfrm>
            <a:off x="5327650" y="3195638"/>
            <a:ext cx="1525588" cy="1527175"/>
            <a:chOff x="5309499" y="3314841"/>
            <a:chExt cx="1526391" cy="1526391"/>
          </a:xfrm>
        </p:grpSpPr>
        <p:sp>
          <p:nvSpPr>
            <p:cNvPr id="34" name="椭圆 33"/>
            <p:cNvSpPr/>
            <p:nvPr/>
          </p:nvSpPr>
          <p:spPr>
            <a:xfrm>
              <a:off x="5309499" y="3314841"/>
              <a:ext cx="1526391" cy="1526391"/>
            </a:xfrm>
            <a:prstGeom prst="ellipse">
              <a:avLst/>
            </a:prstGeom>
            <a:solidFill>
              <a:srgbClr val="F5F5F5"/>
            </a:solidFill>
            <a:ln w="22225">
              <a:gradFill flip="none" rotWithShape="1">
                <a:gsLst>
                  <a:gs pos="39000">
                    <a:schemeClr val="bg1"/>
                  </a:gs>
                  <a:gs pos="100000">
                    <a:schemeClr val="bg1">
                      <a:lumMod val="85000"/>
                    </a:schemeClr>
                  </a:gs>
                </a:gsLst>
                <a:lin ang="2700000" scaled="1"/>
                <a:tileRect/>
              </a:gradFill>
            </a:ln>
            <a:effectLst>
              <a:outerShdw blurRad="139700" dist="88900" dir="2700000" algn="tl"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5390" name="文本框 34"/>
            <p:cNvSpPr txBox="1">
              <a:spLocks noChangeArrowheads="1"/>
            </p:cNvSpPr>
            <p:nvPr/>
          </p:nvSpPr>
          <p:spPr bwMode="auto">
            <a:xfrm>
              <a:off x="5527998" y="3485967"/>
              <a:ext cx="1111202"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r>
                <a:rPr lang="zh-CN" altLang="en-US" sz="3600" b="1">
                  <a:solidFill>
                    <a:srgbClr val="FB5F05"/>
                  </a:solidFill>
                </a:rPr>
                <a:t>工作</a:t>
              </a:r>
              <a:endParaRPr lang="en-US" altLang="zh-CN" sz="3600" b="1">
                <a:solidFill>
                  <a:srgbClr val="FB5F05"/>
                </a:solidFill>
              </a:endParaRPr>
            </a:p>
            <a:p>
              <a:r>
                <a:rPr lang="zh-CN" altLang="en-US" sz="3600" b="1">
                  <a:solidFill>
                    <a:srgbClr val="FB5F05"/>
                  </a:solidFill>
                </a:rPr>
                <a:t>进度</a:t>
              </a:r>
            </a:p>
          </p:txBody>
        </p:sp>
      </p:grpSp>
    </p:spTree>
  </p:cSld>
  <p:clrMapOvr>
    <a:masterClrMapping/>
  </p:clrMapOvr>
  <p:transition spd="slow" advClick="0" advTm="0">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36" fill="hold" nodeType="click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p:cTn id="7" dur="500" fill="hold"/>
                                        <p:tgtEl>
                                          <p:spTgt spid="33"/>
                                        </p:tgtEl>
                                        <p:attrNameLst>
                                          <p:attrName>ppt_w</p:attrName>
                                        </p:attrNameLst>
                                      </p:cBhvr>
                                      <p:tavLst>
                                        <p:tav tm="0">
                                          <p:val>
                                            <p:strVal val="(6*min(max(#ppt_w*#ppt_h,.3),1)-7.4)/-.7*#ppt_w"/>
                                          </p:val>
                                        </p:tav>
                                        <p:tav tm="100000">
                                          <p:val>
                                            <p:strVal val="#ppt_w"/>
                                          </p:val>
                                        </p:tav>
                                      </p:tavLst>
                                    </p:anim>
                                    <p:anim calcmode="lin" valueType="num">
                                      <p:cBhvr>
                                        <p:cTn id="8" dur="500" fill="hold"/>
                                        <p:tgtEl>
                                          <p:spTgt spid="33"/>
                                        </p:tgtEl>
                                        <p:attrNameLst>
                                          <p:attrName>ppt_h</p:attrName>
                                        </p:attrNameLst>
                                      </p:cBhvr>
                                      <p:tavLst>
                                        <p:tav tm="0">
                                          <p:val>
                                            <p:strVal val="(6*min(max(#ppt_w*#ppt_h,.3),1)-7.4)/-.7*#ppt_h"/>
                                          </p:val>
                                        </p:tav>
                                        <p:tav tm="100000">
                                          <p:val>
                                            <p:strVal val="#ppt_h"/>
                                          </p:val>
                                        </p:tav>
                                      </p:tavLst>
                                    </p:anim>
                                    <p:anim calcmode="lin" valueType="num">
                                      <p:cBhvr>
                                        <p:cTn id="9" dur="500" fill="hold"/>
                                        <p:tgtEl>
                                          <p:spTgt spid="33"/>
                                        </p:tgtEl>
                                        <p:attrNameLst>
                                          <p:attrName>ppt_x</p:attrName>
                                        </p:attrNameLst>
                                      </p:cBhvr>
                                      <p:tavLst>
                                        <p:tav tm="0">
                                          <p:val>
                                            <p:fltVal val="0.5"/>
                                          </p:val>
                                        </p:tav>
                                        <p:tav tm="100000">
                                          <p:val>
                                            <p:strVal val="#ppt_x"/>
                                          </p:val>
                                        </p:tav>
                                      </p:tavLst>
                                    </p:anim>
                                    <p:anim calcmode="lin" valueType="num">
                                      <p:cBhvr>
                                        <p:cTn id="10" dur="500" fill="hold"/>
                                        <p:tgtEl>
                                          <p:spTgt spid="33"/>
                                        </p:tgtEl>
                                        <p:attrNameLst>
                                          <p:attrName>ppt_y</p:attrName>
                                        </p:attrNameLst>
                                      </p:cBhvr>
                                      <p:tavLst>
                                        <p:tav tm="0">
                                          <p:val>
                                            <p:strVal val="1+(6*min(max(#ppt_w*#ppt_h,.3),1)-7.4)/-.7*#ppt_h/2"/>
                                          </p:val>
                                        </p:tav>
                                        <p:tav tm="100000">
                                          <p:val>
                                            <p:strVal val="#ppt_y"/>
                                          </p:val>
                                        </p:tav>
                                      </p:tavLst>
                                    </p:anim>
                                  </p:childTnLst>
                                </p:cTn>
                              </p:par>
                            </p:childTnLst>
                          </p:cTn>
                        </p:par>
                      </p:childTnLst>
                    </p:cTn>
                  </p:par>
                  <p:par>
                    <p:cTn id="11" fill="hold" nodeType="clickPar">
                      <p:stCondLst>
                        <p:cond delay="indefinite"/>
                      </p:stCondLst>
                      <p:childTnLst>
                        <p:par>
                          <p:cTn id="12" fill="hold" nodeType="withGroup">
                            <p:stCondLst>
                              <p:cond delay="0"/>
                            </p:stCondLst>
                            <p:childTnLst>
                              <p:par>
                                <p:cTn id="13" presetID="2" presetClass="entr" presetSubtype="9"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0-#ppt_w/2"/>
                                          </p:val>
                                        </p:tav>
                                        <p:tav tm="100000">
                                          <p:val>
                                            <p:strVal val="#ppt_x"/>
                                          </p:val>
                                        </p:tav>
                                      </p:tavLst>
                                    </p:anim>
                                    <p:anim calcmode="lin" valueType="num">
                                      <p:cBhvr additive="base">
                                        <p:cTn id="16" dur="500" fill="hold"/>
                                        <p:tgtEl>
                                          <p:spTgt spid="7"/>
                                        </p:tgtEl>
                                        <p:attrNameLst>
                                          <p:attrName>ppt_y</p:attrName>
                                        </p:attrNameLst>
                                      </p:cBhvr>
                                      <p:tavLst>
                                        <p:tav tm="0">
                                          <p:val>
                                            <p:strVal val="0-#ppt_h/2"/>
                                          </p:val>
                                        </p:tav>
                                        <p:tav tm="100000">
                                          <p:val>
                                            <p:strVal val="#ppt_y"/>
                                          </p:val>
                                        </p:tav>
                                      </p:tavLst>
                                    </p:anim>
                                  </p:childTnLst>
                                </p:cTn>
                              </p:par>
                              <p:par>
                                <p:cTn id="17" presetID="2" presetClass="entr" presetSubtype="3"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1+#ppt_w/2"/>
                                          </p:val>
                                        </p:tav>
                                        <p:tav tm="100000">
                                          <p:val>
                                            <p:strVal val="#ppt_x"/>
                                          </p:val>
                                        </p:tav>
                                      </p:tavLst>
                                    </p:anim>
                                    <p:anim calcmode="lin" valueType="num">
                                      <p:cBhvr additive="base">
                                        <p:cTn id="20" dur="500" fill="hold"/>
                                        <p:tgtEl>
                                          <p:spTgt spid="5"/>
                                        </p:tgtEl>
                                        <p:attrNameLst>
                                          <p:attrName>ppt_y</p:attrName>
                                        </p:attrNameLst>
                                      </p:cBhvr>
                                      <p:tavLst>
                                        <p:tav tm="0">
                                          <p:val>
                                            <p:strVal val="0-#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1+#ppt_w/2"/>
                                          </p:val>
                                        </p:tav>
                                        <p:tav tm="100000">
                                          <p:val>
                                            <p:strVal val="#ppt_x"/>
                                          </p:val>
                                        </p:tav>
                                      </p:tavLst>
                                    </p:anim>
                                    <p:anim calcmode="lin" valueType="num">
                                      <p:cBhvr additive="base">
                                        <p:cTn id="24" dur="500" fill="hold"/>
                                        <p:tgtEl>
                                          <p:spTgt spid="11"/>
                                        </p:tgtEl>
                                        <p:attrNameLst>
                                          <p:attrName>ppt_y</p:attrName>
                                        </p:attrNameLst>
                                      </p:cBhvr>
                                      <p:tavLst>
                                        <p:tav tm="0">
                                          <p:val>
                                            <p:strVal val="1+#ppt_h/2"/>
                                          </p:val>
                                        </p:tav>
                                        <p:tav tm="100000">
                                          <p:val>
                                            <p:strVal val="#ppt_y"/>
                                          </p:val>
                                        </p:tav>
                                      </p:tavLst>
                                    </p:anim>
                                  </p:childTnLst>
                                </p:cTn>
                              </p:par>
                              <p:par>
                                <p:cTn id="25" presetID="2" presetClass="entr" presetSubtype="12"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fill="hold"/>
                                        <p:tgtEl>
                                          <p:spTgt spid="9"/>
                                        </p:tgtEl>
                                        <p:attrNameLst>
                                          <p:attrName>ppt_x</p:attrName>
                                        </p:attrNameLst>
                                      </p:cBhvr>
                                      <p:tavLst>
                                        <p:tav tm="0">
                                          <p:val>
                                            <p:strVal val="0-#ppt_w/2"/>
                                          </p:val>
                                        </p:tav>
                                        <p:tav tm="100000">
                                          <p:val>
                                            <p:strVal val="#ppt_x"/>
                                          </p:val>
                                        </p:tav>
                                      </p:tavLst>
                                    </p:anim>
                                    <p:anim calcmode="lin" valueType="num">
                                      <p:cBhvr additive="base">
                                        <p:cTn id="2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22" presetClass="entr" presetSubtype="4" fill="hold" nodeType="click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wipe(down)">
                                      <p:cBhvr>
                                        <p:cTn id="33" dur="500"/>
                                        <p:tgtEl>
                                          <p:spTgt spid="8"/>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22" presetClass="entr" presetSubtype="8" fill="hold" nodeType="click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wipe(left)">
                                      <p:cBhvr>
                                        <p:cTn id="38" dur="500"/>
                                        <p:tgtEl>
                                          <p:spTgt spid="6"/>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22" presetClass="entr" presetSubtype="2" fill="hold" nodeType="click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wipe(right)">
                                      <p:cBhvr>
                                        <p:cTn id="43" dur="500"/>
                                        <p:tgtEl>
                                          <p:spTgt spid="12"/>
                                        </p:tgtEl>
                                      </p:cBhvr>
                                    </p:animEffect>
                                  </p:childTnLst>
                                </p:cTn>
                              </p:par>
                            </p:childTnLst>
                          </p:cTn>
                        </p:par>
                      </p:childTnLst>
                    </p:cTn>
                  </p:par>
                  <p:par>
                    <p:cTn id="44" fill="hold" nodeType="clickPar">
                      <p:stCondLst>
                        <p:cond delay="indefinite"/>
                      </p:stCondLst>
                      <p:childTnLst>
                        <p:par>
                          <p:cTn id="45" fill="hold" nodeType="withGroup">
                            <p:stCondLst>
                              <p:cond delay="0"/>
                            </p:stCondLst>
                            <p:childTnLst>
                              <p:par>
                                <p:cTn id="46" presetID="22" presetClass="entr" presetSubtype="2" fill="hold" nodeType="clickEffect">
                                  <p:stCondLst>
                                    <p:cond delay="0"/>
                                  </p:stCondLst>
                                  <p:childTnLst>
                                    <p:set>
                                      <p:cBhvr>
                                        <p:cTn id="47" dur="1" fill="hold">
                                          <p:stCondLst>
                                            <p:cond delay="0"/>
                                          </p:stCondLst>
                                        </p:cTn>
                                        <p:tgtEl>
                                          <p:spTgt spid="10"/>
                                        </p:tgtEl>
                                        <p:attrNameLst>
                                          <p:attrName>style.visibility</p:attrName>
                                        </p:attrNameLst>
                                      </p:cBhvr>
                                      <p:to>
                                        <p:strVal val="visible"/>
                                      </p:to>
                                    </p:set>
                                    <p:animEffect transition="in" filter="wipe(right)">
                                      <p:cBhvr>
                                        <p:cTn id="48" dur="500"/>
                                        <p:tgtEl>
                                          <p:spTgt spid="10"/>
                                        </p:tgtEl>
                                      </p:cBhvr>
                                    </p:animEffect>
                                  </p:childTnLst>
                                </p:cTn>
                              </p:par>
                            </p:childTnLst>
                          </p:cTn>
                        </p:par>
                      </p:childTnLst>
                    </p:cTn>
                  </p:par>
                  <p:par>
                    <p:cTn id="49" fill="hold" nodeType="clickPar">
                      <p:stCondLst>
                        <p:cond delay="indefinite"/>
                      </p:stCondLst>
                      <p:childTnLst>
                        <p:par>
                          <p:cTn id="50" fill="hold" nodeType="withGroup">
                            <p:stCondLst>
                              <p:cond delay="0"/>
                            </p:stCondLst>
                            <p:childTnLst>
                              <p:par>
                                <p:cTn id="51" presetID="12" presetClass="entr" presetSubtype="4" fill="hold" nodeType="clickEffect">
                                  <p:stCondLst>
                                    <p:cond delay="0"/>
                                  </p:stCondLst>
                                  <p:childTnLst>
                                    <p:set>
                                      <p:cBhvr>
                                        <p:cTn id="52" dur="1" fill="hold">
                                          <p:stCondLst>
                                            <p:cond delay="0"/>
                                          </p:stCondLst>
                                        </p:cTn>
                                        <p:tgtEl>
                                          <p:spTgt spid="13"/>
                                        </p:tgtEl>
                                        <p:attrNameLst>
                                          <p:attrName>style.visibility</p:attrName>
                                        </p:attrNameLst>
                                      </p:cBhvr>
                                      <p:to>
                                        <p:strVal val="visible"/>
                                      </p:to>
                                    </p:set>
                                    <p:anim calcmode="lin" valueType="num">
                                      <p:cBhvr additive="base">
                                        <p:cTn id="53" dur="500"/>
                                        <p:tgtEl>
                                          <p:spTgt spid="13"/>
                                        </p:tgtEl>
                                        <p:attrNameLst>
                                          <p:attrName>ppt_y</p:attrName>
                                        </p:attrNameLst>
                                      </p:cBhvr>
                                      <p:tavLst>
                                        <p:tav tm="0">
                                          <p:val>
                                            <p:strVal val="#ppt_y+#ppt_h*1.125000"/>
                                          </p:val>
                                        </p:tav>
                                        <p:tav tm="100000">
                                          <p:val>
                                            <p:strVal val="#ppt_y"/>
                                          </p:val>
                                        </p:tav>
                                      </p:tavLst>
                                    </p:anim>
                                    <p:animEffect transition="in" filter="wipe(up)">
                                      <p:cBhvr>
                                        <p:cTn id="54" dur="500"/>
                                        <p:tgtEl>
                                          <p:spTgt spid="13"/>
                                        </p:tgtEl>
                                      </p:cBhvr>
                                    </p:animEffect>
                                  </p:childTnLst>
                                </p:cTn>
                              </p:par>
                            </p:childTnLst>
                          </p:cTn>
                        </p:par>
                      </p:childTnLst>
                    </p:cTn>
                  </p:par>
                  <p:par>
                    <p:cTn id="55" fill="hold" nodeType="clickPar">
                      <p:stCondLst>
                        <p:cond delay="indefinite"/>
                      </p:stCondLst>
                      <p:childTnLst>
                        <p:par>
                          <p:cTn id="56" fill="hold" nodeType="withGroup">
                            <p:stCondLst>
                              <p:cond delay="0"/>
                            </p:stCondLst>
                            <p:childTnLst>
                              <p:par>
                                <p:cTn id="57" presetID="12" presetClass="entr" presetSubtype="1" fill="hold" nodeType="clickEffect">
                                  <p:stCondLst>
                                    <p:cond delay="0"/>
                                  </p:stCondLst>
                                  <p:childTnLst>
                                    <p:set>
                                      <p:cBhvr>
                                        <p:cTn id="58" dur="1" fill="hold">
                                          <p:stCondLst>
                                            <p:cond delay="0"/>
                                          </p:stCondLst>
                                        </p:cTn>
                                        <p:tgtEl>
                                          <p:spTgt spid="18"/>
                                        </p:tgtEl>
                                        <p:attrNameLst>
                                          <p:attrName>style.visibility</p:attrName>
                                        </p:attrNameLst>
                                      </p:cBhvr>
                                      <p:to>
                                        <p:strVal val="visible"/>
                                      </p:to>
                                    </p:set>
                                    <p:anim calcmode="lin" valueType="num">
                                      <p:cBhvr additive="base">
                                        <p:cTn id="59" dur="500"/>
                                        <p:tgtEl>
                                          <p:spTgt spid="18"/>
                                        </p:tgtEl>
                                        <p:attrNameLst>
                                          <p:attrName>ppt_y</p:attrName>
                                        </p:attrNameLst>
                                      </p:cBhvr>
                                      <p:tavLst>
                                        <p:tav tm="0">
                                          <p:val>
                                            <p:strVal val="#ppt_y-#ppt_h*1.125000"/>
                                          </p:val>
                                        </p:tav>
                                        <p:tav tm="100000">
                                          <p:val>
                                            <p:strVal val="#ppt_y"/>
                                          </p:val>
                                        </p:tav>
                                      </p:tavLst>
                                    </p:anim>
                                    <p:animEffect transition="in" filter="wipe(down)">
                                      <p:cBhvr>
                                        <p:cTn id="60" dur="500"/>
                                        <p:tgtEl>
                                          <p:spTgt spid="18"/>
                                        </p:tgtEl>
                                      </p:cBhvr>
                                    </p:animEffect>
                                  </p:childTnLst>
                                </p:cTn>
                              </p:par>
                            </p:childTnLst>
                          </p:cTn>
                        </p:par>
                      </p:childTnLst>
                    </p:cTn>
                  </p:par>
                  <p:par>
                    <p:cTn id="61" fill="hold" nodeType="clickPar">
                      <p:stCondLst>
                        <p:cond delay="indefinite"/>
                      </p:stCondLst>
                      <p:childTnLst>
                        <p:par>
                          <p:cTn id="62" fill="hold" nodeType="withGroup">
                            <p:stCondLst>
                              <p:cond delay="0"/>
                            </p:stCondLst>
                            <p:childTnLst>
                              <p:par>
                                <p:cTn id="63" presetID="12" presetClass="entr" presetSubtype="1" fill="hold" nodeType="clickEffect">
                                  <p:stCondLst>
                                    <p:cond delay="0"/>
                                  </p:stCondLst>
                                  <p:childTnLst>
                                    <p:set>
                                      <p:cBhvr>
                                        <p:cTn id="64" dur="1" fill="hold">
                                          <p:stCondLst>
                                            <p:cond delay="0"/>
                                          </p:stCondLst>
                                        </p:cTn>
                                        <p:tgtEl>
                                          <p:spTgt spid="28"/>
                                        </p:tgtEl>
                                        <p:attrNameLst>
                                          <p:attrName>style.visibility</p:attrName>
                                        </p:attrNameLst>
                                      </p:cBhvr>
                                      <p:to>
                                        <p:strVal val="visible"/>
                                      </p:to>
                                    </p:set>
                                    <p:anim calcmode="lin" valueType="num">
                                      <p:cBhvr additive="base">
                                        <p:cTn id="65" dur="500"/>
                                        <p:tgtEl>
                                          <p:spTgt spid="28"/>
                                        </p:tgtEl>
                                        <p:attrNameLst>
                                          <p:attrName>ppt_y</p:attrName>
                                        </p:attrNameLst>
                                      </p:cBhvr>
                                      <p:tavLst>
                                        <p:tav tm="0">
                                          <p:val>
                                            <p:strVal val="#ppt_y-#ppt_h*1.125000"/>
                                          </p:val>
                                        </p:tav>
                                        <p:tav tm="100000">
                                          <p:val>
                                            <p:strVal val="#ppt_y"/>
                                          </p:val>
                                        </p:tav>
                                      </p:tavLst>
                                    </p:anim>
                                    <p:animEffect transition="in" filter="wipe(down)">
                                      <p:cBhvr>
                                        <p:cTn id="66" dur="500"/>
                                        <p:tgtEl>
                                          <p:spTgt spid="28"/>
                                        </p:tgtEl>
                                      </p:cBhvr>
                                    </p:animEffect>
                                  </p:childTnLst>
                                </p:cTn>
                              </p:par>
                            </p:childTnLst>
                          </p:cTn>
                        </p:par>
                      </p:childTnLst>
                    </p:cTn>
                  </p:par>
                  <p:par>
                    <p:cTn id="67" fill="hold" nodeType="clickPar">
                      <p:stCondLst>
                        <p:cond delay="indefinite"/>
                      </p:stCondLst>
                      <p:childTnLst>
                        <p:par>
                          <p:cTn id="68" fill="hold" nodeType="withGroup">
                            <p:stCondLst>
                              <p:cond delay="0"/>
                            </p:stCondLst>
                            <p:childTnLst>
                              <p:par>
                                <p:cTn id="69" presetID="12" presetClass="entr" presetSubtype="4" fill="hold" nodeType="clickEffect">
                                  <p:stCondLst>
                                    <p:cond delay="0"/>
                                  </p:stCondLst>
                                  <p:childTnLst>
                                    <p:set>
                                      <p:cBhvr>
                                        <p:cTn id="70" dur="1" fill="hold">
                                          <p:stCondLst>
                                            <p:cond delay="0"/>
                                          </p:stCondLst>
                                        </p:cTn>
                                        <p:tgtEl>
                                          <p:spTgt spid="23"/>
                                        </p:tgtEl>
                                        <p:attrNameLst>
                                          <p:attrName>style.visibility</p:attrName>
                                        </p:attrNameLst>
                                      </p:cBhvr>
                                      <p:to>
                                        <p:strVal val="visible"/>
                                      </p:to>
                                    </p:set>
                                    <p:anim calcmode="lin" valueType="num">
                                      <p:cBhvr additive="base">
                                        <p:cTn id="71" dur="500"/>
                                        <p:tgtEl>
                                          <p:spTgt spid="23"/>
                                        </p:tgtEl>
                                        <p:attrNameLst>
                                          <p:attrName>ppt_y</p:attrName>
                                        </p:attrNameLst>
                                      </p:cBhvr>
                                      <p:tavLst>
                                        <p:tav tm="0">
                                          <p:val>
                                            <p:strVal val="#ppt_y+#ppt_h*1.125000"/>
                                          </p:val>
                                        </p:tav>
                                        <p:tav tm="100000">
                                          <p:val>
                                            <p:strVal val="#ppt_y"/>
                                          </p:val>
                                        </p:tav>
                                      </p:tavLst>
                                    </p:anim>
                                    <p:animEffect transition="in" filter="wipe(up)">
                                      <p:cBhvr>
                                        <p:cTn id="72"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标注 2"/>
          <p:cNvSpPr/>
          <p:nvPr/>
        </p:nvSpPr>
        <p:spPr>
          <a:xfrm>
            <a:off x="5282083" y="117454"/>
            <a:ext cx="2583542" cy="508000"/>
          </a:xfrm>
          <a:prstGeom prst="wedgeRectCallout">
            <a:avLst/>
          </a:prstGeom>
          <a:noFill/>
          <a:ln>
            <a:solidFill>
              <a:schemeClr val="bg1"/>
            </a:solidFill>
          </a:ln>
          <a:effectLst>
            <a:glow rad="88900">
              <a:srgbClr val="FFC000">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7413" name="文本框 3"/>
          <p:cNvSpPr txBox="1">
            <a:spLocks noChangeArrowheads="1"/>
          </p:cNvSpPr>
          <p:nvPr/>
        </p:nvSpPr>
        <p:spPr bwMode="auto">
          <a:xfrm>
            <a:off x="5429250" y="171450"/>
            <a:ext cx="22891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r>
              <a:rPr lang="zh-CN" altLang="en-US" sz="2000">
                <a:latin typeface="微软雅黑" pitchFamily="34" charset="-122"/>
                <a:ea typeface="微软雅黑" pitchFamily="34" charset="-122"/>
              </a:rPr>
              <a:t>单击此处添加标题</a:t>
            </a:r>
          </a:p>
        </p:txBody>
      </p:sp>
      <p:sp>
        <p:nvSpPr>
          <p:cNvPr id="5" name="矩形 4"/>
          <p:cNvSpPr/>
          <p:nvPr/>
        </p:nvSpPr>
        <p:spPr>
          <a:xfrm>
            <a:off x="0" y="3814763"/>
            <a:ext cx="12193588" cy="87312"/>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3124" tIns="61563" rIns="123124" bIns="61563" anchor="ctr"/>
          <a:lstStyle/>
          <a:p>
            <a:pPr algn="ctr">
              <a:defRPr/>
            </a:pPr>
            <a:endParaRPr lang="zh-CN" altLang="en-US" sz="2400"/>
          </a:p>
        </p:txBody>
      </p:sp>
      <p:grpSp>
        <p:nvGrpSpPr>
          <p:cNvPr id="6" name="组合 5"/>
          <p:cNvGrpSpPr>
            <a:grpSpLocks/>
          </p:cNvGrpSpPr>
          <p:nvPr/>
        </p:nvGrpSpPr>
        <p:grpSpPr bwMode="auto">
          <a:xfrm>
            <a:off x="1306513" y="3251200"/>
            <a:ext cx="1160462" cy="1158875"/>
            <a:chOff x="1466675" y="3784103"/>
            <a:chExt cx="1301392" cy="1301862"/>
          </a:xfrm>
        </p:grpSpPr>
        <p:grpSp>
          <p:nvGrpSpPr>
            <p:cNvPr id="17481" name="组合 6"/>
            <p:cNvGrpSpPr>
              <a:grpSpLocks/>
            </p:cNvGrpSpPr>
            <p:nvPr/>
          </p:nvGrpSpPr>
          <p:grpSpPr bwMode="auto">
            <a:xfrm>
              <a:off x="1466675" y="3784103"/>
              <a:ext cx="1301392" cy="1301862"/>
              <a:chOff x="4345444" y="2542859"/>
              <a:chExt cx="1810550" cy="1811205"/>
            </a:xfrm>
          </p:grpSpPr>
          <p:grpSp>
            <p:nvGrpSpPr>
              <p:cNvPr id="9" name="组合 8"/>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11" name="同心圆 10"/>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67">
                    <a:solidFill>
                      <a:schemeClr val="tx1"/>
                    </a:solidFill>
                  </a:endParaRPr>
                </a:p>
              </p:txBody>
            </p:sp>
            <p:sp>
              <p:nvSpPr>
                <p:cNvPr id="12" name="椭圆 11"/>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67"/>
                </a:p>
              </p:txBody>
            </p:sp>
          </p:grpSp>
          <p:sp>
            <p:nvSpPr>
              <p:cNvPr id="10" name="椭圆 9"/>
              <p:cNvSpPr/>
              <p:nvPr/>
            </p:nvSpPr>
            <p:spPr>
              <a:xfrm>
                <a:off x="4565880" y="2763678"/>
                <a:ext cx="1369679" cy="1369569"/>
              </a:xfrm>
              <a:prstGeom prst="ellipse">
                <a:avLst/>
              </a:prstGeom>
              <a:gradFill flip="none" rotWithShape="1">
                <a:gsLst>
                  <a:gs pos="14000">
                    <a:srgbClr val="FED755"/>
                  </a:gs>
                  <a:gs pos="89000">
                    <a:srgbClr val="FB5F05"/>
                  </a:gs>
                </a:gsLst>
                <a:lin ang="13200000" scaled="0"/>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67"/>
              </a:p>
            </p:txBody>
          </p:sp>
        </p:grpSp>
        <p:sp>
          <p:nvSpPr>
            <p:cNvPr id="8" name="TextBox 97"/>
            <p:cNvSpPr txBox="1"/>
            <p:nvPr/>
          </p:nvSpPr>
          <p:spPr>
            <a:xfrm>
              <a:off x="1692771" y="4180012"/>
              <a:ext cx="849199" cy="531445"/>
            </a:xfrm>
            <a:prstGeom prst="rect">
              <a:avLst/>
            </a:prstGeom>
            <a:noFill/>
          </p:spPr>
          <p:txBody>
            <a:bodyPr lIns="184256" tIns="92128" rIns="184256" bIns="92128">
              <a:spAutoFit/>
            </a:bodyPr>
            <a:lstStyle/>
            <a:p>
              <a:pPr>
                <a:defRPr/>
              </a:pPr>
              <a:r>
                <a:rPr lang="en-US" altLang="zh-CN" sz="1867" dirty="0">
                  <a:solidFill>
                    <a:schemeClr val="bg1"/>
                  </a:solidFill>
                  <a:latin typeface="微软雅黑" pitchFamily="34" charset="-122"/>
                  <a:ea typeface="微软雅黑" pitchFamily="34" charset="-122"/>
                </a:rPr>
                <a:t>6</a:t>
              </a:r>
              <a:r>
                <a:rPr lang="zh-CN" altLang="en-US" sz="1867" dirty="0">
                  <a:solidFill>
                    <a:schemeClr val="bg1"/>
                  </a:solidFill>
                  <a:latin typeface="微软雅黑" pitchFamily="34" charset="-122"/>
                  <a:ea typeface="微软雅黑" pitchFamily="34" charset="-122"/>
                </a:rPr>
                <a:t>月</a:t>
              </a:r>
            </a:p>
          </p:txBody>
        </p:sp>
      </p:grpSp>
      <p:grpSp>
        <p:nvGrpSpPr>
          <p:cNvPr id="13" name="组合 12"/>
          <p:cNvGrpSpPr>
            <a:grpSpLocks/>
          </p:cNvGrpSpPr>
          <p:nvPr/>
        </p:nvGrpSpPr>
        <p:grpSpPr bwMode="auto">
          <a:xfrm>
            <a:off x="2778125" y="3406775"/>
            <a:ext cx="877888" cy="877888"/>
            <a:chOff x="3117025" y="3959191"/>
            <a:chExt cx="984950" cy="985306"/>
          </a:xfrm>
        </p:grpSpPr>
        <p:grpSp>
          <p:nvGrpSpPr>
            <p:cNvPr id="17477" name="组合 13"/>
            <p:cNvGrpSpPr>
              <a:grpSpLocks/>
            </p:cNvGrpSpPr>
            <p:nvPr/>
          </p:nvGrpSpPr>
          <p:grpSpPr bwMode="auto">
            <a:xfrm>
              <a:off x="3117025" y="3959191"/>
              <a:ext cx="984950" cy="985306"/>
              <a:chOff x="4345444" y="2542859"/>
              <a:chExt cx="1810550" cy="1811205"/>
            </a:xfrm>
          </p:grpSpPr>
          <p:grpSp>
            <p:nvGrpSpPr>
              <p:cNvPr id="16" name="组合 15"/>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18" name="同心圆 17"/>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67">
                    <a:solidFill>
                      <a:schemeClr val="tx1"/>
                    </a:solidFill>
                  </a:endParaRPr>
                </a:p>
              </p:txBody>
            </p:sp>
            <p:sp>
              <p:nvSpPr>
                <p:cNvPr id="19" name="椭圆 18"/>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67"/>
                </a:p>
              </p:txBody>
            </p:sp>
          </p:grpSp>
          <p:sp>
            <p:nvSpPr>
              <p:cNvPr id="17" name="椭圆 16"/>
              <p:cNvSpPr/>
              <p:nvPr/>
            </p:nvSpPr>
            <p:spPr>
              <a:xfrm>
                <a:off x="4564806" y="2762301"/>
                <a:ext cx="1371825" cy="1372322"/>
              </a:xfrm>
              <a:prstGeom prst="ellipse">
                <a:avLst/>
              </a:prstGeom>
              <a:gradFill>
                <a:gsLst>
                  <a:gs pos="18000">
                    <a:srgbClr val="FED755"/>
                  </a:gs>
                  <a:gs pos="89000">
                    <a:srgbClr val="FB5F05"/>
                  </a:gs>
                </a:gsLst>
                <a:lin ang="138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67"/>
              </a:p>
            </p:txBody>
          </p:sp>
        </p:grpSp>
        <p:sp>
          <p:nvSpPr>
            <p:cNvPr id="15" name="TextBox 104"/>
            <p:cNvSpPr txBox="1"/>
            <p:nvPr/>
          </p:nvSpPr>
          <p:spPr>
            <a:xfrm>
              <a:off x="3188269" y="4196164"/>
              <a:ext cx="849586" cy="532741"/>
            </a:xfrm>
            <a:prstGeom prst="rect">
              <a:avLst/>
            </a:prstGeom>
            <a:noFill/>
          </p:spPr>
          <p:txBody>
            <a:bodyPr lIns="184256" tIns="92128" rIns="184256" bIns="92128">
              <a:spAutoFit/>
            </a:bodyPr>
            <a:lstStyle/>
            <a:p>
              <a:pPr>
                <a:defRPr/>
              </a:pPr>
              <a:r>
                <a:rPr lang="en-US" altLang="zh-CN" sz="1867" dirty="0">
                  <a:solidFill>
                    <a:schemeClr val="bg1"/>
                  </a:solidFill>
                  <a:latin typeface="微软雅黑" pitchFamily="34" charset="-122"/>
                  <a:ea typeface="微软雅黑" pitchFamily="34" charset="-122"/>
                </a:rPr>
                <a:t>7</a:t>
              </a:r>
              <a:r>
                <a:rPr lang="zh-CN" altLang="en-US" sz="1867" dirty="0">
                  <a:solidFill>
                    <a:schemeClr val="bg1"/>
                  </a:solidFill>
                  <a:latin typeface="微软雅黑" pitchFamily="34" charset="-122"/>
                  <a:ea typeface="微软雅黑" pitchFamily="34" charset="-122"/>
                </a:rPr>
                <a:t>月</a:t>
              </a:r>
            </a:p>
          </p:txBody>
        </p:sp>
      </p:grpSp>
      <p:grpSp>
        <p:nvGrpSpPr>
          <p:cNvPr id="20" name="组合 19"/>
          <p:cNvGrpSpPr>
            <a:grpSpLocks/>
          </p:cNvGrpSpPr>
          <p:nvPr/>
        </p:nvGrpSpPr>
        <p:grpSpPr bwMode="auto">
          <a:xfrm>
            <a:off x="3967163" y="3257550"/>
            <a:ext cx="1176337" cy="1176338"/>
            <a:chOff x="4450933" y="3791953"/>
            <a:chExt cx="1319306" cy="1319782"/>
          </a:xfrm>
        </p:grpSpPr>
        <p:grpSp>
          <p:nvGrpSpPr>
            <p:cNvPr id="17473" name="组合 20"/>
            <p:cNvGrpSpPr>
              <a:grpSpLocks/>
            </p:cNvGrpSpPr>
            <p:nvPr/>
          </p:nvGrpSpPr>
          <p:grpSpPr bwMode="auto">
            <a:xfrm>
              <a:off x="4450933" y="3791953"/>
              <a:ext cx="1319306" cy="1319782"/>
              <a:chOff x="4345444" y="2542859"/>
              <a:chExt cx="1810550" cy="1811205"/>
            </a:xfrm>
          </p:grpSpPr>
          <p:grpSp>
            <p:nvGrpSpPr>
              <p:cNvPr id="23" name="组合 22"/>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25" name="同心圆 24"/>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67">
                    <a:solidFill>
                      <a:schemeClr val="tx1"/>
                    </a:solidFill>
                  </a:endParaRPr>
                </a:p>
              </p:txBody>
            </p:sp>
            <p:sp>
              <p:nvSpPr>
                <p:cNvPr id="26" name="椭圆 25"/>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67"/>
                </a:p>
              </p:txBody>
            </p:sp>
          </p:grpSp>
          <p:sp>
            <p:nvSpPr>
              <p:cNvPr id="24" name="椭圆 23"/>
              <p:cNvSpPr/>
              <p:nvPr/>
            </p:nvSpPr>
            <p:spPr>
              <a:xfrm>
                <a:off x="4565349" y="2762843"/>
                <a:ext cx="1370740" cy="1371236"/>
              </a:xfrm>
              <a:prstGeom prst="ellipse">
                <a:avLst/>
              </a:prstGeom>
              <a:gradFill>
                <a:gsLst>
                  <a:gs pos="18000">
                    <a:srgbClr val="FED755"/>
                  </a:gs>
                  <a:gs pos="89000">
                    <a:srgbClr val="FB5F05"/>
                  </a:gs>
                </a:gsLst>
                <a:lin ang="138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67"/>
              </a:p>
            </p:txBody>
          </p:sp>
        </p:grpSp>
        <p:sp>
          <p:nvSpPr>
            <p:cNvPr id="22" name="TextBox 111"/>
            <p:cNvSpPr txBox="1"/>
            <p:nvPr/>
          </p:nvSpPr>
          <p:spPr>
            <a:xfrm>
              <a:off x="4685951" y="4180229"/>
              <a:ext cx="849270" cy="532544"/>
            </a:xfrm>
            <a:prstGeom prst="rect">
              <a:avLst/>
            </a:prstGeom>
            <a:noFill/>
          </p:spPr>
          <p:txBody>
            <a:bodyPr lIns="184256" tIns="92128" rIns="184256" bIns="92128">
              <a:spAutoFit/>
            </a:bodyPr>
            <a:lstStyle/>
            <a:p>
              <a:pPr>
                <a:defRPr/>
              </a:pPr>
              <a:r>
                <a:rPr lang="en-US" altLang="zh-CN" sz="1867" dirty="0">
                  <a:solidFill>
                    <a:schemeClr val="bg1"/>
                  </a:solidFill>
                  <a:latin typeface="微软雅黑" pitchFamily="34" charset="-122"/>
                  <a:ea typeface="微软雅黑" pitchFamily="34" charset="-122"/>
                </a:rPr>
                <a:t>8</a:t>
              </a:r>
              <a:r>
                <a:rPr lang="zh-CN" altLang="en-US" sz="1867" dirty="0">
                  <a:solidFill>
                    <a:schemeClr val="bg1"/>
                  </a:solidFill>
                  <a:latin typeface="微软雅黑" pitchFamily="34" charset="-122"/>
                  <a:ea typeface="微软雅黑" pitchFamily="34" charset="-122"/>
                </a:rPr>
                <a:t>月</a:t>
              </a:r>
            </a:p>
          </p:txBody>
        </p:sp>
      </p:grpSp>
      <p:grpSp>
        <p:nvGrpSpPr>
          <p:cNvPr id="27" name="组合 26"/>
          <p:cNvGrpSpPr>
            <a:grpSpLocks/>
          </p:cNvGrpSpPr>
          <p:nvPr/>
        </p:nvGrpSpPr>
        <p:grpSpPr bwMode="auto">
          <a:xfrm>
            <a:off x="5454650" y="3392488"/>
            <a:ext cx="908050" cy="906462"/>
            <a:chOff x="6119197" y="3942381"/>
            <a:chExt cx="1018558" cy="1018926"/>
          </a:xfrm>
        </p:grpSpPr>
        <p:grpSp>
          <p:nvGrpSpPr>
            <p:cNvPr id="17469" name="组合 27"/>
            <p:cNvGrpSpPr>
              <a:grpSpLocks/>
            </p:cNvGrpSpPr>
            <p:nvPr/>
          </p:nvGrpSpPr>
          <p:grpSpPr bwMode="auto">
            <a:xfrm>
              <a:off x="6119197" y="3942381"/>
              <a:ext cx="1018558" cy="1018926"/>
              <a:chOff x="4345444" y="2542859"/>
              <a:chExt cx="1810550" cy="1811205"/>
            </a:xfrm>
          </p:grpSpPr>
          <p:grpSp>
            <p:nvGrpSpPr>
              <p:cNvPr id="30" name="组合 29"/>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32" name="同心圆 31"/>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67">
                    <a:solidFill>
                      <a:schemeClr val="tx1"/>
                    </a:solidFill>
                  </a:endParaRPr>
                </a:p>
              </p:txBody>
            </p:sp>
            <p:sp>
              <p:nvSpPr>
                <p:cNvPr id="33" name="椭圆 32"/>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67"/>
                </a:p>
              </p:txBody>
            </p:sp>
          </p:grpSp>
          <p:sp>
            <p:nvSpPr>
              <p:cNvPr id="31" name="椭圆 30"/>
              <p:cNvSpPr/>
              <p:nvPr/>
            </p:nvSpPr>
            <p:spPr>
              <a:xfrm>
                <a:off x="4567015" y="2761725"/>
                <a:ext cx="1367408" cy="1373472"/>
              </a:xfrm>
              <a:prstGeom prst="ellipse">
                <a:avLst/>
              </a:prstGeom>
              <a:gradFill>
                <a:gsLst>
                  <a:gs pos="17000">
                    <a:srgbClr val="FED755"/>
                  </a:gs>
                  <a:gs pos="89000">
                    <a:srgbClr val="FB5F05"/>
                  </a:gs>
                </a:gsLst>
                <a:lin ang="162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67"/>
              </a:p>
            </p:txBody>
          </p:sp>
        </p:grpSp>
        <p:sp>
          <p:nvSpPr>
            <p:cNvPr id="29" name="TextBox 118"/>
            <p:cNvSpPr txBox="1"/>
            <p:nvPr/>
          </p:nvSpPr>
          <p:spPr>
            <a:xfrm>
              <a:off x="6210013" y="4197558"/>
              <a:ext cx="849391" cy="529985"/>
            </a:xfrm>
            <a:prstGeom prst="rect">
              <a:avLst/>
            </a:prstGeom>
            <a:noFill/>
          </p:spPr>
          <p:txBody>
            <a:bodyPr lIns="184256" tIns="92128" rIns="184256" bIns="92128">
              <a:spAutoFit/>
            </a:bodyPr>
            <a:lstStyle/>
            <a:p>
              <a:pPr>
                <a:defRPr/>
              </a:pPr>
              <a:r>
                <a:rPr lang="en-US" altLang="zh-CN" sz="1867" dirty="0">
                  <a:solidFill>
                    <a:schemeClr val="bg1"/>
                  </a:solidFill>
                  <a:latin typeface="微软雅黑" pitchFamily="34" charset="-122"/>
                  <a:ea typeface="微软雅黑" pitchFamily="34" charset="-122"/>
                </a:rPr>
                <a:t>9</a:t>
              </a:r>
              <a:r>
                <a:rPr lang="zh-CN" altLang="en-US" sz="1867" dirty="0">
                  <a:solidFill>
                    <a:schemeClr val="bg1"/>
                  </a:solidFill>
                  <a:latin typeface="微软雅黑" pitchFamily="34" charset="-122"/>
                  <a:ea typeface="微软雅黑" pitchFamily="34" charset="-122"/>
                </a:rPr>
                <a:t>月</a:t>
              </a:r>
            </a:p>
          </p:txBody>
        </p:sp>
      </p:grpSp>
      <p:grpSp>
        <p:nvGrpSpPr>
          <p:cNvPr id="34" name="组合 33"/>
          <p:cNvGrpSpPr>
            <a:grpSpLocks/>
          </p:cNvGrpSpPr>
          <p:nvPr/>
        </p:nvGrpSpPr>
        <p:grpSpPr bwMode="auto">
          <a:xfrm>
            <a:off x="6672263" y="3392488"/>
            <a:ext cx="946150" cy="906462"/>
            <a:chOff x="7486713" y="3942381"/>
            <a:chExt cx="1060031" cy="1018926"/>
          </a:xfrm>
        </p:grpSpPr>
        <p:grpSp>
          <p:nvGrpSpPr>
            <p:cNvPr id="17465" name="组合 34"/>
            <p:cNvGrpSpPr>
              <a:grpSpLocks/>
            </p:cNvGrpSpPr>
            <p:nvPr/>
          </p:nvGrpSpPr>
          <p:grpSpPr bwMode="auto">
            <a:xfrm>
              <a:off x="7486713" y="3942381"/>
              <a:ext cx="1018558" cy="1018926"/>
              <a:chOff x="4345444" y="2542859"/>
              <a:chExt cx="1810550" cy="1811205"/>
            </a:xfrm>
          </p:grpSpPr>
          <p:grpSp>
            <p:nvGrpSpPr>
              <p:cNvPr id="37" name="组合 36"/>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39" name="同心圆 38"/>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67">
                    <a:solidFill>
                      <a:schemeClr val="tx1"/>
                    </a:solidFill>
                  </a:endParaRPr>
                </a:p>
              </p:txBody>
            </p:sp>
            <p:sp>
              <p:nvSpPr>
                <p:cNvPr id="40" name="椭圆 39"/>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67"/>
                </a:p>
              </p:txBody>
            </p:sp>
          </p:grpSp>
          <p:sp>
            <p:nvSpPr>
              <p:cNvPr id="38" name="椭圆 37"/>
              <p:cNvSpPr/>
              <p:nvPr/>
            </p:nvSpPr>
            <p:spPr>
              <a:xfrm>
                <a:off x="4566751" y="2761725"/>
                <a:ext cx="1368940" cy="1373472"/>
              </a:xfrm>
              <a:prstGeom prst="ellipse">
                <a:avLst/>
              </a:prstGeom>
              <a:gradFill>
                <a:gsLst>
                  <a:gs pos="19000">
                    <a:srgbClr val="FED755"/>
                  </a:gs>
                  <a:gs pos="90000">
                    <a:srgbClr val="FB5F05"/>
                  </a:gs>
                </a:gsLst>
                <a:lin ang="138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67"/>
              </a:p>
            </p:txBody>
          </p:sp>
        </p:grpSp>
        <p:sp>
          <p:nvSpPr>
            <p:cNvPr id="17466" name="TextBox 125"/>
            <p:cNvSpPr txBox="1">
              <a:spLocks noChangeArrowheads="1"/>
            </p:cNvSpPr>
            <p:nvPr/>
          </p:nvSpPr>
          <p:spPr bwMode="auto">
            <a:xfrm>
              <a:off x="7555666" y="4199438"/>
              <a:ext cx="991078" cy="485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84256" tIns="92128" rIns="184256" bIns="92128">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r>
                <a:rPr lang="en-US" altLang="zh-CN" sz="1600">
                  <a:solidFill>
                    <a:schemeClr val="bg1"/>
                  </a:solidFill>
                  <a:latin typeface="微软雅黑" pitchFamily="34" charset="-122"/>
                  <a:ea typeface="微软雅黑" pitchFamily="34" charset="-122"/>
                </a:rPr>
                <a:t>10</a:t>
              </a:r>
              <a:r>
                <a:rPr lang="zh-CN" altLang="en-US" sz="1600">
                  <a:solidFill>
                    <a:schemeClr val="bg1"/>
                  </a:solidFill>
                  <a:latin typeface="微软雅黑" pitchFamily="34" charset="-122"/>
                  <a:ea typeface="微软雅黑" pitchFamily="34" charset="-122"/>
                </a:rPr>
                <a:t>月</a:t>
              </a:r>
            </a:p>
          </p:txBody>
        </p:sp>
      </p:grpSp>
      <p:grpSp>
        <p:nvGrpSpPr>
          <p:cNvPr id="41" name="组合 40"/>
          <p:cNvGrpSpPr>
            <a:grpSpLocks/>
          </p:cNvGrpSpPr>
          <p:nvPr/>
        </p:nvGrpSpPr>
        <p:grpSpPr bwMode="auto">
          <a:xfrm>
            <a:off x="7891463" y="3241675"/>
            <a:ext cx="1209675" cy="1208088"/>
            <a:chOff x="8854229" y="3773382"/>
            <a:chExt cx="1356434" cy="1356924"/>
          </a:xfrm>
        </p:grpSpPr>
        <p:grpSp>
          <p:nvGrpSpPr>
            <p:cNvPr id="17461" name="组合 41"/>
            <p:cNvGrpSpPr>
              <a:grpSpLocks/>
            </p:cNvGrpSpPr>
            <p:nvPr/>
          </p:nvGrpSpPr>
          <p:grpSpPr bwMode="auto">
            <a:xfrm>
              <a:off x="8854229" y="3773382"/>
              <a:ext cx="1356434" cy="1356924"/>
              <a:chOff x="4345444" y="2542859"/>
              <a:chExt cx="1810550" cy="1811205"/>
            </a:xfrm>
          </p:grpSpPr>
          <p:grpSp>
            <p:nvGrpSpPr>
              <p:cNvPr id="44" name="组合 43"/>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46" name="同心圆 45"/>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67">
                    <a:solidFill>
                      <a:schemeClr val="tx1"/>
                    </a:solidFill>
                  </a:endParaRPr>
                </a:p>
              </p:txBody>
            </p:sp>
            <p:sp>
              <p:nvSpPr>
                <p:cNvPr id="47" name="椭圆 46"/>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67"/>
                </a:p>
              </p:txBody>
            </p:sp>
          </p:grpSp>
          <p:sp>
            <p:nvSpPr>
              <p:cNvPr id="45" name="椭圆 44"/>
              <p:cNvSpPr/>
              <p:nvPr/>
            </p:nvSpPr>
            <p:spPr>
              <a:xfrm>
                <a:off x="4566416" y="2764203"/>
                <a:ext cx="1368605" cy="1368518"/>
              </a:xfrm>
              <a:prstGeom prst="ellipse">
                <a:avLst/>
              </a:prstGeom>
              <a:gradFill>
                <a:gsLst>
                  <a:gs pos="27000">
                    <a:srgbClr val="FED755"/>
                  </a:gs>
                  <a:gs pos="89000">
                    <a:srgbClr val="FB5F05"/>
                  </a:gs>
                </a:gsLst>
                <a:lin ang="138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67"/>
              </a:p>
            </p:txBody>
          </p:sp>
        </p:grpSp>
        <p:sp>
          <p:nvSpPr>
            <p:cNvPr id="43" name="TextBox 132"/>
            <p:cNvSpPr txBox="1"/>
            <p:nvPr/>
          </p:nvSpPr>
          <p:spPr>
            <a:xfrm>
              <a:off x="9067841" y="4179924"/>
              <a:ext cx="1016435" cy="531358"/>
            </a:xfrm>
            <a:prstGeom prst="rect">
              <a:avLst/>
            </a:prstGeom>
            <a:noFill/>
          </p:spPr>
          <p:txBody>
            <a:bodyPr lIns="184256" tIns="92128" rIns="184256" bIns="92128">
              <a:spAutoFit/>
            </a:bodyPr>
            <a:lstStyle/>
            <a:p>
              <a:pPr>
                <a:defRPr/>
              </a:pPr>
              <a:r>
                <a:rPr lang="en-US" altLang="zh-CN" sz="1867" dirty="0">
                  <a:solidFill>
                    <a:schemeClr val="bg1"/>
                  </a:solidFill>
                  <a:latin typeface="微软雅黑" pitchFamily="34" charset="-122"/>
                  <a:ea typeface="微软雅黑" pitchFamily="34" charset="-122"/>
                </a:rPr>
                <a:t>11</a:t>
              </a:r>
              <a:r>
                <a:rPr lang="zh-CN" altLang="en-US" sz="1867" dirty="0">
                  <a:solidFill>
                    <a:schemeClr val="bg1"/>
                  </a:solidFill>
                  <a:latin typeface="微软雅黑" pitchFamily="34" charset="-122"/>
                  <a:ea typeface="微软雅黑" pitchFamily="34" charset="-122"/>
                </a:rPr>
                <a:t>月</a:t>
              </a:r>
            </a:p>
          </p:txBody>
        </p:sp>
      </p:grpSp>
      <p:grpSp>
        <p:nvGrpSpPr>
          <p:cNvPr id="48" name="组合 47"/>
          <p:cNvGrpSpPr>
            <a:grpSpLocks/>
          </p:cNvGrpSpPr>
          <p:nvPr/>
        </p:nvGrpSpPr>
        <p:grpSpPr bwMode="auto">
          <a:xfrm>
            <a:off x="9412288" y="3024188"/>
            <a:ext cx="1644650" cy="1643062"/>
            <a:chOff x="10559621" y="3529102"/>
            <a:chExt cx="1844818" cy="1845484"/>
          </a:xfrm>
        </p:grpSpPr>
        <p:grpSp>
          <p:nvGrpSpPr>
            <p:cNvPr id="17457" name="组合 48"/>
            <p:cNvGrpSpPr>
              <a:grpSpLocks/>
            </p:cNvGrpSpPr>
            <p:nvPr/>
          </p:nvGrpSpPr>
          <p:grpSpPr bwMode="auto">
            <a:xfrm>
              <a:off x="10559621" y="3529102"/>
              <a:ext cx="1844818" cy="1845484"/>
              <a:chOff x="4345444" y="2542859"/>
              <a:chExt cx="1810550" cy="1811205"/>
            </a:xfrm>
          </p:grpSpPr>
          <p:grpSp>
            <p:nvGrpSpPr>
              <p:cNvPr id="51" name="组合 50"/>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53" name="同心圆 52"/>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67">
                    <a:solidFill>
                      <a:schemeClr val="tx1"/>
                    </a:solidFill>
                  </a:endParaRPr>
                </a:p>
              </p:txBody>
            </p:sp>
            <p:sp>
              <p:nvSpPr>
                <p:cNvPr id="54" name="椭圆 53"/>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67"/>
                </a:p>
              </p:txBody>
            </p:sp>
          </p:grpSp>
          <p:sp>
            <p:nvSpPr>
              <p:cNvPr id="52" name="椭圆 51"/>
              <p:cNvSpPr/>
              <p:nvPr/>
            </p:nvSpPr>
            <p:spPr>
              <a:xfrm>
                <a:off x="4565646" y="2763354"/>
                <a:ext cx="1370146" cy="1370216"/>
              </a:xfrm>
              <a:prstGeom prst="ellipse">
                <a:avLst/>
              </a:prstGeom>
              <a:gradFill>
                <a:gsLst>
                  <a:gs pos="16000">
                    <a:srgbClr val="FED755"/>
                  </a:gs>
                  <a:gs pos="89000">
                    <a:srgbClr val="FB5F05"/>
                  </a:gs>
                </a:gsLst>
                <a:lin ang="138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67"/>
              </a:p>
            </p:txBody>
          </p:sp>
        </p:grpSp>
        <p:sp>
          <p:nvSpPr>
            <p:cNvPr id="50" name="TextBox 139"/>
            <p:cNvSpPr txBox="1"/>
            <p:nvPr/>
          </p:nvSpPr>
          <p:spPr>
            <a:xfrm>
              <a:off x="10949596" y="4179924"/>
              <a:ext cx="1096919" cy="531357"/>
            </a:xfrm>
            <a:prstGeom prst="rect">
              <a:avLst/>
            </a:prstGeom>
            <a:noFill/>
          </p:spPr>
          <p:txBody>
            <a:bodyPr lIns="184256" tIns="92128" rIns="184256" bIns="92128">
              <a:spAutoFit/>
            </a:bodyPr>
            <a:lstStyle/>
            <a:p>
              <a:pPr>
                <a:defRPr/>
              </a:pPr>
              <a:r>
                <a:rPr lang="en-US" altLang="zh-CN" sz="1867" dirty="0">
                  <a:solidFill>
                    <a:schemeClr val="bg1"/>
                  </a:solidFill>
                  <a:latin typeface="微软雅黑" pitchFamily="34" charset="-122"/>
                  <a:ea typeface="微软雅黑" pitchFamily="34" charset="-122"/>
                </a:rPr>
                <a:t>12</a:t>
              </a:r>
              <a:r>
                <a:rPr lang="zh-CN" altLang="en-US" sz="1867" dirty="0">
                  <a:solidFill>
                    <a:schemeClr val="bg1"/>
                  </a:solidFill>
                  <a:latin typeface="微软雅黑" pitchFamily="34" charset="-122"/>
                  <a:ea typeface="微软雅黑" pitchFamily="34" charset="-122"/>
                </a:rPr>
                <a:t>月</a:t>
              </a:r>
            </a:p>
          </p:txBody>
        </p:sp>
      </p:grpSp>
      <p:grpSp>
        <p:nvGrpSpPr>
          <p:cNvPr id="55" name="组合 54"/>
          <p:cNvGrpSpPr>
            <a:grpSpLocks/>
          </p:cNvGrpSpPr>
          <p:nvPr/>
        </p:nvGrpSpPr>
        <p:grpSpPr bwMode="auto">
          <a:xfrm>
            <a:off x="693738" y="1700213"/>
            <a:ext cx="2589212" cy="1457325"/>
            <a:chOff x="689131" y="1318791"/>
            <a:chExt cx="1631535" cy="1036935"/>
          </a:xfrm>
        </p:grpSpPr>
        <p:sp>
          <p:nvSpPr>
            <p:cNvPr id="56" name="TextBox 145"/>
            <p:cNvSpPr txBox="1"/>
            <p:nvPr/>
          </p:nvSpPr>
          <p:spPr>
            <a:xfrm>
              <a:off x="801168" y="1667824"/>
              <a:ext cx="1363447" cy="429232"/>
            </a:xfrm>
            <a:prstGeom prst="rect">
              <a:avLst/>
            </a:prstGeom>
            <a:noFill/>
          </p:spPr>
          <p:txBody>
            <a:bodyPr lIns="121908" tIns="60953" rIns="121908" bIns="60953">
              <a:spAutoFit/>
            </a:bodyPr>
            <a:lstStyle/>
            <a:p>
              <a:pPr algn="ctr">
                <a:lnSpc>
                  <a:spcPct val="130000"/>
                </a:lnSpc>
                <a:defRPr/>
              </a:pPr>
              <a:r>
                <a:rPr lang="zh-CN" altLang="en-US" sz="1200" dirty="0">
                  <a:solidFill>
                    <a:schemeClr val="tx1">
                      <a:lumMod val="65000"/>
                      <a:lumOff val="35000"/>
                    </a:schemeClr>
                  </a:solidFill>
                  <a:latin typeface="微软雅黑" pitchFamily="34" charset="-122"/>
                  <a:ea typeface="微软雅黑" pitchFamily="34" charset="-122"/>
                </a:rPr>
                <a:t>您的内容打在这里，或者通过您的内容打在这里</a:t>
              </a:r>
            </a:p>
          </p:txBody>
        </p:sp>
        <p:grpSp>
          <p:nvGrpSpPr>
            <p:cNvPr id="17454" name="组合 56"/>
            <p:cNvGrpSpPr>
              <a:grpSpLocks/>
            </p:cNvGrpSpPr>
            <p:nvPr/>
          </p:nvGrpSpPr>
          <p:grpSpPr bwMode="auto">
            <a:xfrm>
              <a:off x="689131" y="1318791"/>
              <a:ext cx="1631535" cy="1036935"/>
              <a:chOff x="689131" y="1318791"/>
              <a:chExt cx="1631535" cy="1036935"/>
            </a:xfrm>
          </p:grpSpPr>
          <p:cxnSp>
            <p:nvCxnSpPr>
              <p:cNvPr id="58" name="直接连接符 57"/>
              <p:cNvCxnSpPr/>
              <p:nvPr/>
            </p:nvCxnSpPr>
            <p:spPr>
              <a:xfrm flipV="1">
                <a:off x="1481391" y="2139980"/>
                <a:ext cx="0" cy="215746"/>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59" name="TextBox 148"/>
              <p:cNvSpPr txBox="1"/>
              <p:nvPr/>
            </p:nvSpPr>
            <p:spPr>
              <a:xfrm>
                <a:off x="689131" y="1318791"/>
                <a:ext cx="1631535" cy="350163"/>
              </a:xfrm>
              <a:prstGeom prst="rect">
                <a:avLst/>
              </a:prstGeom>
              <a:noFill/>
            </p:spPr>
            <p:txBody>
              <a:bodyPr lIns="121908" tIns="0" rIns="121908" bIns="0">
                <a:spAutoFit/>
              </a:bodyPr>
              <a:lstStyle/>
              <a:p>
                <a:pPr algn="ctr">
                  <a:lnSpc>
                    <a:spcPct val="150000"/>
                  </a:lnSpc>
                  <a:defRPr/>
                </a:pPr>
                <a:r>
                  <a:rPr lang="zh-CN" altLang="en-US" sz="2133" dirty="0">
                    <a:solidFill>
                      <a:schemeClr val="tx1">
                        <a:lumMod val="65000"/>
                        <a:lumOff val="35000"/>
                      </a:schemeClr>
                    </a:solidFill>
                    <a:latin typeface="微软雅黑" pitchFamily="34" charset="-122"/>
                    <a:ea typeface="微软雅黑" pitchFamily="34" charset="-122"/>
                    <a:cs typeface="华文黑体" pitchFamily="2" charset="-122"/>
                  </a:rPr>
                  <a:t>添加标题</a:t>
                </a:r>
              </a:p>
            </p:txBody>
          </p:sp>
        </p:grpSp>
      </p:grpSp>
      <p:grpSp>
        <p:nvGrpSpPr>
          <p:cNvPr id="60" name="组合 59"/>
          <p:cNvGrpSpPr>
            <a:grpSpLocks/>
          </p:cNvGrpSpPr>
          <p:nvPr/>
        </p:nvGrpSpPr>
        <p:grpSpPr bwMode="auto">
          <a:xfrm>
            <a:off x="3408363" y="1822450"/>
            <a:ext cx="2100262" cy="1287463"/>
            <a:chOff x="873900" y="1541325"/>
            <a:chExt cx="1166203" cy="814401"/>
          </a:xfrm>
        </p:grpSpPr>
        <p:sp>
          <p:nvSpPr>
            <p:cNvPr id="61" name="TextBox 150"/>
            <p:cNvSpPr txBox="1"/>
            <p:nvPr/>
          </p:nvSpPr>
          <p:spPr>
            <a:xfrm>
              <a:off x="873900" y="1767269"/>
              <a:ext cx="1166203" cy="381593"/>
            </a:xfrm>
            <a:prstGeom prst="rect">
              <a:avLst/>
            </a:prstGeom>
            <a:noFill/>
          </p:spPr>
          <p:txBody>
            <a:bodyPr lIns="121908" tIns="60953" rIns="121908" bIns="60953">
              <a:spAutoFit/>
            </a:bodyPr>
            <a:lstStyle/>
            <a:p>
              <a:pPr algn="ctr">
                <a:lnSpc>
                  <a:spcPct val="130000"/>
                </a:lnSpc>
                <a:defRPr/>
              </a:pPr>
              <a:r>
                <a:rPr lang="zh-CN" altLang="en-US" sz="1200" dirty="0">
                  <a:solidFill>
                    <a:schemeClr val="tx1">
                      <a:lumMod val="65000"/>
                      <a:lumOff val="35000"/>
                    </a:schemeClr>
                  </a:solidFill>
                  <a:latin typeface="微软雅黑" pitchFamily="34" charset="-122"/>
                  <a:ea typeface="微软雅黑" pitchFamily="34" charset="-122"/>
                </a:rPr>
                <a:t>您的内容打在这里，或者通过您的内容打在这里</a:t>
              </a:r>
            </a:p>
          </p:txBody>
        </p:sp>
        <p:grpSp>
          <p:nvGrpSpPr>
            <p:cNvPr id="17450" name="组合 61"/>
            <p:cNvGrpSpPr>
              <a:grpSpLocks/>
            </p:cNvGrpSpPr>
            <p:nvPr/>
          </p:nvGrpSpPr>
          <p:grpSpPr bwMode="auto">
            <a:xfrm>
              <a:off x="947384" y="1541325"/>
              <a:ext cx="1008112" cy="814401"/>
              <a:chOff x="947384" y="1541325"/>
              <a:chExt cx="1008112" cy="814401"/>
            </a:xfrm>
          </p:grpSpPr>
          <p:cxnSp>
            <p:nvCxnSpPr>
              <p:cNvPr id="63" name="直接连接符 62"/>
              <p:cNvCxnSpPr/>
              <p:nvPr/>
            </p:nvCxnSpPr>
            <p:spPr>
              <a:xfrm flipV="1">
                <a:off x="1481242" y="2139824"/>
                <a:ext cx="0" cy="215902"/>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64" name="TextBox 153"/>
              <p:cNvSpPr txBox="1"/>
              <p:nvPr/>
            </p:nvSpPr>
            <p:spPr>
              <a:xfrm>
                <a:off x="947063" y="1541325"/>
                <a:ext cx="1008417" cy="311300"/>
              </a:xfrm>
              <a:prstGeom prst="rect">
                <a:avLst/>
              </a:prstGeom>
              <a:noFill/>
            </p:spPr>
            <p:txBody>
              <a:bodyPr lIns="121908" tIns="0" rIns="121908" bIns="0">
                <a:spAutoFit/>
              </a:bodyPr>
              <a:lstStyle/>
              <a:p>
                <a:pPr algn="ctr">
                  <a:lnSpc>
                    <a:spcPct val="150000"/>
                  </a:lnSpc>
                  <a:defRPr/>
                </a:pPr>
                <a:r>
                  <a:rPr lang="zh-CN" altLang="en-US" sz="2133" dirty="0">
                    <a:solidFill>
                      <a:schemeClr val="tx1">
                        <a:lumMod val="65000"/>
                        <a:lumOff val="35000"/>
                      </a:schemeClr>
                    </a:solidFill>
                    <a:latin typeface="微软雅黑" pitchFamily="34" charset="-122"/>
                    <a:ea typeface="微软雅黑" pitchFamily="34" charset="-122"/>
                    <a:cs typeface="华文黑体" pitchFamily="2" charset="-122"/>
                  </a:rPr>
                  <a:t>添加标题</a:t>
                </a:r>
              </a:p>
            </p:txBody>
          </p:sp>
        </p:grpSp>
      </p:grpSp>
      <p:grpSp>
        <p:nvGrpSpPr>
          <p:cNvPr id="65" name="组合 64"/>
          <p:cNvGrpSpPr>
            <a:grpSpLocks/>
          </p:cNvGrpSpPr>
          <p:nvPr/>
        </p:nvGrpSpPr>
        <p:grpSpPr bwMode="auto">
          <a:xfrm>
            <a:off x="6000750" y="1700213"/>
            <a:ext cx="2184400" cy="1401762"/>
            <a:chOff x="873900" y="1541325"/>
            <a:chExt cx="1166203" cy="814401"/>
          </a:xfrm>
        </p:grpSpPr>
        <p:sp>
          <p:nvSpPr>
            <p:cNvPr id="66" name="TextBox 155"/>
            <p:cNvSpPr txBox="1"/>
            <p:nvPr/>
          </p:nvSpPr>
          <p:spPr>
            <a:xfrm>
              <a:off x="873900" y="1767291"/>
              <a:ext cx="1166203" cy="350478"/>
            </a:xfrm>
            <a:prstGeom prst="rect">
              <a:avLst/>
            </a:prstGeom>
            <a:noFill/>
          </p:spPr>
          <p:txBody>
            <a:bodyPr lIns="121908" tIns="60953" rIns="121908" bIns="60953">
              <a:spAutoFit/>
            </a:bodyPr>
            <a:lstStyle/>
            <a:p>
              <a:pPr algn="ctr">
                <a:lnSpc>
                  <a:spcPct val="130000"/>
                </a:lnSpc>
                <a:defRPr/>
              </a:pPr>
              <a:r>
                <a:rPr lang="zh-CN" altLang="en-US" sz="1200" dirty="0">
                  <a:solidFill>
                    <a:schemeClr val="tx1">
                      <a:lumMod val="65000"/>
                      <a:lumOff val="35000"/>
                    </a:schemeClr>
                  </a:solidFill>
                  <a:latin typeface="微软雅黑" pitchFamily="34" charset="-122"/>
                  <a:ea typeface="微软雅黑" pitchFamily="34" charset="-122"/>
                </a:rPr>
                <a:t>您的内容打在这里，或者通过您的内容打在这里</a:t>
              </a:r>
            </a:p>
          </p:txBody>
        </p:sp>
        <p:grpSp>
          <p:nvGrpSpPr>
            <p:cNvPr id="17446" name="组合 66"/>
            <p:cNvGrpSpPr>
              <a:grpSpLocks/>
            </p:cNvGrpSpPr>
            <p:nvPr/>
          </p:nvGrpSpPr>
          <p:grpSpPr bwMode="auto">
            <a:xfrm>
              <a:off x="947384" y="1541325"/>
              <a:ext cx="1008112" cy="814401"/>
              <a:chOff x="947384" y="1541325"/>
              <a:chExt cx="1008112" cy="814401"/>
            </a:xfrm>
          </p:grpSpPr>
          <p:cxnSp>
            <p:nvCxnSpPr>
              <p:cNvPr id="68" name="直接连接符 67"/>
              <p:cNvCxnSpPr/>
              <p:nvPr/>
            </p:nvCxnSpPr>
            <p:spPr>
              <a:xfrm flipV="1">
                <a:off x="1481580" y="2139905"/>
                <a:ext cx="0" cy="215821"/>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69" name="TextBox 158"/>
              <p:cNvSpPr txBox="1"/>
              <p:nvPr/>
            </p:nvSpPr>
            <p:spPr>
              <a:xfrm>
                <a:off x="947635" y="1541325"/>
                <a:ext cx="1007714" cy="285917"/>
              </a:xfrm>
              <a:prstGeom prst="rect">
                <a:avLst/>
              </a:prstGeom>
              <a:noFill/>
            </p:spPr>
            <p:txBody>
              <a:bodyPr lIns="121908" tIns="0" rIns="121908" bIns="0">
                <a:spAutoFit/>
              </a:bodyPr>
              <a:lstStyle/>
              <a:p>
                <a:pPr algn="ctr">
                  <a:lnSpc>
                    <a:spcPct val="150000"/>
                  </a:lnSpc>
                  <a:defRPr/>
                </a:pPr>
                <a:r>
                  <a:rPr lang="zh-CN" altLang="en-US" sz="2133" dirty="0">
                    <a:solidFill>
                      <a:schemeClr val="tx1">
                        <a:lumMod val="65000"/>
                        <a:lumOff val="35000"/>
                      </a:schemeClr>
                    </a:solidFill>
                    <a:latin typeface="微软雅黑" pitchFamily="34" charset="-122"/>
                    <a:ea typeface="微软雅黑" pitchFamily="34" charset="-122"/>
                    <a:cs typeface="华文黑体" pitchFamily="2" charset="-122"/>
                  </a:rPr>
                  <a:t>添加标题</a:t>
                </a:r>
              </a:p>
            </p:txBody>
          </p:sp>
        </p:grpSp>
      </p:grpSp>
      <p:grpSp>
        <p:nvGrpSpPr>
          <p:cNvPr id="70" name="组合 69"/>
          <p:cNvGrpSpPr>
            <a:grpSpLocks/>
          </p:cNvGrpSpPr>
          <p:nvPr/>
        </p:nvGrpSpPr>
        <p:grpSpPr bwMode="auto">
          <a:xfrm>
            <a:off x="9117013" y="1768475"/>
            <a:ext cx="2066925" cy="1089025"/>
            <a:chOff x="873900" y="1541325"/>
            <a:chExt cx="1166203" cy="652383"/>
          </a:xfrm>
        </p:grpSpPr>
        <p:sp>
          <p:nvSpPr>
            <p:cNvPr id="71" name="TextBox 160"/>
            <p:cNvSpPr txBox="1"/>
            <p:nvPr/>
          </p:nvSpPr>
          <p:spPr>
            <a:xfrm>
              <a:off x="873900" y="1767662"/>
              <a:ext cx="1166203" cy="360428"/>
            </a:xfrm>
            <a:prstGeom prst="rect">
              <a:avLst/>
            </a:prstGeom>
            <a:noFill/>
          </p:spPr>
          <p:txBody>
            <a:bodyPr lIns="121908" tIns="60953" rIns="121908" bIns="60953">
              <a:spAutoFit/>
            </a:bodyPr>
            <a:lstStyle/>
            <a:p>
              <a:pPr algn="ctr">
                <a:lnSpc>
                  <a:spcPct val="130000"/>
                </a:lnSpc>
                <a:defRPr/>
              </a:pPr>
              <a:r>
                <a:rPr lang="zh-CN" altLang="en-US" sz="1200" dirty="0">
                  <a:solidFill>
                    <a:schemeClr val="tx1">
                      <a:lumMod val="65000"/>
                      <a:lumOff val="35000"/>
                    </a:schemeClr>
                  </a:solidFill>
                  <a:latin typeface="微软雅黑" pitchFamily="34" charset="-122"/>
                  <a:ea typeface="微软雅黑" pitchFamily="34" charset="-122"/>
                </a:rPr>
                <a:t>您的内容打在这里，或者通过您的内容打在这里</a:t>
              </a:r>
            </a:p>
          </p:txBody>
        </p:sp>
        <p:grpSp>
          <p:nvGrpSpPr>
            <p:cNvPr id="17442" name="组合 71"/>
            <p:cNvGrpSpPr>
              <a:grpSpLocks/>
            </p:cNvGrpSpPr>
            <p:nvPr/>
          </p:nvGrpSpPr>
          <p:grpSpPr bwMode="auto">
            <a:xfrm>
              <a:off x="947384" y="1541325"/>
              <a:ext cx="1008112" cy="652383"/>
              <a:chOff x="947384" y="1541325"/>
              <a:chExt cx="1008112" cy="652383"/>
            </a:xfrm>
          </p:grpSpPr>
          <p:cxnSp>
            <p:nvCxnSpPr>
              <p:cNvPr id="73" name="直接连接符 72"/>
              <p:cNvCxnSpPr/>
              <p:nvPr/>
            </p:nvCxnSpPr>
            <p:spPr>
              <a:xfrm flipV="1">
                <a:off x="1482081" y="2085294"/>
                <a:ext cx="0" cy="108414"/>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74" name="TextBox 163"/>
              <p:cNvSpPr txBox="1"/>
              <p:nvPr/>
            </p:nvSpPr>
            <p:spPr>
              <a:xfrm>
                <a:off x="947347" y="1541325"/>
                <a:ext cx="1008559" cy="294809"/>
              </a:xfrm>
              <a:prstGeom prst="rect">
                <a:avLst/>
              </a:prstGeom>
              <a:noFill/>
            </p:spPr>
            <p:txBody>
              <a:bodyPr lIns="121908" tIns="0" rIns="121908" bIns="0">
                <a:spAutoFit/>
              </a:bodyPr>
              <a:lstStyle/>
              <a:p>
                <a:pPr algn="ctr">
                  <a:lnSpc>
                    <a:spcPct val="150000"/>
                  </a:lnSpc>
                  <a:defRPr/>
                </a:pPr>
                <a:r>
                  <a:rPr lang="zh-CN" altLang="en-US" sz="2133" dirty="0">
                    <a:solidFill>
                      <a:schemeClr val="tx1">
                        <a:lumMod val="65000"/>
                        <a:lumOff val="35000"/>
                      </a:schemeClr>
                    </a:solidFill>
                    <a:latin typeface="微软雅黑" pitchFamily="34" charset="-122"/>
                    <a:ea typeface="微软雅黑" pitchFamily="34" charset="-122"/>
                    <a:cs typeface="华文黑体" pitchFamily="2" charset="-122"/>
                  </a:rPr>
                  <a:t>添加标题</a:t>
                </a:r>
              </a:p>
            </p:txBody>
          </p:sp>
        </p:grpSp>
      </p:grpSp>
      <p:grpSp>
        <p:nvGrpSpPr>
          <p:cNvPr id="75" name="组合 74"/>
          <p:cNvGrpSpPr>
            <a:grpSpLocks/>
          </p:cNvGrpSpPr>
          <p:nvPr/>
        </p:nvGrpSpPr>
        <p:grpSpPr bwMode="auto">
          <a:xfrm>
            <a:off x="2079625" y="4562475"/>
            <a:ext cx="2166938" cy="1220788"/>
            <a:chOff x="873900" y="1340833"/>
            <a:chExt cx="1166203" cy="843561"/>
          </a:xfrm>
        </p:grpSpPr>
        <p:sp>
          <p:nvSpPr>
            <p:cNvPr id="76" name="TextBox 165"/>
            <p:cNvSpPr txBox="1"/>
            <p:nvPr/>
          </p:nvSpPr>
          <p:spPr>
            <a:xfrm>
              <a:off x="873900" y="1767550"/>
              <a:ext cx="1166203" cy="416844"/>
            </a:xfrm>
            <a:prstGeom prst="rect">
              <a:avLst/>
            </a:prstGeom>
            <a:noFill/>
          </p:spPr>
          <p:txBody>
            <a:bodyPr lIns="121908" tIns="60953" rIns="121908" bIns="60953">
              <a:spAutoFit/>
            </a:bodyPr>
            <a:lstStyle/>
            <a:p>
              <a:pPr algn="ctr">
                <a:lnSpc>
                  <a:spcPct val="130000"/>
                </a:lnSpc>
                <a:defRPr/>
              </a:pPr>
              <a:r>
                <a:rPr lang="zh-CN" altLang="en-US" sz="1200" dirty="0">
                  <a:solidFill>
                    <a:schemeClr val="tx1">
                      <a:lumMod val="65000"/>
                      <a:lumOff val="35000"/>
                    </a:schemeClr>
                  </a:solidFill>
                  <a:latin typeface="微软雅黑" pitchFamily="34" charset="-122"/>
                  <a:ea typeface="微软雅黑" pitchFamily="34" charset="-122"/>
                </a:rPr>
                <a:t>您的内容打在这里，或者通过您的内容打在这里</a:t>
              </a:r>
            </a:p>
          </p:txBody>
        </p:sp>
        <p:grpSp>
          <p:nvGrpSpPr>
            <p:cNvPr id="17438" name="组合 76"/>
            <p:cNvGrpSpPr>
              <a:grpSpLocks/>
            </p:cNvGrpSpPr>
            <p:nvPr/>
          </p:nvGrpSpPr>
          <p:grpSpPr bwMode="auto">
            <a:xfrm>
              <a:off x="947384" y="1340833"/>
              <a:ext cx="1008112" cy="540940"/>
              <a:chOff x="947384" y="1340833"/>
              <a:chExt cx="1008112" cy="540940"/>
            </a:xfrm>
          </p:grpSpPr>
          <p:cxnSp>
            <p:nvCxnSpPr>
              <p:cNvPr id="78" name="直接连接符 77"/>
              <p:cNvCxnSpPr/>
              <p:nvPr/>
            </p:nvCxnSpPr>
            <p:spPr>
              <a:xfrm>
                <a:off x="1481351" y="1340833"/>
                <a:ext cx="0" cy="200744"/>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79" name="TextBox 168"/>
              <p:cNvSpPr txBox="1"/>
              <p:nvPr/>
            </p:nvSpPr>
            <p:spPr>
              <a:xfrm>
                <a:off x="947375" y="1541577"/>
                <a:ext cx="1008146" cy="340057"/>
              </a:xfrm>
              <a:prstGeom prst="rect">
                <a:avLst/>
              </a:prstGeom>
              <a:noFill/>
            </p:spPr>
            <p:txBody>
              <a:bodyPr lIns="121908" tIns="0" rIns="121908" bIns="0">
                <a:spAutoFit/>
              </a:bodyPr>
              <a:lstStyle/>
              <a:p>
                <a:pPr algn="ctr">
                  <a:lnSpc>
                    <a:spcPct val="150000"/>
                  </a:lnSpc>
                  <a:defRPr/>
                </a:pPr>
                <a:r>
                  <a:rPr lang="zh-CN" altLang="en-US" sz="2133" dirty="0">
                    <a:solidFill>
                      <a:schemeClr val="tx1">
                        <a:lumMod val="65000"/>
                        <a:lumOff val="35000"/>
                      </a:schemeClr>
                    </a:solidFill>
                    <a:latin typeface="微软雅黑" pitchFamily="34" charset="-122"/>
                    <a:ea typeface="微软雅黑" pitchFamily="34" charset="-122"/>
                    <a:cs typeface="华文黑体" pitchFamily="2" charset="-122"/>
                  </a:rPr>
                  <a:t>添加标题</a:t>
                </a:r>
              </a:p>
            </p:txBody>
          </p:sp>
        </p:grpSp>
      </p:grpSp>
      <p:grpSp>
        <p:nvGrpSpPr>
          <p:cNvPr id="80" name="组合 79"/>
          <p:cNvGrpSpPr>
            <a:grpSpLocks/>
          </p:cNvGrpSpPr>
          <p:nvPr/>
        </p:nvGrpSpPr>
        <p:grpSpPr bwMode="auto">
          <a:xfrm>
            <a:off x="4737100" y="4562475"/>
            <a:ext cx="2166938" cy="1220788"/>
            <a:chOff x="873900" y="1340833"/>
            <a:chExt cx="1166203" cy="843561"/>
          </a:xfrm>
        </p:grpSpPr>
        <p:sp>
          <p:nvSpPr>
            <p:cNvPr id="81" name="TextBox 170"/>
            <p:cNvSpPr txBox="1"/>
            <p:nvPr/>
          </p:nvSpPr>
          <p:spPr>
            <a:xfrm>
              <a:off x="873900" y="1767550"/>
              <a:ext cx="1166203" cy="416844"/>
            </a:xfrm>
            <a:prstGeom prst="rect">
              <a:avLst/>
            </a:prstGeom>
            <a:noFill/>
          </p:spPr>
          <p:txBody>
            <a:bodyPr lIns="121908" tIns="60953" rIns="121908" bIns="60953">
              <a:spAutoFit/>
            </a:bodyPr>
            <a:lstStyle/>
            <a:p>
              <a:pPr algn="ctr">
                <a:lnSpc>
                  <a:spcPct val="130000"/>
                </a:lnSpc>
                <a:defRPr/>
              </a:pPr>
              <a:r>
                <a:rPr lang="zh-CN" altLang="en-US" sz="1200" dirty="0">
                  <a:solidFill>
                    <a:schemeClr val="tx1">
                      <a:lumMod val="65000"/>
                      <a:lumOff val="35000"/>
                    </a:schemeClr>
                  </a:solidFill>
                  <a:latin typeface="微软雅黑" pitchFamily="34" charset="-122"/>
                  <a:ea typeface="微软雅黑" pitchFamily="34" charset="-122"/>
                </a:rPr>
                <a:t>您的内容打在这里，或者通过您的内容打在这里</a:t>
              </a:r>
            </a:p>
          </p:txBody>
        </p:sp>
        <p:grpSp>
          <p:nvGrpSpPr>
            <p:cNvPr id="17434" name="组合 81"/>
            <p:cNvGrpSpPr>
              <a:grpSpLocks/>
            </p:cNvGrpSpPr>
            <p:nvPr/>
          </p:nvGrpSpPr>
          <p:grpSpPr bwMode="auto">
            <a:xfrm>
              <a:off x="947384" y="1340833"/>
              <a:ext cx="1008112" cy="540940"/>
              <a:chOff x="947384" y="1340833"/>
              <a:chExt cx="1008112" cy="540940"/>
            </a:xfrm>
          </p:grpSpPr>
          <p:cxnSp>
            <p:nvCxnSpPr>
              <p:cNvPr id="83" name="直接连接符 82"/>
              <p:cNvCxnSpPr/>
              <p:nvPr/>
            </p:nvCxnSpPr>
            <p:spPr>
              <a:xfrm>
                <a:off x="1481351" y="1340833"/>
                <a:ext cx="0" cy="200744"/>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84" name="TextBox 173"/>
              <p:cNvSpPr txBox="1"/>
              <p:nvPr/>
            </p:nvSpPr>
            <p:spPr>
              <a:xfrm>
                <a:off x="947375" y="1541577"/>
                <a:ext cx="1008146" cy="340057"/>
              </a:xfrm>
              <a:prstGeom prst="rect">
                <a:avLst/>
              </a:prstGeom>
              <a:noFill/>
            </p:spPr>
            <p:txBody>
              <a:bodyPr lIns="121908" tIns="0" rIns="121908" bIns="0">
                <a:spAutoFit/>
              </a:bodyPr>
              <a:lstStyle/>
              <a:p>
                <a:pPr algn="ctr">
                  <a:lnSpc>
                    <a:spcPct val="150000"/>
                  </a:lnSpc>
                  <a:defRPr/>
                </a:pPr>
                <a:r>
                  <a:rPr lang="zh-CN" altLang="en-US" sz="2133" dirty="0">
                    <a:solidFill>
                      <a:schemeClr val="tx1">
                        <a:lumMod val="65000"/>
                        <a:lumOff val="35000"/>
                      </a:schemeClr>
                    </a:solidFill>
                    <a:latin typeface="微软雅黑" pitchFamily="34" charset="-122"/>
                    <a:ea typeface="微软雅黑" pitchFamily="34" charset="-122"/>
                    <a:cs typeface="华文黑体" pitchFamily="2" charset="-122"/>
                  </a:rPr>
                  <a:t>添加标题</a:t>
                </a:r>
              </a:p>
            </p:txBody>
          </p:sp>
        </p:grpSp>
      </p:grpSp>
      <p:grpSp>
        <p:nvGrpSpPr>
          <p:cNvPr id="85" name="组合 84"/>
          <p:cNvGrpSpPr>
            <a:grpSpLocks/>
          </p:cNvGrpSpPr>
          <p:nvPr/>
        </p:nvGrpSpPr>
        <p:grpSpPr bwMode="auto">
          <a:xfrm>
            <a:off x="7386638" y="4637088"/>
            <a:ext cx="2165350" cy="1220787"/>
            <a:chOff x="873900" y="1340833"/>
            <a:chExt cx="1166203" cy="843561"/>
          </a:xfrm>
        </p:grpSpPr>
        <p:sp>
          <p:nvSpPr>
            <p:cNvPr id="86" name="TextBox 175"/>
            <p:cNvSpPr txBox="1"/>
            <p:nvPr/>
          </p:nvSpPr>
          <p:spPr>
            <a:xfrm>
              <a:off x="873900" y="1767550"/>
              <a:ext cx="1166203" cy="416844"/>
            </a:xfrm>
            <a:prstGeom prst="rect">
              <a:avLst/>
            </a:prstGeom>
            <a:noFill/>
          </p:spPr>
          <p:txBody>
            <a:bodyPr lIns="121908" tIns="60953" rIns="121908" bIns="60953">
              <a:spAutoFit/>
            </a:bodyPr>
            <a:lstStyle/>
            <a:p>
              <a:pPr algn="ctr">
                <a:lnSpc>
                  <a:spcPct val="130000"/>
                </a:lnSpc>
                <a:defRPr/>
              </a:pPr>
              <a:r>
                <a:rPr lang="zh-CN" altLang="en-US" sz="1200" dirty="0">
                  <a:solidFill>
                    <a:schemeClr val="tx1">
                      <a:lumMod val="65000"/>
                      <a:lumOff val="35000"/>
                    </a:schemeClr>
                  </a:solidFill>
                  <a:latin typeface="微软雅黑" pitchFamily="34" charset="-122"/>
                  <a:ea typeface="微软雅黑" pitchFamily="34" charset="-122"/>
                </a:rPr>
                <a:t>您的内容打在这里，或者通过您的内容打在这里</a:t>
              </a:r>
            </a:p>
          </p:txBody>
        </p:sp>
        <p:grpSp>
          <p:nvGrpSpPr>
            <p:cNvPr id="17430" name="组合 86"/>
            <p:cNvGrpSpPr>
              <a:grpSpLocks/>
            </p:cNvGrpSpPr>
            <p:nvPr/>
          </p:nvGrpSpPr>
          <p:grpSpPr bwMode="auto">
            <a:xfrm>
              <a:off x="947384" y="1340833"/>
              <a:ext cx="1008112" cy="540940"/>
              <a:chOff x="947384" y="1340833"/>
              <a:chExt cx="1008112" cy="540940"/>
            </a:xfrm>
          </p:grpSpPr>
          <p:cxnSp>
            <p:nvCxnSpPr>
              <p:cNvPr id="88" name="直接连接符 87"/>
              <p:cNvCxnSpPr/>
              <p:nvPr/>
            </p:nvCxnSpPr>
            <p:spPr>
              <a:xfrm>
                <a:off x="1481796" y="1340833"/>
                <a:ext cx="0" cy="200743"/>
              </a:xfrm>
              <a:prstGeom prst="line">
                <a:avLst/>
              </a:prstGeom>
              <a:ln>
                <a:solidFill>
                  <a:schemeClr val="tx1">
                    <a:lumMod val="50000"/>
                    <a:lumOff val="50000"/>
                  </a:schemeClr>
                </a:solidFill>
                <a:headEnd type="oval" w="sm" len="sm"/>
              </a:ln>
            </p:spPr>
            <p:style>
              <a:lnRef idx="1">
                <a:schemeClr val="accent1"/>
              </a:lnRef>
              <a:fillRef idx="0">
                <a:schemeClr val="accent1"/>
              </a:fillRef>
              <a:effectRef idx="0">
                <a:schemeClr val="accent1"/>
              </a:effectRef>
              <a:fontRef idx="minor">
                <a:schemeClr val="tx1"/>
              </a:fontRef>
            </p:style>
          </p:cxnSp>
          <p:sp>
            <p:nvSpPr>
              <p:cNvPr id="89" name="TextBox 178"/>
              <p:cNvSpPr txBox="1"/>
              <p:nvPr/>
            </p:nvSpPr>
            <p:spPr>
              <a:xfrm>
                <a:off x="947429" y="1541576"/>
                <a:ext cx="1008030" cy="340057"/>
              </a:xfrm>
              <a:prstGeom prst="rect">
                <a:avLst/>
              </a:prstGeom>
              <a:noFill/>
            </p:spPr>
            <p:txBody>
              <a:bodyPr lIns="121908" tIns="0" rIns="121908" bIns="0">
                <a:spAutoFit/>
              </a:bodyPr>
              <a:lstStyle/>
              <a:p>
                <a:pPr algn="ctr">
                  <a:lnSpc>
                    <a:spcPct val="150000"/>
                  </a:lnSpc>
                  <a:defRPr/>
                </a:pPr>
                <a:r>
                  <a:rPr lang="zh-CN" altLang="en-US" sz="2133" dirty="0">
                    <a:solidFill>
                      <a:schemeClr val="tx1">
                        <a:lumMod val="65000"/>
                        <a:lumOff val="35000"/>
                      </a:schemeClr>
                    </a:solidFill>
                    <a:latin typeface="微软雅黑" pitchFamily="34" charset="-122"/>
                    <a:ea typeface="微软雅黑" pitchFamily="34" charset="-122"/>
                    <a:cs typeface="华文黑体" pitchFamily="2" charset="-122"/>
                  </a:rPr>
                  <a:t>添加标题</a:t>
                </a:r>
              </a:p>
            </p:txBody>
          </p:sp>
        </p:grpSp>
      </p:grpSp>
    </p:spTree>
  </p:cSld>
  <p:clrMapOvr>
    <a:masterClrMapping/>
  </p:clrMapOvr>
  <p:transition spd="slow" advClick="0" advTm="0">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1000"/>
                                        <p:tgtEl>
                                          <p:spTgt spid="5"/>
                                        </p:tgtEl>
                                      </p:cBhvr>
                                    </p:animEffect>
                                  </p:childTnLst>
                                </p:cTn>
                              </p:par>
                            </p:childTnLst>
                          </p:cTn>
                        </p:par>
                        <p:par>
                          <p:cTn id="8" fill="hold" nodeType="afterGroup">
                            <p:stCondLst>
                              <p:cond delay="1000"/>
                            </p:stCondLst>
                            <p:childTnLst>
                              <p:par>
                                <p:cTn id="9" presetID="2" presetClass="entr" presetSubtype="2" accel="5800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1500" fill="hold"/>
                                        <p:tgtEl>
                                          <p:spTgt spid="6"/>
                                        </p:tgtEl>
                                        <p:attrNameLst>
                                          <p:attrName>ppt_x</p:attrName>
                                        </p:attrNameLst>
                                      </p:cBhvr>
                                      <p:tavLst>
                                        <p:tav tm="0">
                                          <p:val>
                                            <p:strVal val="1+#ppt_w/2"/>
                                          </p:val>
                                        </p:tav>
                                        <p:tav tm="100000">
                                          <p:val>
                                            <p:strVal val="#ppt_x"/>
                                          </p:val>
                                        </p:tav>
                                      </p:tavLst>
                                    </p:anim>
                                    <p:anim calcmode="lin" valueType="num">
                                      <p:cBhvr additive="base">
                                        <p:cTn id="12" dur="15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2" accel="58000" fill="hold" nodeType="withEffect">
                                  <p:stCondLst>
                                    <p:cond delay="20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1500" fill="hold"/>
                                        <p:tgtEl>
                                          <p:spTgt spid="13"/>
                                        </p:tgtEl>
                                        <p:attrNameLst>
                                          <p:attrName>ppt_x</p:attrName>
                                        </p:attrNameLst>
                                      </p:cBhvr>
                                      <p:tavLst>
                                        <p:tav tm="0">
                                          <p:val>
                                            <p:strVal val="1+#ppt_w/2"/>
                                          </p:val>
                                        </p:tav>
                                        <p:tav tm="100000">
                                          <p:val>
                                            <p:strVal val="#ppt_x"/>
                                          </p:val>
                                        </p:tav>
                                      </p:tavLst>
                                    </p:anim>
                                    <p:anim calcmode="lin" valueType="num">
                                      <p:cBhvr additive="base">
                                        <p:cTn id="16" dur="1500" fill="hold"/>
                                        <p:tgtEl>
                                          <p:spTgt spid="13"/>
                                        </p:tgtEl>
                                        <p:attrNameLst>
                                          <p:attrName>ppt_y</p:attrName>
                                        </p:attrNameLst>
                                      </p:cBhvr>
                                      <p:tavLst>
                                        <p:tav tm="0">
                                          <p:val>
                                            <p:strVal val="#ppt_y"/>
                                          </p:val>
                                        </p:tav>
                                        <p:tav tm="100000">
                                          <p:val>
                                            <p:strVal val="#ppt_y"/>
                                          </p:val>
                                        </p:tav>
                                      </p:tavLst>
                                    </p:anim>
                                  </p:childTnLst>
                                </p:cTn>
                              </p:par>
                              <p:par>
                                <p:cTn id="17" presetID="2" presetClass="entr" presetSubtype="2" accel="58000" fill="hold" nodeType="withEffect">
                                  <p:stCondLst>
                                    <p:cond delay="400"/>
                                  </p:stCondLst>
                                  <p:childTnLst>
                                    <p:set>
                                      <p:cBhvr>
                                        <p:cTn id="18" dur="1" fill="hold">
                                          <p:stCondLst>
                                            <p:cond delay="0"/>
                                          </p:stCondLst>
                                        </p:cTn>
                                        <p:tgtEl>
                                          <p:spTgt spid="20"/>
                                        </p:tgtEl>
                                        <p:attrNameLst>
                                          <p:attrName>style.visibility</p:attrName>
                                        </p:attrNameLst>
                                      </p:cBhvr>
                                      <p:to>
                                        <p:strVal val="visible"/>
                                      </p:to>
                                    </p:set>
                                    <p:anim calcmode="lin" valueType="num">
                                      <p:cBhvr additive="base">
                                        <p:cTn id="19" dur="1500" fill="hold"/>
                                        <p:tgtEl>
                                          <p:spTgt spid="20"/>
                                        </p:tgtEl>
                                        <p:attrNameLst>
                                          <p:attrName>ppt_x</p:attrName>
                                        </p:attrNameLst>
                                      </p:cBhvr>
                                      <p:tavLst>
                                        <p:tav tm="0">
                                          <p:val>
                                            <p:strVal val="1+#ppt_w/2"/>
                                          </p:val>
                                        </p:tav>
                                        <p:tav tm="100000">
                                          <p:val>
                                            <p:strVal val="#ppt_x"/>
                                          </p:val>
                                        </p:tav>
                                      </p:tavLst>
                                    </p:anim>
                                    <p:anim calcmode="lin" valueType="num">
                                      <p:cBhvr additive="base">
                                        <p:cTn id="20" dur="1500" fill="hold"/>
                                        <p:tgtEl>
                                          <p:spTgt spid="20"/>
                                        </p:tgtEl>
                                        <p:attrNameLst>
                                          <p:attrName>ppt_y</p:attrName>
                                        </p:attrNameLst>
                                      </p:cBhvr>
                                      <p:tavLst>
                                        <p:tav tm="0">
                                          <p:val>
                                            <p:strVal val="#ppt_y"/>
                                          </p:val>
                                        </p:tav>
                                        <p:tav tm="100000">
                                          <p:val>
                                            <p:strVal val="#ppt_y"/>
                                          </p:val>
                                        </p:tav>
                                      </p:tavLst>
                                    </p:anim>
                                  </p:childTnLst>
                                </p:cTn>
                              </p:par>
                              <p:par>
                                <p:cTn id="21" presetID="2" presetClass="entr" presetSubtype="2" accel="58000" fill="hold" nodeType="withEffect">
                                  <p:stCondLst>
                                    <p:cond delay="600"/>
                                  </p:stCondLst>
                                  <p:childTnLst>
                                    <p:set>
                                      <p:cBhvr>
                                        <p:cTn id="22" dur="1" fill="hold">
                                          <p:stCondLst>
                                            <p:cond delay="0"/>
                                          </p:stCondLst>
                                        </p:cTn>
                                        <p:tgtEl>
                                          <p:spTgt spid="27"/>
                                        </p:tgtEl>
                                        <p:attrNameLst>
                                          <p:attrName>style.visibility</p:attrName>
                                        </p:attrNameLst>
                                      </p:cBhvr>
                                      <p:to>
                                        <p:strVal val="visible"/>
                                      </p:to>
                                    </p:set>
                                    <p:anim calcmode="lin" valueType="num">
                                      <p:cBhvr additive="base">
                                        <p:cTn id="23" dur="1500" fill="hold"/>
                                        <p:tgtEl>
                                          <p:spTgt spid="27"/>
                                        </p:tgtEl>
                                        <p:attrNameLst>
                                          <p:attrName>ppt_x</p:attrName>
                                        </p:attrNameLst>
                                      </p:cBhvr>
                                      <p:tavLst>
                                        <p:tav tm="0">
                                          <p:val>
                                            <p:strVal val="1+#ppt_w/2"/>
                                          </p:val>
                                        </p:tav>
                                        <p:tav tm="100000">
                                          <p:val>
                                            <p:strVal val="#ppt_x"/>
                                          </p:val>
                                        </p:tav>
                                      </p:tavLst>
                                    </p:anim>
                                    <p:anim calcmode="lin" valueType="num">
                                      <p:cBhvr additive="base">
                                        <p:cTn id="24" dur="1500" fill="hold"/>
                                        <p:tgtEl>
                                          <p:spTgt spid="27"/>
                                        </p:tgtEl>
                                        <p:attrNameLst>
                                          <p:attrName>ppt_y</p:attrName>
                                        </p:attrNameLst>
                                      </p:cBhvr>
                                      <p:tavLst>
                                        <p:tav tm="0">
                                          <p:val>
                                            <p:strVal val="#ppt_y"/>
                                          </p:val>
                                        </p:tav>
                                        <p:tav tm="100000">
                                          <p:val>
                                            <p:strVal val="#ppt_y"/>
                                          </p:val>
                                        </p:tav>
                                      </p:tavLst>
                                    </p:anim>
                                  </p:childTnLst>
                                </p:cTn>
                              </p:par>
                              <p:par>
                                <p:cTn id="25" presetID="2" presetClass="entr" presetSubtype="2" accel="58000" fill="hold" nodeType="withEffect">
                                  <p:stCondLst>
                                    <p:cond delay="800"/>
                                  </p:stCondLst>
                                  <p:childTnLst>
                                    <p:set>
                                      <p:cBhvr>
                                        <p:cTn id="26" dur="1" fill="hold">
                                          <p:stCondLst>
                                            <p:cond delay="0"/>
                                          </p:stCondLst>
                                        </p:cTn>
                                        <p:tgtEl>
                                          <p:spTgt spid="34"/>
                                        </p:tgtEl>
                                        <p:attrNameLst>
                                          <p:attrName>style.visibility</p:attrName>
                                        </p:attrNameLst>
                                      </p:cBhvr>
                                      <p:to>
                                        <p:strVal val="visible"/>
                                      </p:to>
                                    </p:set>
                                    <p:anim calcmode="lin" valueType="num">
                                      <p:cBhvr additive="base">
                                        <p:cTn id="27" dur="1500" fill="hold"/>
                                        <p:tgtEl>
                                          <p:spTgt spid="34"/>
                                        </p:tgtEl>
                                        <p:attrNameLst>
                                          <p:attrName>ppt_x</p:attrName>
                                        </p:attrNameLst>
                                      </p:cBhvr>
                                      <p:tavLst>
                                        <p:tav tm="0">
                                          <p:val>
                                            <p:strVal val="1+#ppt_w/2"/>
                                          </p:val>
                                        </p:tav>
                                        <p:tav tm="100000">
                                          <p:val>
                                            <p:strVal val="#ppt_x"/>
                                          </p:val>
                                        </p:tav>
                                      </p:tavLst>
                                    </p:anim>
                                    <p:anim calcmode="lin" valueType="num">
                                      <p:cBhvr additive="base">
                                        <p:cTn id="28" dur="1500" fill="hold"/>
                                        <p:tgtEl>
                                          <p:spTgt spid="34"/>
                                        </p:tgtEl>
                                        <p:attrNameLst>
                                          <p:attrName>ppt_y</p:attrName>
                                        </p:attrNameLst>
                                      </p:cBhvr>
                                      <p:tavLst>
                                        <p:tav tm="0">
                                          <p:val>
                                            <p:strVal val="#ppt_y"/>
                                          </p:val>
                                        </p:tav>
                                        <p:tav tm="100000">
                                          <p:val>
                                            <p:strVal val="#ppt_y"/>
                                          </p:val>
                                        </p:tav>
                                      </p:tavLst>
                                    </p:anim>
                                  </p:childTnLst>
                                </p:cTn>
                              </p:par>
                              <p:par>
                                <p:cTn id="29" presetID="2" presetClass="entr" presetSubtype="2" accel="58000" fill="hold" nodeType="withEffect">
                                  <p:stCondLst>
                                    <p:cond delay="1000"/>
                                  </p:stCondLst>
                                  <p:childTnLst>
                                    <p:set>
                                      <p:cBhvr>
                                        <p:cTn id="30" dur="1" fill="hold">
                                          <p:stCondLst>
                                            <p:cond delay="0"/>
                                          </p:stCondLst>
                                        </p:cTn>
                                        <p:tgtEl>
                                          <p:spTgt spid="41"/>
                                        </p:tgtEl>
                                        <p:attrNameLst>
                                          <p:attrName>style.visibility</p:attrName>
                                        </p:attrNameLst>
                                      </p:cBhvr>
                                      <p:to>
                                        <p:strVal val="visible"/>
                                      </p:to>
                                    </p:set>
                                    <p:anim calcmode="lin" valueType="num">
                                      <p:cBhvr additive="base">
                                        <p:cTn id="31" dur="1500" fill="hold"/>
                                        <p:tgtEl>
                                          <p:spTgt spid="41"/>
                                        </p:tgtEl>
                                        <p:attrNameLst>
                                          <p:attrName>ppt_x</p:attrName>
                                        </p:attrNameLst>
                                      </p:cBhvr>
                                      <p:tavLst>
                                        <p:tav tm="0">
                                          <p:val>
                                            <p:strVal val="1+#ppt_w/2"/>
                                          </p:val>
                                        </p:tav>
                                        <p:tav tm="100000">
                                          <p:val>
                                            <p:strVal val="#ppt_x"/>
                                          </p:val>
                                        </p:tav>
                                      </p:tavLst>
                                    </p:anim>
                                    <p:anim calcmode="lin" valueType="num">
                                      <p:cBhvr additive="base">
                                        <p:cTn id="32" dur="1500" fill="hold"/>
                                        <p:tgtEl>
                                          <p:spTgt spid="41"/>
                                        </p:tgtEl>
                                        <p:attrNameLst>
                                          <p:attrName>ppt_y</p:attrName>
                                        </p:attrNameLst>
                                      </p:cBhvr>
                                      <p:tavLst>
                                        <p:tav tm="0">
                                          <p:val>
                                            <p:strVal val="#ppt_y"/>
                                          </p:val>
                                        </p:tav>
                                        <p:tav tm="100000">
                                          <p:val>
                                            <p:strVal val="#ppt_y"/>
                                          </p:val>
                                        </p:tav>
                                      </p:tavLst>
                                    </p:anim>
                                  </p:childTnLst>
                                </p:cTn>
                              </p:par>
                              <p:par>
                                <p:cTn id="33" presetID="2" presetClass="entr" presetSubtype="2" accel="58000" fill="hold" nodeType="withEffect">
                                  <p:stCondLst>
                                    <p:cond delay="1200"/>
                                  </p:stCondLst>
                                  <p:childTnLst>
                                    <p:set>
                                      <p:cBhvr>
                                        <p:cTn id="34" dur="1" fill="hold">
                                          <p:stCondLst>
                                            <p:cond delay="0"/>
                                          </p:stCondLst>
                                        </p:cTn>
                                        <p:tgtEl>
                                          <p:spTgt spid="48"/>
                                        </p:tgtEl>
                                        <p:attrNameLst>
                                          <p:attrName>style.visibility</p:attrName>
                                        </p:attrNameLst>
                                      </p:cBhvr>
                                      <p:to>
                                        <p:strVal val="visible"/>
                                      </p:to>
                                    </p:set>
                                    <p:anim calcmode="lin" valueType="num">
                                      <p:cBhvr additive="base">
                                        <p:cTn id="35" dur="1500" fill="hold"/>
                                        <p:tgtEl>
                                          <p:spTgt spid="48"/>
                                        </p:tgtEl>
                                        <p:attrNameLst>
                                          <p:attrName>ppt_x</p:attrName>
                                        </p:attrNameLst>
                                      </p:cBhvr>
                                      <p:tavLst>
                                        <p:tav tm="0">
                                          <p:val>
                                            <p:strVal val="1+#ppt_w/2"/>
                                          </p:val>
                                        </p:tav>
                                        <p:tav tm="100000">
                                          <p:val>
                                            <p:strVal val="#ppt_x"/>
                                          </p:val>
                                        </p:tav>
                                      </p:tavLst>
                                    </p:anim>
                                    <p:anim calcmode="lin" valueType="num">
                                      <p:cBhvr additive="base">
                                        <p:cTn id="36" dur="1500" fill="hold"/>
                                        <p:tgtEl>
                                          <p:spTgt spid="48"/>
                                        </p:tgtEl>
                                        <p:attrNameLst>
                                          <p:attrName>ppt_y</p:attrName>
                                        </p:attrNameLst>
                                      </p:cBhvr>
                                      <p:tavLst>
                                        <p:tav tm="0">
                                          <p:val>
                                            <p:strVal val="#ppt_y"/>
                                          </p:val>
                                        </p:tav>
                                        <p:tav tm="100000">
                                          <p:val>
                                            <p:strVal val="#ppt_y"/>
                                          </p:val>
                                        </p:tav>
                                      </p:tavLst>
                                    </p:anim>
                                  </p:childTnLst>
                                </p:cTn>
                              </p:par>
                            </p:childTnLst>
                          </p:cTn>
                        </p:par>
                        <p:par>
                          <p:cTn id="37" fill="hold" nodeType="afterGroup">
                            <p:stCondLst>
                              <p:cond delay="3700"/>
                            </p:stCondLst>
                            <p:childTnLst>
                              <p:par>
                                <p:cTn id="38" presetID="47" presetClass="entr" presetSubtype="0" fill="hold" nodeType="afterEffect">
                                  <p:stCondLst>
                                    <p:cond delay="0"/>
                                  </p:stCondLst>
                                  <p:childTnLst>
                                    <p:set>
                                      <p:cBhvr>
                                        <p:cTn id="39" dur="1" fill="hold">
                                          <p:stCondLst>
                                            <p:cond delay="0"/>
                                          </p:stCondLst>
                                        </p:cTn>
                                        <p:tgtEl>
                                          <p:spTgt spid="70"/>
                                        </p:tgtEl>
                                        <p:attrNameLst>
                                          <p:attrName>style.visibility</p:attrName>
                                        </p:attrNameLst>
                                      </p:cBhvr>
                                      <p:to>
                                        <p:strVal val="visible"/>
                                      </p:to>
                                    </p:set>
                                    <p:animEffect transition="in" filter="fade">
                                      <p:cBhvr>
                                        <p:cTn id="40" dur="500"/>
                                        <p:tgtEl>
                                          <p:spTgt spid="70"/>
                                        </p:tgtEl>
                                      </p:cBhvr>
                                    </p:animEffect>
                                    <p:anim calcmode="lin" valueType="num">
                                      <p:cBhvr>
                                        <p:cTn id="41" dur="500" fill="hold"/>
                                        <p:tgtEl>
                                          <p:spTgt spid="70"/>
                                        </p:tgtEl>
                                        <p:attrNameLst>
                                          <p:attrName>ppt_x</p:attrName>
                                        </p:attrNameLst>
                                      </p:cBhvr>
                                      <p:tavLst>
                                        <p:tav tm="0">
                                          <p:val>
                                            <p:strVal val="#ppt_x"/>
                                          </p:val>
                                        </p:tav>
                                        <p:tav tm="100000">
                                          <p:val>
                                            <p:strVal val="#ppt_x"/>
                                          </p:val>
                                        </p:tav>
                                      </p:tavLst>
                                    </p:anim>
                                    <p:anim calcmode="lin" valueType="num">
                                      <p:cBhvr>
                                        <p:cTn id="42" dur="500" fill="hold"/>
                                        <p:tgtEl>
                                          <p:spTgt spid="70"/>
                                        </p:tgtEl>
                                        <p:attrNameLst>
                                          <p:attrName>ppt_y</p:attrName>
                                        </p:attrNameLst>
                                      </p:cBhvr>
                                      <p:tavLst>
                                        <p:tav tm="0">
                                          <p:val>
                                            <p:strVal val="#ppt_y-.1"/>
                                          </p:val>
                                        </p:tav>
                                        <p:tav tm="100000">
                                          <p:val>
                                            <p:strVal val="#ppt_y"/>
                                          </p:val>
                                        </p:tav>
                                      </p:tavLst>
                                    </p:anim>
                                  </p:childTnLst>
                                </p:cTn>
                              </p:par>
                              <p:par>
                                <p:cTn id="43" presetID="47" presetClass="entr" presetSubtype="0" fill="hold" nodeType="withEffect">
                                  <p:stCondLst>
                                    <p:cond delay="300"/>
                                  </p:stCondLst>
                                  <p:childTnLst>
                                    <p:set>
                                      <p:cBhvr>
                                        <p:cTn id="44" dur="1" fill="hold">
                                          <p:stCondLst>
                                            <p:cond delay="0"/>
                                          </p:stCondLst>
                                        </p:cTn>
                                        <p:tgtEl>
                                          <p:spTgt spid="65"/>
                                        </p:tgtEl>
                                        <p:attrNameLst>
                                          <p:attrName>style.visibility</p:attrName>
                                        </p:attrNameLst>
                                      </p:cBhvr>
                                      <p:to>
                                        <p:strVal val="visible"/>
                                      </p:to>
                                    </p:set>
                                    <p:animEffect transition="in" filter="fade">
                                      <p:cBhvr>
                                        <p:cTn id="45" dur="500"/>
                                        <p:tgtEl>
                                          <p:spTgt spid="65"/>
                                        </p:tgtEl>
                                      </p:cBhvr>
                                    </p:animEffect>
                                    <p:anim calcmode="lin" valueType="num">
                                      <p:cBhvr>
                                        <p:cTn id="46" dur="500" fill="hold"/>
                                        <p:tgtEl>
                                          <p:spTgt spid="65"/>
                                        </p:tgtEl>
                                        <p:attrNameLst>
                                          <p:attrName>ppt_x</p:attrName>
                                        </p:attrNameLst>
                                      </p:cBhvr>
                                      <p:tavLst>
                                        <p:tav tm="0">
                                          <p:val>
                                            <p:strVal val="#ppt_x"/>
                                          </p:val>
                                        </p:tav>
                                        <p:tav tm="100000">
                                          <p:val>
                                            <p:strVal val="#ppt_x"/>
                                          </p:val>
                                        </p:tav>
                                      </p:tavLst>
                                    </p:anim>
                                    <p:anim calcmode="lin" valueType="num">
                                      <p:cBhvr>
                                        <p:cTn id="47" dur="500" fill="hold"/>
                                        <p:tgtEl>
                                          <p:spTgt spid="65"/>
                                        </p:tgtEl>
                                        <p:attrNameLst>
                                          <p:attrName>ppt_y</p:attrName>
                                        </p:attrNameLst>
                                      </p:cBhvr>
                                      <p:tavLst>
                                        <p:tav tm="0">
                                          <p:val>
                                            <p:strVal val="#ppt_y-.1"/>
                                          </p:val>
                                        </p:tav>
                                        <p:tav tm="100000">
                                          <p:val>
                                            <p:strVal val="#ppt_y"/>
                                          </p:val>
                                        </p:tav>
                                      </p:tavLst>
                                    </p:anim>
                                  </p:childTnLst>
                                </p:cTn>
                              </p:par>
                              <p:par>
                                <p:cTn id="48" presetID="47" presetClass="entr" presetSubtype="0" fill="hold" nodeType="withEffect">
                                  <p:stCondLst>
                                    <p:cond delay="600"/>
                                  </p:stCondLst>
                                  <p:childTnLst>
                                    <p:set>
                                      <p:cBhvr>
                                        <p:cTn id="49" dur="1" fill="hold">
                                          <p:stCondLst>
                                            <p:cond delay="0"/>
                                          </p:stCondLst>
                                        </p:cTn>
                                        <p:tgtEl>
                                          <p:spTgt spid="60"/>
                                        </p:tgtEl>
                                        <p:attrNameLst>
                                          <p:attrName>style.visibility</p:attrName>
                                        </p:attrNameLst>
                                      </p:cBhvr>
                                      <p:to>
                                        <p:strVal val="visible"/>
                                      </p:to>
                                    </p:set>
                                    <p:animEffect transition="in" filter="fade">
                                      <p:cBhvr>
                                        <p:cTn id="50" dur="500"/>
                                        <p:tgtEl>
                                          <p:spTgt spid="60"/>
                                        </p:tgtEl>
                                      </p:cBhvr>
                                    </p:animEffect>
                                    <p:anim calcmode="lin" valueType="num">
                                      <p:cBhvr>
                                        <p:cTn id="51" dur="500" fill="hold"/>
                                        <p:tgtEl>
                                          <p:spTgt spid="60"/>
                                        </p:tgtEl>
                                        <p:attrNameLst>
                                          <p:attrName>ppt_x</p:attrName>
                                        </p:attrNameLst>
                                      </p:cBhvr>
                                      <p:tavLst>
                                        <p:tav tm="0">
                                          <p:val>
                                            <p:strVal val="#ppt_x"/>
                                          </p:val>
                                        </p:tav>
                                        <p:tav tm="100000">
                                          <p:val>
                                            <p:strVal val="#ppt_x"/>
                                          </p:val>
                                        </p:tav>
                                      </p:tavLst>
                                    </p:anim>
                                    <p:anim calcmode="lin" valueType="num">
                                      <p:cBhvr>
                                        <p:cTn id="52" dur="500" fill="hold"/>
                                        <p:tgtEl>
                                          <p:spTgt spid="60"/>
                                        </p:tgtEl>
                                        <p:attrNameLst>
                                          <p:attrName>ppt_y</p:attrName>
                                        </p:attrNameLst>
                                      </p:cBhvr>
                                      <p:tavLst>
                                        <p:tav tm="0">
                                          <p:val>
                                            <p:strVal val="#ppt_y-.1"/>
                                          </p:val>
                                        </p:tav>
                                        <p:tav tm="100000">
                                          <p:val>
                                            <p:strVal val="#ppt_y"/>
                                          </p:val>
                                        </p:tav>
                                      </p:tavLst>
                                    </p:anim>
                                  </p:childTnLst>
                                </p:cTn>
                              </p:par>
                              <p:par>
                                <p:cTn id="53" presetID="47" presetClass="entr" presetSubtype="0" fill="hold" nodeType="withEffect">
                                  <p:stCondLst>
                                    <p:cond delay="800"/>
                                  </p:stCondLst>
                                  <p:childTnLst>
                                    <p:set>
                                      <p:cBhvr>
                                        <p:cTn id="54" dur="1" fill="hold">
                                          <p:stCondLst>
                                            <p:cond delay="0"/>
                                          </p:stCondLst>
                                        </p:cTn>
                                        <p:tgtEl>
                                          <p:spTgt spid="55"/>
                                        </p:tgtEl>
                                        <p:attrNameLst>
                                          <p:attrName>style.visibility</p:attrName>
                                        </p:attrNameLst>
                                      </p:cBhvr>
                                      <p:to>
                                        <p:strVal val="visible"/>
                                      </p:to>
                                    </p:set>
                                    <p:animEffect transition="in" filter="fade">
                                      <p:cBhvr>
                                        <p:cTn id="55" dur="500"/>
                                        <p:tgtEl>
                                          <p:spTgt spid="55"/>
                                        </p:tgtEl>
                                      </p:cBhvr>
                                    </p:animEffect>
                                    <p:anim calcmode="lin" valueType="num">
                                      <p:cBhvr>
                                        <p:cTn id="56" dur="500" fill="hold"/>
                                        <p:tgtEl>
                                          <p:spTgt spid="55"/>
                                        </p:tgtEl>
                                        <p:attrNameLst>
                                          <p:attrName>ppt_x</p:attrName>
                                        </p:attrNameLst>
                                      </p:cBhvr>
                                      <p:tavLst>
                                        <p:tav tm="0">
                                          <p:val>
                                            <p:strVal val="#ppt_x"/>
                                          </p:val>
                                        </p:tav>
                                        <p:tav tm="100000">
                                          <p:val>
                                            <p:strVal val="#ppt_x"/>
                                          </p:val>
                                        </p:tav>
                                      </p:tavLst>
                                    </p:anim>
                                    <p:anim calcmode="lin" valueType="num">
                                      <p:cBhvr>
                                        <p:cTn id="57" dur="500" fill="hold"/>
                                        <p:tgtEl>
                                          <p:spTgt spid="55"/>
                                        </p:tgtEl>
                                        <p:attrNameLst>
                                          <p:attrName>ppt_y</p:attrName>
                                        </p:attrNameLst>
                                      </p:cBhvr>
                                      <p:tavLst>
                                        <p:tav tm="0">
                                          <p:val>
                                            <p:strVal val="#ppt_y-.1"/>
                                          </p:val>
                                        </p:tav>
                                        <p:tav tm="100000">
                                          <p:val>
                                            <p:strVal val="#ppt_y"/>
                                          </p:val>
                                        </p:tav>
                                      </p:tavLst>
                                    </p:anim>
                                  </p:childTnLst>
                                </p:cTn>
                              </p:par>
                              <p:par>
                                <p:cTn id="58" presetID="42" presetClass="entr" presetSubtype="0" fill="hold" nodeType="withEffect">
                                  <p:stCondLst>
                                    <p:cond delay="0"/>
                                  </p:stCondLst>
                                  <p:childTnLst>
                                    <p:set>
                                      <p:cBhvr>
                                        <p:cTn id="59" dur="1" fill="hold">
                                          <p:stCondLst>
                                            <p:cond delay="0"/>
                                          </p:stCondLst>
                                        </p:cTn>
                                        <p:tgtEl>
                                          <p:spTgt spid="75"/>
                                        </p:tgtEl>
                                        <p:attrNameLst>
                                          <p:attrName>style.visibility</p:attrName>
                                        </p:attrNameLst>
                                      </p:cBhvr>
                                      <p:to>
                                        <p:strVal val="visible"/>
                                      </p:to>
                                    </p:set>
                                    <p:animEffect transition="in" filter="fade">
                                      <p:cBhvr>
                                        <p:cTn id="60" dur="500"/>
                                        <p:tgtEl>
                                          <p:spTgt spid="75"/>
                                        </p:tgtEl>
                                      </p:cBhvr>
                                    </p:animEffect>
                                    <p:anim calcmode="lin" valueType="num">
                                      <p:cBhvr>
                                        <p:cTn id="61" dur="500" fill="hold"/>
                                        <p:tgtEl>
                                          <p:spTgt spid="75"/>
                                        </p:tgtEl>
                                        <p:attrNameLst>
                                          <p:attrName>ppt_x</p:attrName>
                                        </p:attrNameLst>
                                      </p:cBhvr>
                                      <p:tavLst>
                                        <p:tav tm="0">
                                          <p:val>
                                            <p:strVal val="#ppt_x"/>
                                          </p:val>
                                        </p:tav>
                                        <p:tav tm="100000">
                                          <p:val>
                                            <p:strVal val="#ppt_x"/>
                                          </p:val>
                                        </p:tav>
                                      </p:tavLst>
                                    </p:anim>
                                    <p:anim calcmode="lin" valueType="num">
                                      <p:cBhvr>
                                        <p:cTn id="62" dur="500" fill="hold"/>
                                        <p:tgtEl>
                                          <p:spTgt spid="75"/>
                                        </p:tgtEl>
                                        <p:attrNameLst>
                                          <p:attrName>ppt_y</p:attrName>
                                        </p:attrNameLst>
                                      </p:cBhvr>
                                      <p:tavLst>
                                        <p:tav tm="0">
                                          <p:val>
                                            <p:strVal val="#ppt_y+.1"/>
                                          </p:val>
                                        </p:tav>
                                        <p:tav tm="100000">
                                          <p:val>
                                            <p:strVal val="#ppt_y"/>
                                          </p:val>
                                        </p:tav>
                                      </p:tavLst>
                                    </p:anim>
                                  </p:childTnLst>
                                </p:cTn>
                              </p:par>
                              <p:par>
                                <p:cTn id="63" presetID="42" presetClass="entr" presetSubtype="0" fill="hold" nodeType="withEffect">
                                  <p:stCondLst>
                                    <p:cond delay="300"/>
                                  </p:stCondLst>
                                  <p:childTnLst>
                                    <p:set>
                                      <p:cBhvr>
                                        <p:cTn id="64" dur="1" fill="hold">
                                          <p:stCondLst>
                                            <p:cond delay="0"/>
                                          </p:stCondLst>
                                        </p:cTn>
                                        <p:tgtEl>
                                          <p:spTgt spid="80"/>
                                        </p:tgtEl>
                                        <p:attrNameLst>
                                          <p:attrName>style.visibility</p:attrName>
                                        </p:attrNameLst>
                                      </p:cBhvr>
                                      <p:to>
                                        <p:strVal val="visible"/>
                                      </p:to>
                                    </p:set>
                                    <p:animEffect transition="in" filter="fade">
                                      <p:cBhvr>
                                        <p:cTn id="65" dur="500"/>
                                        <p:tgtEl>
                                          <p:spTgt spid="80"/>
                                        </p:tgtEl>
                                      </p:cBhvr>
                                    </p:animEffect>
                                    <p:anim calcmode="lin" valueType="num">
                                      <p:cBhvr>
                                        <p:cTn id="66" dur="500" fill="hold"/>
                                        <p:tgtEl>
                                          <p:spTgt spid="80"/>
                                        </p:tgtEl>
                                        <p:attrNameLst>
                                          <p:attrName>ppt_x</p:attrName>
                                        </p:attrNameLst>
                                      </p:cBhvr>
                                      <p:tavLst>
                                        <p:tav tm="0">
                                          <p:val>
                                            <p:strVal val="#ppt_x"/>
                                          </p:val>
                                        </p:tav>
                                        <p:tav tm="100000">
                                          <p:val>
                                            <p:strVal val="#ppt_x"/>
                                          </p:val>
                                        </p:tav>
                                      </p:tavLst>
                                    </p:anim>
                                    <p:anim calcmode="lin" valueType="num">
                                      <p:cBhvr>
                                        <p:cTn id="67" dur="500" fill="hold"/>
                                        <p:tgtEl>
                                          <p:spTgt spid="80"/>
                                        </p:tgtEl>
                                        <p:attrNameLst>
                                          <p:attrName>ppt_y</p:attrName>
                                        </p:attrNameLst>
                                      </p:cBhvr>
                                      <p:tavLst>
                                        <p:tav tm="0">
                                          <p:val>
                                            <p:strVal val="#ppt_y+.1"/>
                                          </p:val>
                                        </p:tav>
                                        <p:tav tm="100000">
                                          <p:val>
                                            <p:strVal val="#ppt_y"/>
                                          </p:val>
                                        </p:tav>
                                      </p:tavLst>
                                    </p:anim>
                                  </p:childTnLst>
                                </p:cTn>
                              </p:par>
                              <p:par>
                                <p:cTn id="68" presetID="42" presetClass="entr" presetSubtype="0" fill="hold" nodeType="withEffect">
                                  <p:stCondLst>
                                    <p:cond delay="600"/>
                                  </p:stCondLst>
                                  <p:childTnLst>
                                    <p:set>
                                      <p:cBhvr>
                                        <p:cTn id="69" dur="1" fill="hold">
                                          <p:stCondLst>
                                            <p:cond delay="0"/>
                                          </p:stCondLst>
                                        </p:cTn>
                                        <p:tgtEl>
                                          <p:spTgt spid="85"/>
                                        </p:tgtEl>
                                        <p:attrNameLst>
                                          <p:attrName>style.visibility</p:attrName>
                                        </p:attrNameLst>
                                      </p:cBhvr>
                                      <p:to>
                                        <p:strVal val="visible"/>
                                      </p:to>
                                    </p:set>
                                    <p:animEffect transition="in" filter="fade">
                                      <p:cBhvr>
                                        <p:cTn id="70" dur="500"/>
                                        <p:tgtEl>
                                          <p:spTgt spid="85"/>
                                        </p:tgtEl>
                                      </p:cBhvr>
                                    </p:animEffect>
                                    <p:anim calcmode="lin" valueType="num">
                                      <p:cBhvr>
                                        <p:cTn id="71" dur="500" fill="hold"/>
                                        <p:tgtEl>
                                          <p:spTgt spid="85"/>
                                        </p:tgtEl>
                                        <p:attrNameLst>
                                          <p:attrName>ppt_x</p:attrName>
                                        </p:attrNameLst>
                                      </p:cBhvr>
                                      <p:tavLst>
                                        <p:tav tm="0">
                                          <p:val>
                                            <p:strVal val="#ppt_x"/>
                                          </p:val>
                                        </p:tav>
                                        <p:tav tm="100000">
                                          <p:val>
                                            <p:strVal val="#ppt_x"/>
                                          </p:val>
                                        </p:tav>
                                      </p:tavLst>
                                    </p:anim>
                                    <p:anim calcmode="lin" valueType="num">
                                      <p:cBhvr>
                                        <p:cTn id="72" dur="500" fill="hold"/>
                                        <p:tgtEl>
                                          <p:spTgt spid="8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a:off x="5967413" y="0"/>
            <a:ext cx="0" cy="4093029"/>
          </a:xfrm>
          <a:prstGeom prst="line">
            <a:avLst/>
          </a:prstGeom>
          <a:ln>
            <a:solidFill>
              <a:schemeClr val="bg1"/>
            </a:solidFill>
          </a:ln>
          <a:effectLst>
            <a:glow rad="127000">
              <a:srgbClr val="FFC000">
                <a:alpha val="40000"/>
              </a:srgbClr>
            </a:glow>
          </a:effectLst>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a:off x="2510971" y="3962400"/>
            <a:ext cx="6908800" cy="0"/>
          </a:xfrm>
          <a:prstGeom prst="line">
            <a:avLst/>
          </a:prstGeom>
          <a:ln>
            <a:solidFill>
              <a:schemeClr val="bg1"/>
            </a:solidFill>
          </a:ln>
          <a:effectLst>
            <a:glow rad="127000">
              <a:srgbClr val="FFC000">
                <a:alpha val="40000"/>
              </a:srgbClr>
            </a:glow>
          </a:effectLst>
        </p:spPr>
        <p:style>
          <a:lnRef idx="1">
            <a:schemeClr val="accent1"/>
          </a:lnRef>
          <a:fillRef idx="0">
            <a:schemeClr val="accent1"/>
          </a:fillRef>
          <a:effectRef idx="0">
            <a:schemeClr val="accent1"/>
          </a:effectRef>
          <a:fontRef idx="minor">
            <a:schemeClr val="tx1"/>
          </a:fontRef>
        </p:style>
      </p:cxnSp>
      <p:sp>
        <p:nvSpPr>
          <p:cNvPr id="5" name="TextBox 42" descr="6A3013BADB884660B194CAD3FEF2932C# #TextBox 42"/>
          <p:cNvSpPr txBox="1">
            <a:spLocks noChangeArrowheads="1"/>
          </p:cNvSpPr>
          <p:nvPr/>
        </p:nvSpPr>
        <p:spPr bwMode="auto">
          <a:xfrm>
            <a:off x="6215063" y="3446463"/>
            <a:ext cx="34163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eaLnBrk="1" hangingPunct="1"/>
            <a:r>
              <a:rPr lang="zh-CN" altLang="en-US" sz="3600">
                <a:latin typeface="微软雅黑" pitchFamily="34" charset="-122"/>
                <a:ea typeface="微软雅黑" pitchFamily="34" charset="-122"/>
              </a:rPr>
              <a:t>上半年工作概述</a:t>
            </a:r>
          </a:p>
        </p:txBody>
      </p:sp>
      <p:sp>
        <p:nvSpPr>
          <p:cNvPr id="6" name="TextBox 42" descr="6A3013BADB884660B194CAD3FEF2932C# #TextBox 42"/>
          <p:cNvSpPr txBox="1">
            <a:spLocks noChangeArrowheads="1"/>
          </p:cNvSpPr>
          <p:nvPr/>
        </p:nvSpPr>
        <p:spPr bwMode="auto">
          <a:xfrm>
            <a:off x="2503488" y="1468438"/>
            <a:ext cx="3178175" cy="315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eaLnBrk="1" hangingPunct="1"/>
            <a:r>
              <a:rPr lang="en-US" altLang="zh-CN" sz="19900">
                <a:latin typeface="微软雅黑" pitchFamily="34" charset="-122"/>
                <a:ea typeface="微软雅黑" pitchFamily="34" charset="-122"/>
              </a:rPr>
              <a:t>02</a:t>
            </a:r>
            <a:endParaRPr lang="zh-CN" altLang="en-US" sz="19900">
              <a:latin typeface="微软雅黑" pitchFamily="34" charset="-122"/>
              <a:ea typeface="微软雅黑" pitchFamily="34" charset="-122"/>
            </a:endParaRPr>
          </a:p>
        </p:txBody>
      </p:sp>
    </p:spTree>
  </p:cSld>
  <p:clrMapOvr>
    <a:masterClrMapping/>
  </p:clrMapOvr>
  <p:transition spd="slow" advClick="0" advTm="0">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500"/>
                                        <p:tgtEl>
                                          <p:spTgt spid="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37"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outVertical)">
                                      <p:cBhvr>
                                        <p:cTn id="12" dur="1000"/>
                                        <p:tgtEl>
                                          <p:spTgt spid="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1000" fill="hold"/>
                                        <p:tgtEl>
                                          <p:spTgt spid="6"/>
                                        </p:tgtEl>
                                        <p:attrNameLst>
                                          <p:attrName>ppt_w</p:attrName>
                                        </p:attrNameLst>
                                      </p:cBhvr>
                                      <p:tavLst>
                                        <p:tav tm="0">
                                          <p:val>
                                            <p:fltVal val="0"/>
                                          </p:val>
                                        </p:tav>
                                        <p:tav tm="100000">
                                          <p:val>
                                            <p:strVal val="#ppt_w"/>
                                          </p:val>
                                        </p:tav>
                                      </p:tavLst>
                                    </p:anim>
                                    <p:anim calcmode="lin" valueType="num">
                                      <p:cBhvr>
                                        <p:cTn id="18" dur="1000" fill="hold"/>
                                        <p:tgtEl>
                                          <p:spTgt spid="6"/>
                                        </p:tgtEl>
                                        <p:attrNameLst>
                                          <p:attrName>ppt_h</p:attrName>
                                        </p:attrNameLst>
                                      </p:cBhvr>
                                      <p:tavLst>
                                        <p:tav tm="0">
                                          <p:val>
                                            <p:fltVal val="0"/>
                                          </p:val>
                                        </p:tav>
                                        <p:tav tm="100000">
                                          <p:val>
                                            <p:strVal val="#ppt_h"/>
                                          </p:val>
                                        </p:tav>
                                      </p:tavLst>
                                    </p:anim>
                                    <p:animEffect transition="in" filter="fade">
                                      <p:cBhvr>
                                        <p:cTn id="19" dur="1000"/>
                                        <p:tgtEl>
                                          <p:spTgt spid="6"/>
                                        </p:tgtEl>
                                      </p:cBhvr>
                                    </p:animEffect>
                                  </p:childTnLst>
                                </p:cTn>
                              </p:par>
                              <p:par>
                                <p:cTn id="20" presetID="23" presetClass="entr" presetSubtype="36"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1000" fill="hold"/>
                                        <p:tgtEl>
                                          <p:spTgt spid="5"/>
                                        </p:tgtEl>
                                        <p:attrNameLst>
                                          <p:attrName>ppt_w</p:attrName>
                                        </p:attrNameLst>
                                      </p:cBhvr>
                                      <p:tavLst>
                                        <p:tav tm="0">
                                          <p:val>
                                            <p:strVal val="(6*min(max(#ppt_w*#ppt_h,.3),1)-7.4)/-.7*#ppt_w"/>
                                          </p:val>
                                        </p:tav>
                                        <p:tav tm="100000">
                                          <p:val>
                                            <p:strVal val="#ppt_w"/>
                                          </p:val>
                                        </p:tav>
                                      </p:tavLst>
                                    </p:anim>
                                    <p:anim calcmode="lin" valueType="num">
                                      <p:cBhvr>
                                        <p:cTn id="23" dur="1000" fill="hold"/>
                                        <p:tgtEl>
                                          <p:spTgt spid="5"/>
                                        </p:tgtEl>
                                        <p:attrNameLst>
                                          <p:attrName>ppt_h</p:attrName>
                                        </p:attrNameLst>
                                      </p:cBhvr>
                                      <p:tavLst>
                                        <p:tav tm="0">
                                          <p:val>
                                            <p:strVal val="(6*min(max(#ppt_w*#ppt_h,.3),1)-7.4)/-.7*#ppt_h"/>
                                          </p:val>
                                        </p:tav>
                                        <p:tav tm="100000">
                                          <p:val>
                                            <p:strVal val="#ppt_h"/>
                                          </p:val>
                                        </p:tav>
                                      </p:tavLst>
                                    </p:anim>
                                    <p:anim calcmode="lin" valueType="num">
                                      <p:cBhvr>
                                        <p:cTn id="24" dur="1000" fill="hold"/>
                                        <p:tgtEl>
                                          <p:spTgt spid="5"/>
                                        </p:tgtEl>
                                        <p:attrNameLst>
                                          <p:attrName>ppt_x</p:attrName>
                                        </p:attrNameLst>
                                      </p:cBhvr>
                                      <p:tavLst>
                                        <p:tav tm="0">
                                          <p:val>
                                            <p:fltVal val="0.5"/>
                                          </p:val>
                                        </p:tav>
                                        <p:tav tm="100000">
                                          <p:val>
                                            <p:strVal val="#ppt_x"/>
                                          </p:val>
                                        </p:tav>
                                      </p:tavLst>
                                    </p:anim>
                                    <p:anim calcmode="lin" valueType="num">
                                      <p:cBhvr>
                                        <p:cTn id="25" dur="1000" fill="hold"/>
                                        <p:tgtEl>
                                          <p:spTgt spid="5"/>
                                        </p:tgtEl>
                                        <p:attrNameLst>
                                          <p:attrName>ppt_y</p:attrName>
                                        </p:attrNameLst>
                                      </p:cBhvr>
                                      <p:tavLst>
                                        <p:tav tm="0">
                                          <p:val>
                                            <p:strVal val="1+(6*min(max(#ppt_w*#ppt_h,.3),1)-7.4)/-.7*#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标注 2"/>
          <p:cNvSpPr/>
          <p:nvPr/>
        </p:nvSpPr>
        <p:spPr>
          <a:xfrm>
            <a:off x="5282083" y="117454"/>
            <a:ext cx="2583542" cy="508000"/>
          </a:xfrm>
          <a:prstGeom prst="wedgeRectCallout">
            <a:avLst/>
          </a:prstGeom>
          <a:noFill/>
          <a:ln>
            <a:solidFill>
              <a:schemeClr val="bg1"/>
            </a:solidFill>
          </a:ln>
          <a:effectLst>
            <a:glow rad="88900">
              <a:srgbClr val="FFC000">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1509" name="文本框 3"/>
          <p:cNvSpPr txBox="1">
            <a:spLocks noChangeArrowheads="1"/>
          </p:cNvSpPr>
          <p:nvPr/>
        </p:nvSpPr>
        <p:spPr bwMode="auto">
          <a:xfrm>
            <a:off x="5429250" y="171450"/>
            <a:ext cx="22891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r>
              <a:rPr lang="zh-CN" altLang="en-US" sz="2000">
                <a:latin typeface="微软雅黑" pitchFamily="34" charset="-122"/>
                <a:ea typeface="微软雅黑" pitchFamily="34" charset="-122"/>
              </a:rPr>
              <a:t>单击此处添加标题</a:t>
            </a:r>
          </a:p>
        </p:txBody>
      </p:sp>
      <p:graphicFrame>
        <p:nvGraphicFramePr>
          <p:cNvPr id="5" name="Chart 14"/>
          <p:cNvGraphicFramePr>
            <a:graphicFrameLocks/>
          </p:cNvGraphicFramePr>
          <p:nvPr>
            <p:extLst>
              <p:ext uri="{D42A27DB-BD31-4B8C-83A1-F6EECF244321}">
                <p14:modId xmlns:p14="http://schemas.microsoft.com/office/powerpoint/2010/main" val="256125402"/>
              </p:ext>
            </p:extLst>
          </p:nvPr>
        </p:nvGraphicFramePr>
        <p:xfrm>
          <a:off x="531813" y="1576388"/>
          <a:ext cx="5997575" cy="4495800"/>
        </p:xfrm>
        <a:graphic>
          <a:graphicData uri="http://schemas.openxmlformats.org/presentationml/2006/ole">
            <mc:AlternateContent xmlns:mc="http://schemas.openxmlformats.org/markup-compatibility/2006">
              <mc:Choice xmlns:v="urn:schemas-microsoft-com:vml" Requires="v">
                <p:oleObj spid="_x0000_s21552" name="工作表" r:id="rId4" imgW="6000885" imgH="4505245" progId="Excel.Sheet.8">
                  <p:embed/>
                </p:oleObj>
              </mc:Choice>
              <mc:Fallback>
                <p:oleObj name="工作表" r:id="rId4" imgW="6000885" imgH="4505245" progId="Excel.Sheet.8">
                  <p:embed/>
                  <p:pic>
                    <p:nvPicPr>
                      <p:cNvPr id="0" name="Chart 14"/>
                      <p:cNvPicPr>
                        <a:picLocks noChangeArrowheads="1"/>
                      </p:cNvPicPr>
                      <p:nvPr/>
                    </p:nvPicPr>
                    <p:blipFill>
                      <a:blip r:embed="rId5"/>
                      <a:srcRect/>
                      <a:stretch>
                        <a:fillRect/>
                      </a:stretch>
                    </p:blipFill>
                    <p:spPr bwMode="auto">
                      <a:xfrm>
                        <a:off x="531813" y="1576388"/>
                        <a:ext cx="5997575" cy="44958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6" name="TextBox 25"/>
          <p:cNvSpPr txBox="1"/>
          <p:nvPr/>
        </p:nvSpPr>
        <p:spPr>
          <a:xfrm>
            <a:off x="7829550" y="2049463"/>
            <a:ext cx="3706813" cy="871537"/>
          </a:xfrm>
          <a:prstGeom prst="rect">
            <a:avLst/>
          </a:prstGeom>
          <a:noFill/>
        </p:spPr>
        <p:txBody>
          <a:bodyPr>
            <a:spAutoFit/>
          </a:bodyPr>
          <a:lstStyle/>
          <a:p>
            <a:pPr>
              <a:defRPr/>
            </a:pPr>
            <a:r>
              <a:rPr lang="zh-CN" altLang="en-US" sz="1867" b="1" dirty="0">
                <a:solidFill>
                  <a:schemeClr val="tx1">
                    <a:lumMod val="75000"/>
                    <a:lumOff val="25000"/>
                  </a:schemeClr>
                </a:solidFill>
                <a:latin typeface="微软雅黑" pitchFamily="34" charset="-122"/>
                <a:ea typeface="微软雅黑" pitchFamily="34" charset="-122"/>
              </a:rPr>
              <a:t>填加标题</a:t>
            </a:r>
            <a:endParaRPr lang="en-US" altLang="zh-CN" sz="1867" b="1" dirty="0">
              <a:solidFill>
                <a:schemeClr val="tx1">
                  <a:lumMod val="75000"/>
                  <a:lumOff val="25000"/>
                </a:schemeClr>
              </a:solidFill>
              <a:latin typeface="微软雅黑" pitchFamily="34" charset="-122"/>
              <a:ea typeface="微软雅黑" pitchFamily="34" charset="-122"/>
            </a:endParaRPr>
          </a:p>
          <a:p>
            <a:pPr>
              <a:defRPr/>
            </a:pPr>
            <a:r>
              <a:rPr lang="zh-CN" altLang="en-US" sz="1600" dirty="0">
                <a:solidFill>
                  <a:schemeClr val="tx1">
                    <a:lumMod val="65000"/>
                    <a:lumOff val="35000"/>
                  </a:schemeClr>
                </a:solidFill>
                <a:latin typeface="微软雅黑" pitchFamily="34" charset="-122"/>
                <a:ea typeface="微软雅黑" pitchFamily="34" charset="-122"/>
              </a:rPr>
              <a:t>单击此处添加文本单击此处添加文本</a:t>
            </a:r>
            <a:endParaRPr lang="en-US" altLang="zh-CN" sz="1600" dirty="0">
              <a:solidFill>
                <a:schemeClr val="tx1">
                  <a:lumMod val="65000"/>
                  <a:lumOff val="35000"/>
                </a:schemeClr>
              </a:solidFill>
              <a:latin typeface="微软雅黑" pitchFamily="34" charset="-122"/>
              <a:ea typeface="微软雅黑" pitchFamily="34" charset="-122"/>
            </a:endParaRPr>
          </a:p>
          <a:p>
            <a:pPr>
              <a:defRPr/>
            </a:pPr>
            <a:r>
              <a:rPr lang="zh-CN" altLang="en-US" sz="1600" dirty="0">
                <a:solidFill>
                  <a:schemeClr val="tx1">
                    <a:lumMod val="65000"/>
                    <a:lumOff val="35000"/>
                  </a:schemeClr>
                </a:solidFill>
                <a:latin typeface="微软雅黑" pitchFamily="34" charset="-122"/>
                <a:ea typeface="微软雅黑" pitchFamily="34" charset="-122"/>
              </a:rPr>
              <a:t>单击此处添加文本单击此处添加文本</a:t>
            </a:r>
            <a:endParaRPr lang="en-US" altLang="zh-CN" sz="1600" dirty="0">
              <a:solidFill>
                <a:schemeClr val="tx1">
                  <a:lumMod val="65000"/>
                  <a:lumOff val="35000"/>
                </a:schemeClr>
              </a:solidFill>
              <a:latin typeface="微软雅黑" pitchFamily="34" charset="-122"/>
              <a:ea typeface="微软雅黑" pitchFamily="34" charset="-122"/>
            </a:endParaRPr>
          </a:p>
        </p:txBody>
      </p:sp>
      <p:sp>
        <p:nvSpPr>
          <p:cNvPr id="7" name="TextBox 26"/>
          <p:cNvSpPr txBox="1"/>
          <p:nvPr/>
        </p:nvSpPr>
        <p:spPr>
          <a:xfrm>
            <a:off x="7832725" y="3506788"/>
            <a:ext cx="3706813" cy="873125"/>
          </a:xfrm>
          <a:prstGeom prst="rect">
            <a:avLst/>
          </a:prstGeom>
          <a:noFill/>
        </p:spPr>
        <p:txBody>
          <a:bodyPr>
            <a:spAutoFit/>
          </a:bodyPr>
          <a:lstStyle/>
          <a:p>
            <a:pPr>
              <a:defRPr/>
            </a:pPr>
            <a:r>
              <a:rPr lang="zh-CN" altLang="en-US" sz="1867" b="1" dirty="0">
                <a:solidFill>
                  <a:schemeClr val="tx1">
                    <a:lumMod val="75000"/>
                    <a:lumOff val="25000"/>
                  </a:schemeClr>
                </a:solidFill>
                <a:latin typeface="微软雅黑" pitchFamily="34" charset="-122"/>
                <a:ea typeface="微软雅黑" pitchFamily="34" charset="-122"/>
              </a:rPr>
              <a:t>填加标题</a:t>
            </a:r>
            <a:endParaRPr lang="en-US" altLang="zh-CN" sz="1867" b="1" dirty="0">
              <a:solidFill>
                <a:schemeClr val="tx1">
                  <a:lumMod val="75000"/>
                  <a:lumOff val="25000"/>
                </a:schemeClr>
              </a:solidFill>
              <a:latin typeface="微软雅黑" pitchFamily="34" charset="-122"/>
              <a:ea typeface="微软雅黑" pitchFamily="34" charset="-122"/>
            </a:endParaRPr>
          </a:p>
          <a:p>
            <a:pPr>
              <a:defRPr/>
            </a:pPr>
            <a:r>
              <a:rPr lang="zh-CN" altLang="en-US" sz="1600" dirty="0">
                <a:solidFill>
                  <a:schemeClr val="tx1">
                    <a:lumMod val="65000"/>
                    <a:lumOff val="35000"/>
                  </a:schemeClr>
                </a:solidFill>
                <a:latin typeface="微软雅黑" pitchFamily="34" charset="-122"/>
                <a:ea typeface="微软雅黑" pitchFamily="34" charset="-122"/>
              </a:rPr>
              <a:t>单击此处添加文本单击此处添加文本</a:t>
            </a:r>
            <a:endParaRPr lang="en-US" altLang="zh-CN" sz="1600" dirty="0">
              <a:solidFill>
                <a:schemeClr val="tx1">
                  <a:lumMod val="65000"/>
                  <a:lumOff val="35000"/>
                </a:schemeClr>
              </a:solidFill>
              <a:latin typeface="微软雅黑" pitchFamily="34" charset="-122"/>
              <a:ea typeface="微软雅黑" pitchFamily="34" charset="-122"/>
            </a:endParaRPr>
          </a:p>
          <a:p>
            <a:pPr>
              <a:defRPr/>
            </a:pPr>
            <a:r>
              <a:rPr lang="zh-CN" altLang="en-US" sz="1600" dirty="0">
                <a:solidFill>
                  <a:schemeClr val="tx1">
                    <a:lumMod val="65000"/>
                    <a:lumOff val="35000"/>
                  </a:schemeClr>
                </a:solidFill>
                <a:latin typeface="微软雅黑" pitchFamily="34" charset="-122"/>
                <a:ea typeface="微软雅黑" pitchFamily="34" charset="-122"/>
              </a:rPr>
              <a:t>单击此处添加文本单击此处添加文本</a:t>
            </a:r>
            <a:endParaRPr lang="en-US" altLang="zh-CN" sz="1600" dirty="0">
              <a:solidFill>
                <a:schemeClr val="tx1">
                  <a:lumMod val="65000"/>
                  <a:lumOff val="35000"/>
                </a:schemeClr>
              </a:solidFill>
              <a:latin typeface="微软雅黑" pitchFamily="34" charset="-122"/>
              <a:ea typeface="微软雅黑" pitchFamily="34" charset="-122"/>
            </a:endParaRPr>
          </a:p>
        </p:txBody>
      </p:sp>
      <p:sp>
        <p:nvSpPr>
          <p:cNvPr id="8" name="TextBox 27"/>
          <p:cNvSpPr txBox="1"/>
          <p:nvPr/>
        </p:nvSpPr>
        <p:spPr>
          <a:xfrm>
            <a:off x="7832725" y="4919663"/>
            <a:ext cx="3706813" cy="871537"/>
          </a:xfrm>
          <a:prstGeom prst="rect">
            <a:avLst/>
          </a:prstGeom>
          <a:noFill/>
        </p:spPr>
        <p:txBody>
          <a:bodyPr>
            <a:spAutoFit/>
          </a:bodyPr>
          <a:lstStyle/>
          <a:p>
            <a:pPr>
              <a:defRPr/>
            </a:pPr>
            <a:r>
              <a:rPr lang="zh-CN" altLang="en-US" sz="1867" b="1" dirty="0">
                <a:solidFill>
                  <a:schemeClr val="tx1">
                    <a:lumMod val="75000"/>
                    <a:lumOff val="25000"/>
                  </a:schemeClr>
                </a:solidFill>
                <a:latin typeface="微软雅黑" pitchFamily="34" charset="-122"/>
                <a:ea typeface="微软雅黑" pitchFamily="34" charset="-122"/>
              </a:rPr>
              <a:t>填加标题</a:t>
            </a:r>
            <a:endParaRPr lang="en-US" altLang="zh-CN" sz="1867" b="1" dirty="0">
              <a:solidFill>
                <a:schemeClr val="tx1">
                  <a:lumMod val="75000"/>
                  <a:lumOff val="25000"/>
                </a:schemeClr>
              </a:solidFill>
              <a:latin typeface="微软雅黑" pitchFamily="34" charset="-122"/>
              <a:ea typeface="微软雅黑" pitchFamily="34" charset="-122"/>
            </a:endParaRPr>
          </a:p>
          <a:p>
            <a:pPr>
              <a:defRPr/>
            </a:pPr>
            <a:r>
              <a:rPr lang="zh-CN" altLang="en-US" sz="1600" dirty="0">
                <a:solidFill>
                  <a:schemeClr val="tx1">
                    <a:lumMod val="65000"/>
                    <a:lumOff val="35000"/>
                  </a:schemeClr>
                </a:solidFill>
                <a:latin typeface="微软雅黑" pitchFamily="34" charset="-122"/>
                <a:ea typeface="微软雅黑" pitchFamily="34" charset="-122"/>
              </a:rPr>
              <a:t>单击此处添加文本单击此处添加文本</a:t>
            </a:r>
            <a:endParaRPr lang="en-US" altLang="zh-CN" sz="1600" dirty="0">
              <a:solidFill>
                <a:schemeClr val="tx1">
                  <a:lumMod val="65000"/>
                  <a:lumOff val="35000"/>
                </a:schemeClr>
              </a:solidFill>
              <a:latin typeface="微软雅黑" pitchFamily="34" charset="-122"/>
              <a:ea typeface="微软雅黑" pitchFamily="34" charset="-122"/>
            </a:endParaRPr>
          </a:p>
          <a:p>
            <a:pPr>
              <a:defRPr/>
            </a:pPr>
            <a:r>
              <a:rPr lang="zh-CN" altLang="en-US" sz="1600" dirty="0">
                <a:solidFill>
                  <a:schemeClr val="tx1">
                    <a:lumMod val="65000"/>
                    <a:lumOff val="35000"/>
                  </a:schemeClr>
                </a:solidFill>
                <a:latin typeface="微软雅黑" pitchFamily="34" charset="-122"/>
                <a:ea typeface="微软雅黑" pitchFamily="34" charset="-122"/>
              </a:rPr>
              <a:t>单击此处添加文本单击此处添加文本</a:t>
            </a:r>
            <a:endParaRPr lang="en-US" altLang="zh-CN" sz="1600" dirty="0">
              <a:solidFill>
                <a:schemeClr val="tx1">
                  <a:lumMod val="65000"/>
                  <a:lumOff val="35000"/>
                </a:schemeClr>
              </a:solidFill>
              <a:latin typeface="微软雅黑" pitchFamily="34" charset="-122"/>
              <a:ea typeface="微软雅黑" pitchFamily="34" charset="-122"/>
            </a:endParaRPr>
          </a:p>
        </p:txBody>
      </p:sp>
      <p:cxnSp>
        <p:nvCxnSpPr>
          <p:cNvPr id="9" name="直接连接符 8"/>
          <p:cNvCxnSpPr/>
          <p:nvPr/>
        </p:nvCxnSpPr>
        <p:spPr>
          <a:xfrm>
            <a:off x="6921500" y="3186113"/>
            <a:ext cx="4425950" cy="0"/>
          </a:xfrm>
          <a:prstGeom prst="line">
            <a:avLst/>
          </a:prstGeom>
          <a:noFill/>
          <a:ln w="9525" cap="flat" cmpd="sng" algn="ctr">
            <a:solidFill>
              <a:schemeClr val="tx1">
                <a:lumMod val="50000"/>
                <a:lumOff val="50000"/>
              </a:schemeClr>
            </a:solidFill>
            <a:prstDash val="dash"/>
          </a:ln>
          <a:effectLst/>
        </p:spPr>
      </p:cxnSp>
      <p:cxnSp>
        <p:nvCxnSpPr>
          <p:cNvPr id="10" name="直接连接符 9"/>
          <p:cNvCxnSpPr/>
          <p:nvPr/>
        </p:nvCxnSpPr>
        <p:spPr>
          <a:xfrm>
            <a:off x="6921500" y="4725988"/>
            <a:ext cx="4425950" cy="0"/>
          </a:xfrm>
          <a:prstGeom prst="line">
            <a:avLst/>
          </a:prstGeom>
          <a:noFill/>
          <a:ln w="9525" cap="flat" cmpd="sng" algn="ctr">
            <a:solidFill>
              <a:schemeClr val="tx1">
                <a:lumMod val="50000"/>
                <a:lumOff val="50000"/>
              </a:schemeClr>
            </a:solidFill>
            <a:prstDash val="dash"/>
          </a:ln>
          <a:effectLst/>
        </p:spPr>
      </p:cxnSp>
      <p:grpSp>
        <p:nvGrpSpPr>
          <p:cNvPr id="11" name="组合 10"/>
          <p:cNvGrpSpPr>
            <a:grpSpLocks/>
          </p:cNvGrpSpPr>
          <p:nvPr/>
        </p:nvGrpSpPr>
        <p:grpSpPr bwMode="auto">
          <a:xfrm>
            <a:off x="6865938" y="2100263"/>
            <a:ext cx="798512" cy="798512"/>
            <a:chOff x="4499992" y="267494"/>
            <a:chExt cx="599448" cy="599448"/>
          </a:xfrm>
        </p:grpSpPr>
        <p:grpSp>
          <p:nvGrpSpPr>
            <p:cNvPr id="21538" name="组合 11"/>
            <p:cNvGrpSpPr>
              <a:grpSpLocks/>
            </p:cNvGrpSpPr>
            <p:nvPr/>
          </p:nvGrpSpPr>
          <p:grpSpPr bwMode="auto">
            <a:xfrm>
              <a:off x="4499992" y="267494"/>
              <a:ext cx="599448" cy="599448"/>
              <a:chOff x="4131160" y="713581"/>
              <a:chExt cx="881684" cy="881684"/>
            </a:xfrm>
          </p:grpSpPr>
          <p:sp>
            <p:nvSpPr>
              <p:cNvPr id="14" name="椭圆 13"/>
              <p:cNvSpPr/>
              <p:nvPr/>
            </p:nvSpPr>
            <p:spPr>
              <a:xfrm>
                <a:off x="4131160" y="713581"/>
                <a:ext cx="881684" cy="881684"/>
              </a:xfrm>
              <a:prstGeom prst="ellipse">
                <a:avLst/>
              </a:pr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152400" dist="38100" dir="810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67">
                  <a:solidFill>
                    <a:schemeClr val="tx1">
                      <a:lumMod val="65000"/>
                      <a:lumOff val="35000"/>
                    </a:schemeClr>
                  </a:solidFill>
                  <a:latin typeface="微软雅黑" pitchFamily="34" charset="-122"/>
                  <a:ea typeface="微软雅黑" pitchFamily="34" charset="-122"/>
                </a:endParaRPr>
              </a:p>
            </p:txBody>
          </p:sp>
          <p:sp>
            <p:nvSpPr>
              <p:cNvPr id="15" name="椭圆 14"/>
              <p:cNvSpPr/>
              <p:nvPr/>
            </p:nvSpPr>
            <p:spPr>
              <a:xfrm>
                <a:off x="4237176" y="819597"/>
                <a:ext cx="669652" cy="669652"/>
              </a:xfrm>
              <a:prstGeom prst="ellipse">
                <a:avLst/>
              </a:prstGeom>
              <a:gradFill>
                <a:gsLst>
                  <a:gs pos="16000">
                    <a:srgbClr val="FED755"/>
                  </a:gs>
                  <a:gs pos="89000">
                    <a:srgbClr val="FB5F05"/>
                  </a:gs>
                </a:gsLst>
                <a:lin ang="13800000" scaled="0"/>
              </a:gradFill>
              <a:ln>
                <a:noFill/>
              </a:ln>
              <a:effectLst>
                <a:innerShdw blurRad="63500" dist="50800" dir="189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67">
                  <a:solidFill>
                    <a:schemeClr val="tx1">
                      <a:lumMod val="65000"/>
                      <a:lumOff val="35000"/>
                    </a:schemeClr>
                  </a:solidFill>
                  <a:latin typeface="微软雅黑" pitchFamily="34" charset="-122"/>
                  <a:ea typeface="微软雅黑" pitchFamily="34" charset="-122"/>
                </a:endParaRPr>
              </a:p>
            </p:txBody>
          </p:sp>
        </p:grpSp>
        <p:sp>
          <p:nvSpPr>
            <p:cNvPr id="21539" name="Freeform 70"/>
            <p:cNvSpPr>
              <a:spLocks noEditPoints="1"/>
            </p:cNvSpPr>
            <p:nvPr/>
          </p:nvSpPr>
          <p:spPr bwMode="auto">
            <a:xfrm>
              <a:off x="4679089" y="422857"/>
              <a:ext cx="241254" cy="288722"/>
            </a:xfrm>
            <a:custGeom>
              <a:avLst/>
              <a:gdLst>
                <a:gd name="T0" fmla="*/ 241254 w 346"/>
                <a:gd name="T1" fmla="*/ 53700 h 414"/>
                <a:gd name="T2" fmla="*/ 240557 w 346"/>
                <a:gd name="T3" fmla="*/ 52305 h 414"/>
                <a:gd name="T4" fmla="*/ 240557 w 346"/>
                <a:gd name="T5" fmla="*/ 51607 h 414"/>
                <a:gd name="T6" fmla="*/ 239162 w 346"/>
                <a:gd name="T7" fmla="*/ 50213 h 414"/>
                <a:gd name="T8" fmla="*/ 190354 w 346"/>
                <a:gd name="T9" fmla="*/ 1395 h 414"/>
                <a:gd name="T10" fmla="*/ 188959 w 346"/>
                <a:gd name="T11" fmla="*/ 0 h 414"/>
                <a:gd name="T12" fmla="*/ 188262 w 346"/>
                <a:gd name="T13" fmla="*/ 0 h 414"/>
                <a:gd name="T14" fmla="*/ 186867 w 346"/>
                <a:gd name="T15" fmla="*/ 0 h 414"/>
                <a:gd name="T16" fmla="*/ 186867 w 346"/>
                <a:gd name="T17" fmla="*/ 0 h 414"/>
                <a:gd name="T18" fmla="*/ 4881 w 346"/>
                <a:gd name="T19" fmla="*/ 0 h 414"/>
                <a:gd name="T20" fmla="*/ 0 w 346"/>
                <a:gd name="T21" fmla="*/ 4882 h 414"/>
                <a:gd name="T22" fmla="*/ 0 w 346"/>
                <a:gd name="T23" fmla="*/ 283840 h 414"/>
                <a:gd name="T24" fmla="*/ 4881 w 346"/>
                <a:gd name="T25" fmla="*/ 288722 h 414"/>
                <a:gd name="T26" fmla="*/ 235676 w 346"/>
                <a:gd name="T27" fmla="*/ 288722 h 414"/>
                <a:gd name="T28" fmla="*/ 241254 w 346"/>
                <a:gd name="T29" fmla="*/ 283840 h 414"/>
                <a:gd name="T30" fmla="*/ 241254 w 346"/>
                <a:gd name="T31" fmla="*/ 53700 h 414"/>
                <a:gd name="T32" fmla="*/ 241254 w 346"/>
                <a:gd name="T33" fmla="*/ 53700 h 414"/>
                <a:gd name="T34" fmla="*/ 191748 w 346"/>
                <a:gd name="T35" fmla="*/ 17435 h 414"/>
                <a:gd name="T36" fmla="*/ 223125 w 346"/>
                <a:gd name="T37" fmla="*/ 48818 h 414"/>
                <a:gd name="T38" fmla="*/ 191748 w 346"/>
                <a:gd name="T39" fmla="*/ 48818 h 414"/>
                <a:gd name="T40" fmla="*/ 191748 w 346"/>
                <a:gd name="T41" fmla="*/ 17435 h 414"/>
                <a:gd name="T42" fmla="*/ 9762 w 346"/>
                <a:gd name="T43" fmla="*/ 278958 h 414"/>
                <a:gd name="T44" fmla="*/ 9762 w 346"/>
                <a:gd name="T45" fmla="*/ 9764 h 414"/>
                <a:gd name="T46" fmla="*/ 181289 w 346"/>
                <a:gd name="T47" fmla="*/ 9764 h 414"/>
                <a:gd name="T48" fmla="*/ 181289 w 346"/>
                <a:gd name="T49" fmla="*/ 53700 h 414"/>
                <a:gd name="T50" fmla="*/ 186867 w 346"/>
                <a:gd name="T51" fmla="*/ 59279 h 414"/>
                <a:gd name="T52" fmla="*/ 230795 w 346"/>
                <a:gd name="T53" fmla="*/ 59279 h 414"/>
                <a:gd name="T54" fmla="*/ 230795 w 346"/>
                <a:gd name="T55" fmla="*/ 278958 h 414"/>
                <a:gd name="T56" fmla="*/ 9762 w 346"/>
                <a:gd name="T57" fmla="*/ 278958 h 41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346" h="414">
                  <a:moveTo>
                    <a:pt x="346" y="77"/>
                  </a:moveTo>
                  <a:cubicBezTo>
                    <a:pt x="345" y="76"/>
                    <a:pt x="345" y="76"/>
                    <a:pt x="345" y="75"/>
                  </a:cubicBezTo>
                  <a:cubicBezTo>
                    <a:pt x="345" y="75"/>
                    <a:pt x="345" y="75"/>
                    <a:pt x="345" y="74"/>
                  </a:cubicBezTo>
                  <a:cubicBezTo>
                    <a:pt x="345" y="74"/>
                    <a:pt x="344" y="73"/>
                    <a:pt x="343" y="72"/>
                  </a:cubicBezTo>
                  <a:cubicBezTo>
                    <a:pt x="273" y="2"/>
                    <a:pt x="273" y="2"/>
                    <a:pt x="273" y="2"/>
                  </a:cubicBezTo>
                  <a:cubicBezTo>
                    <a:pt x="272" y="1"/>
                    <a:pt x="272" y="1"/>
                    <a:pt x="271" y="0"/>
                  </a:cubicBezTo>
                  <a:cubicBezTo>
                    <a:pt x="271" y="0"/>
                    <a:pt x="270" y="0"/>
                    <a:pt x="270" y="0"/>
                  </a:cubicBezTo>
                  <a:cubicBezTo>
                    <a:pt x="270" y="0"/>
                    <a:pt x="269" y="0"/>
                    <a:pt x="268" y="0"/>
                  </a:cubicBezTo>
                  <a:cubicBezTo>
                    <a:pt x="268" y="0"/>
                    <a:pt x="268" y="0"/>
                    <a:pt x="268" y="0"/>
                  </a:cubicBezTo>
                  <a:cubicBezTo>
                    <a:pt x="7" y="0"/>
                    <a:pt x="7" y="0"/>
                    <a:pt x="7" y="0"/>
                  </a:cubicBezTo>
                  <a:cubicBezTo>
                    <a:pt x="3" y="0"/>
                    <a:pt x="0" y="3"/>
                    <a:pt x="0" y="7"/>
                  </a:cubicBezTo>
                  <a:cubicBezTo>
                    <a:pt x="0" y="407"/>
                    <a:pt x="0" y="407"/>
                    <a:pt x="0" y="407"/>
                  </a:cubicBezTo>
                  <a:cubicBezTo>
                    <a:pt x="0" y="411"/>
                    <a:pt x="3" y="414"/>
                    <a:pt x="7" y="414"/>
                  </a:cubicBezTo>
                  <a:cubicBezTo>
                    <a:pt x="338" y="414"/>
                    <a:pt x="338" y="414"/>
                    <a:pt x="338" y="414"/>
                  </a:cubicBezTo>
                  <a:cubicBezTo>
                    <a:pt x="342" y="414"/>
                    <a:pt x="346" y="411"/>
                    <a:pt x="346" y="407"/>
                  </a:cubicBezTo>
                  <a:cubicBezTo>
                    <a:pt x="346" y="77"/>
                    <a:pt x="346" y="77"/>
                    <a:pt x="346" y="77"/>
                  </a:cubicBezTo>
                  <a:cubicBezTo>
                    <a:pt x="346" y="77"/>
                    <a:pt x="346" y="77"/>
                    <a:pt x="346" y="77"/>
                  </a:cubicBezTo>
                  <a:close/>
                  <a:moveTo>
                    <a:pt x="275" y="25"/>
                  </a:moveTo>
                  <a:cubicBezTo>
                    <a:pt x="320" y="70"/>
                    <a:pt x="320" y="70"/>
                    <a:pt x="320" y="70"/>
                  </a:cubicBezTo>
                  <a:cubicBezTo>
                    <a:pt x="275" y="70"/>
                    <a:pt x="275" y="70"/>
                    <a:pt x="275" y="70"/>
                  </a:cubicBezTo>
                  <a:lnTo>
                    <a:pt x="275" y="25"/>
                  </a:lnTo>
                  <a:close/>
                  <a:moveTo>
                    <a:pt x="14" y="400"/>
                  </a:moveTo>
                  <a:cubicBezTo>
                    <a:pt x="14" y="14"/>
                    <a:pt x="14" y="14"/>
                    <a:pt x="14" y="14"/>
                  </a:cubicBezTo>
                  <a:cubicBezTo>
                    <a:pt x="260" y="14"/>
                    <a:pt x="260" y="14"/>
                    <a:pt x="260" y="14"/>
                  </a:cubicBezTo>
                  <a:cubicBezTo>
                    <a:pt x="260" y="77"/>
                    <a:pt x="260" y="77"/>
                    <a:pt x="260" y="77"/>
                  </a:cubicBezTo>
                  <a:cubicBezTo>
                    <a:pt x="260" y="81"/>
                    <a:pt x="264" y="85"/>
                    <a:pt x="268" y="85"/>
                  </a:cubicBezTo>
                  <a:cubicBezTo>
                    <a:pt x="331" y="85"/>
                    <a:pt x="331" y="85"/>
                    <a:pt x="331" y="85"/>
                  </a:cubicBezTo>
                  <a:cubicBezTo>
                    <a:pt x="331" y="400"/>
                    <a:pt x="331" y="400"/>
                    <a:pt x="331" y="400"/>
                  </a:cubicBezTo>
                  <a:lnTo>
                    <a:pt x="14" y="40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91428" tIns="45715" rIns="91428" bIns="45715"/>
            <a:lstStyle/>
            <a:p>
              <a:endParaRPr lang="zh-CN" altLang="en-US"/>
            </a:p>
          </p:txBody>
        </p:sp>
      </p:grpSp>
      <p:grpSp>
        <p:nvGrpSpPr>
          <p:cNvPr id="16" name="组合 15"/>
          <p:cNvGrpSpPr>
            <a:grpSpLocks/>
          </p:cNvGrpSpPr>
          <p:nvPr/>
        </p:nvGrpSpPr>
        <p:grpSpPr bwMode="auto">
          <a:xfrm>
            <a:off x="6886575" y="3506788"/>
            <a:ext cx="798513" cy="800100"/>
            <a:chOff x="5418452" y="307702"/>
            <a:chExt cx="599448" cy="599448"/>
          </a:xfrm>
        </p:grpSpPr>
        <p:grpSp>
          <p:nvGrpSpPr>
            <p:cNvPr id="21530" name="组合 16"/>
            <p:cNvGrpSpPr>
              <a:grpSpLocks/>
            </p:cNvGrpSpPr>
            <p:nvPr/>
          </p:nvGrpSpPr>
          <p:grpSpPr bwMode="auto">
            <a:xfrm>
              <a:off x="5418452" y="307702"/>
              <a:ext cx="599448" cy="599448"/>
              <a:chOff x="4131160" y="713581"/>
              <a:chExt cx="881684" cy="881684"/>
            </a:xfrm>
          </p:grpSpPr>
          <p:sp>
            <p:nvSpPr>
              <p:cNvPr id="19" name="椭圆 18"/>
              <p:cNvSpPr/>
              <p:nvPr/>
            </p:nvSpPr>
            <p:spPr>
              <a:xfrm>
                <a:off x="4131160" y="713581"/>
                <a:ext cx="881684" cy="881684"/>
              </a:xfrm>
              <a:prstGeom prst="ellipse">
                <a:avLst/>
              </a:pr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152400" dist="38100" dir="810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67">
                  <a:solidFill>
                    <a:schemeClr val="tx1">
                      <a:lumMod val="65000"/>
                      <a:lumOff val="35000"/>
                    </a:schemeClr>
                  </a:solidFill>
                  <a:latin typeface="微软雅黑" pitchFamily="34" charset="-122"/>
                  <a:ea typeface="微软雅黑" pitchFamily="34" charset="-122"/>
                </a:endParaRPr>
              </a:p>
            </p:txBody>
          </p:sp>
          <p:sp>
            <p:nvSpPr>
              <p:cNvPr id="20" name="椭圆 19"/>
              <p:cNvSpPr/>
              <p:nvPr/>
            </p:nvSpPr>
            <p:spPr>
              <a:xfrm>
                <a:off x="4237176" y="819597"/>
                <a:ext cx="669652" cy="669652"/>
              </a:xfrm>
              <a:prstGeom prst="ellipse">
                <a:avLst/>
              </a:prstGeom>
              <a:gradFill>
                <a:gsLst>
                  <a:gs pos="16000">
                    <a:srgbClr val="FED755"/>
                  </a:gs>
                  <a:gs pos="89000">
                    <a:srgbClr val="FB5F05"/>
                  </a:gs>
                </a:gsLst>
                <a:lin ang="13800000" scaled="0"/>
              </a:gradFill>
              <a:ln>
                <a:noFill/>
              </a:ln>
              <a:effectLst>
                <a:innerShdw blurRad="63500" dist="50800" dir="189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67">
                  <a:solidFill>
                    <a:schemeClr val="tx1">
                      <a:lumMod val="65000"/>
                      <a:lumOff val="35000"/>
                    </a:schemeClr>
                  </a:solidFill>
                  <a:latin typeface="微软雅黑" pitchFamily="34" charset="-122"/>
                  <a:ea typeface="微软雅黑" pitchFamily="34" charset="-122"/>
                </a:endParaRPr>
              </a:p>
            </p:txBody>
          </p:sp>
        </p:grpSp>
        <p:sp>
          <p:nvSpPr>
            <p:cNvPr id="21531" name="Freeform 72"/>
            <p:cNvSpPr>
              <a:spLocks noEditPoints="1"/>
            </p:cNvSpPr>
            <p:nvPr/>
          </p:nvSpPr>
          <p:spPr bwMode="auto">
            <a:xfrm>
              <a:off x="5580112" y="455050"/>
              <a:ext cx="297176" cy="297712"/>
            </a:xfrm>
            <a:custGeom>
              <a:avLst/>
              <a:gdLst>
                <a:gd name="T0" fmla="*/ 243670 w 411"/>
                <a:gd name="T1" fmla="*/ 143075 h 412"/>
                <a:gd name="T2" fmla="*/ 205348 w 411"/>
                <a:gd name="T3" fmla="*/ 158972 h 412"/>
                <a:gd name="T4" fmla="*/ 180041 w 411"/>
                <a:gd name="T5" fmla="*/ 133681 h 412"/>
                <a:gd name="T6" fmla="*/ 204625 w 411"/>
                <a:gd name="T7" fmla="*/ 77318 h 412"/>
                <a:gd name="T8" fmla="*/ 127258 w 411"/>
                <a:gd name="T9" fmla="*/ 0 h 412"/>
                <a:gd name="T10" fmla="*/ 49168 w 411"/>
                <a:gd name="T11" fmla="*/ 77318 h 412"/>
                <a:gd name="T12" fmla="*/ 83874 w 411"/>
                <a:gd name="T13" fmla="*/ 141630 h 412"/>
                <a:gd name="T14" fmla="*/ 69413 w 411"/>
                <a:gd name="T15" fmla="*/ 192212 h 412"/>
                <a:gd name="T16" fmla="*/ 53506 w 411"/>
                <a:gd name="T17" fmla="*/ 190044 h 412"/>
                <a:gd name="T18" fmla="*/ 0 w 411"/>
                <a:gd name="T19" fmla="*/ 243517 h 412"/>
                <a:gd name="T20" fmla="*/ 53506 w 411"/>
                <a:gd name="T21" fmla="*/ 297712 h 412"/>
                <a:gd name="T22" fmla="*/ 107735 w 411"/>
                <a:gd name="T23" fmla="*/ 243517 h 412"/>
                <a:gd name="T24" fmla="*/ 79536 w 411"/>
                <a:gd name="T25" fmla="*/ 196548 h 412"/>
                <a:gd name="T26" fmla="*/ 93997 w 411"/>
                <a:gd name="T27" fmla="*/ 147411 h 412"/>
                <a:gd name="T28" fmla="*/ 127258 w 411"/>
                <a:gd name="T29" fmla="*/ 154637 h 412"/>
                <a:gd name="T30" fmla="*/ 172087 w 411"/>
                <a:gd name="T31" fmla="*/ 140907 h 412"/>
                <a:gd name="T32" fmla="*/ 198840 w 411"/>
                <a:gd name="T33" fmla="*/ 167644 h 412"/>
                <a:gd name="T34" fmla="*/ 189441 w 411"/>
                <a:gd name="T35" fmla="*/ 197270 h 412"/>
                <a:gd name="T36" fmla="*/ 243670 w 411"/>
                <a:gd name="T37" fmla="*/ 250743 h 412"/>
                <a:gd name="T38" fmla="*/ 297176 w 411"/>
                <a:gd name="T39" fmla="*/ 197270 h 412"/>
                <a:gd name="T40" fmla="*/ 243670 w 411"/>
                <a:gd name="T41" fmla="*/ 143075 h 412"/>
                <a:gd name="T42" fmla="*/ 96889 w 411"/>
                <a:gd name="T43" fmla="*/ 243517 h 412"/>
                <a:gd name="T44" fmla="*/ 53506 w 411"/>
                <a:gd name="T45" fmla="*/ 286873 h 412"/>
                <a:gd name="T46" fmla="*/ 10123 w 411"/>
                <a:gd name="T47" fmla="*/ 243517 h 412"/>
                <a:gd name="T48" fmla="*/ 53506 w 411"/>
                <a:gd name="T49" fmla="*/ 200883 h 412"/>
                <a:gd name="T50" fmla="*/ 96889 w 411"/>
                <a:gd name="T51" fmla="*/ 243517 h 412"/>
                <a:gd name="T52" fmla="*/ 60014 w 411"/>
                <a:gd name="T53" fmla="*/ 77318 h 412"/>
                <a:gd name="T54" fmla="*/ 127258 w 411"/>
                <a:gd name="T55" fmla="*/ 10116 h 412"/>
                <a:gd name="T56" fmla="*/ 193779 w 411"/>
                <a:gd name="T57" fmla="*/ 77318 h 412"/>
                <a:gd name="T58" fmla="*/ 127258 w 411"/>
                <a:gd name="T59" fmla="*/ 144520 h 412"/>
                <a:gd name="T60" fmla="*/ 60014 w 411"/>
                <a:gd name="T61" fmla="*/ 77318 h 412"/>
                <a:gd name="T62" fmla="*/ 243670 w 411"/>
                <a:gd name="T63" fmla="*/ 239904 h 412"/>
                <a:gd name="T64" fmla="*/ 200287 w 411"/>
                <a:gd name="T65" fmla="*/ 197270 h 412"/>
                <a:gd name="T66" fmla="*/ 243670 w 411"/>
                <a:gd name="T67" fmla="*/ 153914 h 412"/>
                <a:gd name="T68" fmla="*/ 287053 w 411"/>
                <a:gd name="T69" fmla="*/ 197270 h 412"/>
                <a:gd name="T70" fmla="*/ 243670 w 411"/>
                <a:gd name="T71" fmla="*/ 239904 h 41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411" h="412">
                  <a:moveTo>
                    <a:pt x="337" y="198"/>
                  </a:moveTo>
                  <a:cubicBezTo>
                    <a:pt x="316" y="198"/>
                    <a:pt x="298" y="206"/>
                    <a:pt x="284" y="220"/>
                  </a:cubicBezTo>
                  <a:cubicBezTo>
                    <a:pt x="249" y="185"/>
                    <a:pt x="249" y="185"/>
                    <a:pt x="249" y="185"/>
                  </a:cubicBezTo>
                  <a:cubicBezTo>
                    <a:pt x="270" y="166"/>
                    <a:pt x="283" y="138"/>
                    <a:pt x="283" y="107"/>
                  </a:cubicBezTo>
                  <a:cubicBezTo>
                    <a:pt x="283" y="48"/>
                    <a:pt x="235" y="0"/>
                    <a:pt x="176" y="0"/>
                  </a:cubicBezTo>
                  <a:cubicBezTo>
                    <a:pt x="117" y="0"/>
                    <a:pt x="68" y="48"/>
                    <a:pt x="68" y="107"/>
                  </a:cubicBezTo>
                  <a:cubicBezTo>
                    <a:pt x="68" y="144"/>
                    <a:pt x="88" y="177"/>
                    <a:pt x="116" y="196"/>
                  </a:cubicBezTo>
                  <a:cubicBezTo>
                    <a:pt x="96" y="266"/>
                    <a:pt x="96" y="266"/>
                    <a:pt x="96" y="266"/>
                  </a:cubicBezTo>
                  <a:cubicBezTo>
                    <a:pt x="89" y="264"/>
                    <a:pt x="82" y="263"/>
                    <a:pt x="74" y="263"/>
                  </a:cubicBezTo>
                  <a:cubicBezTo>
                    <a:pt x="33" y="263"/>
                    <a:pt x="0" y="296"/>
                    <a:pt x="0" y="337"/>
                  </a:cubicBezTo>
                  <a:cubicBezTo>
                    <a:pt x="0" y="378"/>
                    <a:pt x="33" y="412"/>
                    <a:pt x="74" y="412"/>
                  </a:cubicBezTo>
                  <a:cubicBezTo>
                    <a:pt x="115" y="412"/>
                    <a:pt x="149" y="378"/>
                    <a:pt x="149" y="337"/>
                  </a:cubicBezTo>
                  <a:cubicBezTo>
                    <a:pt x="149" y="309"/>
                    <a:pt x="133" y="284"/>
                    <a:pt x="110" y="272"/>
                  </a:cubicBezTo>
                  <a:cubicBezTo>
                    <a:pt x="130" y="204"/>
                    <a:pt x="130" y="204"/>
                    <a:pt x="130" y="204"/>
                  </a:cubicBezTo>
                  <a:cubicBezTo>
                    <a:pt x="144" y="210"/>
                    <a:pt x="159" y="214"/>
                    <a:pt x="176" y="214"/>
                  </a:cubicBezTo>
                  <a:cubicBezTo>
                    <a:pt x="199" y="214"/>
                    <a:pt x="220" y="207"/>
                    <a:pt x="238" y="195"/>
                  </a:cubicBezTo>
                  <a:cubicBezTo>
                    <a:pt x="275" y="232"/>
                    <a:pt x="275" y="232"/>
                    <a:pt x="275" y="232"/>
                  </a:cubicBezTo>
                  <a:cubicBezTo>
                    <a:pt x="267" y="243"/>
                    <a:pt x="262" y="257"/>
                    <a:pt x="262" y="273"/>
                  </a:cubicBezTo>
                  <a:cubicBezTo>
                    <a:pt x="262" y="314"/>
                    <a:pt x="296" y="347"/>
                    <a:pt x="337" y="347"/>
                  </a:cubicBezTo>
                  <a:cubicBezTo>
                    <a:pt x="378" y="347"/>
                    <a:pt x="411" y="314"/>
                    <a:pt x="411" y="273"/>
                  </a:cubicBezTo>
                  <a:cubicBezTo>
                    <a:pt x="411" y="231"/>
                    <a:pt x="378" y="198"/>
                    <a:pt x="337" y="198"/>
                  </a:cubicBezTo>
                  <a:close/>
                  <a:moveTo>
                    <a:pt x="134" y="337"/>
                  </a:moveTo>
                  <a:cubicBezTo>
                    <a:pt x="134" y="370"/>
                    <a:pt x="107" y="397"/>
                    <a:pt x="74" y="397"/>
                  </a:cubicBezTo>
                  <a:cubicBezTo>
                    <a:pt x="41" y="397"/>
                    <a:pt x="14" y="370"/>
                    <a:pt x="14" y="337"/>
                  </a:cubicBezTo>
                  <a:cubicBezTo>
                    <a:pt x="14" y="304"/>
                    <a:pt x="41" y="278"/>
                    <a:pt x="74" y="278"/>
                  </a:cubicBezTo>
                  <a:cubicBezTo>
                    <a:pt x="107" y="278"/>
                    <a:pt x="134" y="304"/>
                    <a:pt x="134" y="337"/>
                  </a:cubicBezTo>
                  <a:close/>
                  <a:moveTo>
                    <a:pt x="83" y="107"/>
                  </a:moveTo>
                  <a:cubicBezTo>
                    <a:pt x="83" y="56"/>
                    <a:pt x="125" y="14"/>
                    <a:pt x="176" y="14"/>
                  </a:cubicBezTo>
                  <a:cubicBezTo>
                    <a:pt x="227" y="14"/>
                    <a:pt x="268" y="56"/>
                    <a:pt x="268" y="107"/>
                  </a:cubicBezTo>
                  <a:cubicBezTo>
                    <a:pt x="268" y="158"/>
                    <a:pt x="227" y="200"/>
                    <a:pt x="176" y="200"/>
                  </a:cubicBezTo>
                  <a:cubicBezTo>
                    <a:pt x="125" y="200"/>
                    <a:pt x="83" y="158"/>
                    <a:pt x="83" y="107"/>
                  </a:cubicBezTo>
                  <a:close/>
                  <a:moveTo>
                    <a:pt x="337" y="332"/>
                  </a:moveTo>
                  <a:cubicBezTo>
                    <a:pt x="304" y="332"/>
                    <a:pt x="277" y="306"/>
                    <a:pt x="277" y="273"/>
                  </a:cubicBezTo>
                  <a:cubicBezTo>
                    <a:pt x="277" y="240"/>
                    <a:pt x="304" y="213"/>
                    <a:pt x="337" y="213"/>
                  </a:cubicBezTo>
                  <a:cubicBezTo>
                    <a:pt x="370" y="213"/>
                    <a:pt x="397" y="240"/>
                    <a:pt x="397" y="273"/>
                  </a:cubicBezTo>
                  <a:cubicBezTo>
                    <a:pt x="397" y="306"/>
                    <a:pt x="370" y="332"/>
                    <a:pt x="337" y="33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91428" tIns="45715" rIns="91428" bIns="45715"/>
            <a:lstStyle/>
            <a:p>
              <a:endParaRPr lang="zh-CN" altLang="en-US"/>
            </a:p>
          </p:txBody>
        </p:sp>
      </p:grpSp>
      <p:grpSp>
        <p:nvGrpSpPr>
          <p:cNvPr id="21" name="组合 20"/>
          <p:cNvGrpSpPr>
            <a:grpSpLocks/>
          </p:cNvGrpSpPr>
          <p:nvPr/>
        </p:nvGrpSpPr>
        <p:grpSpPr bwMode="auto">
          <a:xfrm>
            <a:off x="6910388" y="4891088"/>
            <a:ext cx="798512" cy="798512"/>
            <a:chOff x="6516216" y="334289"/>
            <a:chExt cx="599448" cy="599448"/>
          </a:xfrm>
        </p:grpSpPr>
        <p:grpSp>
          <p:nvGrpSpPr>
            <p:cNvPr id="21522" name="组合 21"/>
            <p:cNvGrpSpPr>
              <a:grpSpLocks/>
            </p:cNvGrpSpPr>
            <p:nvPr/>
          </p:nvGrpSpPr>
          <p:grpSpPr bwMode="auto">
            <a:xfrm>
              <a:off x="6516216" y="334289"/>
              <a:ext cx="599448" cy="599448"/>
              <a:chOff x="4131160" y="713581"/>
              <a:chExt cx="881684" cy="881684"/>
            </a:xfrm>
          </p:grpSpPr>
          <p:sp>
            <p:nvSpPr>
              <p:cNvPr id="24" name="椭圆 23"/>
              <p:cNvSpPr/>
              <p:nvPr/>
            </p:nvSpPr>
            <p:spPr>
              <a:xfrm>
                <a:off x="4131160" y="713581"/>
                <a:ext cx="881684" cy="881684"/>
              </a:xfrm>
              <a:prstGeom prst="ellipse">
                <a:avLst/>
              </a:prstGeom>
              <a:gradFill flip="none" rotWithShape="1">
                <a:gsLst>
                  <a:gs pos="45000">
                    <a:schemeClr val="bg1"/>
                  </a:gs>
                  <a:gs pos="100000">
                    <a:schemeClr val="bg1">
                      <a:lumMod val="85000"/>
                    </a:schemeClr>
                  </a:gs>
                </a:gsLst>
                <a:lin ang="18000000" scaled="0"/>
                <a:tileRect/>
              </a:gradFill>
              <a:ln w="6350">
                <a:gradFill>
                  <a:gsLst>
                    <a:gs pos="0">
                      <a:schemeClr val="bg1">
                        <a:lumMod val="85000"/>
                      </a:schemeClr>
                    </a:gs>
                    <a:gs pos="100000">
                      <a:schemeClr val="bg1"/>
                    </a:gs>
                  </a:gsLst>
                  <a:lin ang="17400000" scaled="0"/>
                </a:gradFill>
              </a:ln>
              <a:effectLst>
                <a:outerShdw blurRad="152400" dist="38100" dir="810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67">
                  <a:solidFill>
                    <a:schemeClr val="tx1">
                      <a:lumMod val="65000"/>
                      <a:lumOff val="35000"/>
                    </a:schemeClr>
                  </a:solidFill>
                  <a:latin typeface="微软雅黑" pitchFamily="34" charset="-122"/>
                  <a:ea typeface="微软雅黑" pitchFamily="34" charset="-122"/>
                </a:endParaRPr>
              </a:p>
            </p:txBody>
          </p:sp>
          <p:sp>
            <p:nvSpPr>
              <p:cNvPr id="25" name="椭圆 24"/>
              <p:cNvSpPr/>
              <p:nvPr/>
            </p:nvSpPr>
            <p:spPr>
              <a:xfrm>
                <a:off x="4237176" y="819597"/>
                <a:ext cx="669652" cy="669652"/>
              </a:xfrm>
              <a:prstGeom prst="ellipse">
                <a:avLst/>
              </a:prstGeom>
              <a:gradFill>
                <a:gsLst>
                  <a:gs pos="16000">
                    <a:srgbClr val="FED755"/>
                  </a:gs>
                  <a:gs pos="89000">
                    <a:srgbClr val="FB5F05"/>
                  </a:gs>
                </a:gsLst>
                <a:lin ang="13800000" scaled="0"/>
              </a:gradFill>
              <a:ln>
                <a:noFill/>
              </a:ln>
              <a:effectLst>
                <a:innerShdw blurRad="63500" dist="50800" dir="18900000">
                  <a:prstClr val="black">
                    <a:alpha val="35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67">
                  <a:solidFill>
                    <a:schemeClr val="tx1">
                      <a:lumMod val="65000"/>
                      <a:lumOff val="35000"/>
                    </a:schemeClr>
                  </a:solidFill>
                  <a:latin typeface="微软雅黑" pitchFamily="34" charset="-122"/>
                  <a:ea typeface="微软雅黑" pitchFamily="34" charset="-122"/>
                </a:endParaRPr>
              </a:p>
            </p:txBody>
          </p:sp>
        </p:grpSp>
        <p:sp>
          <p:nvSpPr>
            <p:cNvPr id="21523" name="Freeform 13"/>
            <p:cNvSpPr>
              <a:spLocks noEditPoints="1"/>
            </p:cNvSpPr>
            <p:nvPr/>
          </p:nvSpPr>
          <p:spPr bwMode="auto">
            <a:xfrm>
              <a:off x="6723586" y="474407"/>
              <a:ext cx="184708" cy="340466"/>
            </a:xfrm>
            <a:custGeom>
              <a:avLst/>
              <a:gdLst>
                <a:gd name="T0" fmla="*/ 3028 w 122"/>
                <a:gd name="T1" fmla="*/ 98357 h 225"/>
                <a:gd name="T2" fmla="*/ 21196 w 122"/>
                <a:gd name="T3" fmla="*/ 116515 h 225"/>
                <a:gd name="T4" fmla="*/ 25738 w 122"/>
                <a:gd name="T5" fmla="*/ 115002 h 225"/>
                <a:gd name="T6" fmla="*/ 180166 w 122"/>
                <a:gd name="T7" fmla="*/ 63554 h 225"/>
                <a:gd name="T8" fmla="*/ 180166 w 122"/>
                <a:gd name="T9" fmla="*/ 45395 h 225"/>
                <a:gd name="T10" fmla="*/ 158970 w 122"/>
                <a:gd name="T11" fmla="*/ 34803 h 225"/>
                <a:gd name="T12" fmla="*/ 4542 w 122"/>
                <a:gd name="T13" fmla="*/ 86251 h 225"/>
                <a:gd name="T14" fmla="*/ 163512 w 122"/>
                <a:gd name="T15" fmla="*/ 42369 h 225"/>
                <a:gd name="T16" fmla="*/ 172596 w 122"/>
                <a:gd name="T17" fmla="*/ 52961 h 225"/>
                <a:gd name="T18" fmla="*/ 168054 w 122"/>
                <a:gd name="T19" fmla="*/ 63554 h 225"/>
                <a:gd name="T20" fmla="*/ 21196 w 122"/>
                <a:gd name="T21" fmla="*/ 107436 h 225"/>
                <a:gd name="T22" fmla="*/ 13626 w 122"/>
                <a:gd name="T23" fmla="*/ 101383 h 225"/>
                <a:gd name="T24" fmla="*/ 12112 w 122"/>
                <a:gd name="T25" fmla="*/ 89278 h 225"/>
                <a:gd name="T26" fmla="*/ 160484 w 122"/>
                <a:gd name="T27" fmla="*/ 42369 h 225"/>
                <a:gd name="T28" fmla="*/ 21196 w 122"/>
                <a:gd name="T29" fmla="*/ 65067 h 225"/>
                <a:gd name="T30" fmla="*/ 99924 w 122"/>
                <a:gd name="T31" fmla="*/ 42369 h 225"/>
                <a:gd name="T32" fmla="*/ 110522 w 122"/>
                <a:gd name="T33" fmla="*/ 15132 h 225"/>
                <a:gd name="T34" fmla="*/ 13626 w 122"/>
                <a:gd name="T35" fmla="*/ 25724 h 225"/>
                <a:gd name="T36" fmla="*/ 4542 w 122"/>
                <a:gd name="T37" fmla="*/ 52961 h 225"/>
                <a:gd name="T38" fmla="*/ 92354 w 122"/>
                <a:gd name="T39" fmla="*/ 12105 h 225"/>
                <a:gd name="T40" fmla="*/ 101438 w 122"/>
                <a:gd name="T41" fmla="*/ 18158 h 225"/>
                <a:gd name="T42" fmla="*/ 98410 w 122"/>
                <a:gd name="T43" fmla="*/ 33290 h 225"/>
                <a:gd name="T44" fmla="*/ 21196 w 122"/>
                <a:gd name="T45" fmla="*/ 55988 h 225"/>
                <a:gd name="T46" fmla="*/ 12112 w 122"/>
                <a:gd name="T47" fmla="*/ 45395 h 225"/>
                <a:gd name="T48" fmla="*/ 181680 w 122"/>
                <a:gd name="T49" fmla="*/ 152831 h 225"/>
                <a:gd name="T50" fmla="*/ 158970 w 122"/>
                <a:gd name="T51" fmla="*/ 136186 h 225"/>
                <a:gd name="T52" fmla="*/ 109008 w 122"/>
                <a:gd name="T53" fmla="*/ 166450 h 225"/>
                <a:gd name="T54" fmla="*/ 83270 w 122"/>
                <a:gd name="T55" fmla="*/ 208819 h 225"/>
                <a:gd name="T56" fmla="*/ 80242 w 122"/>
                <a:gd name="T57" fmla="*/ 149805 h 225"/>
                <a:gd name="T58" fmla="*/ 180166 w 122"/>
                <a:gd name="T59" fmla="*/ 115002 h 225"/>
                <a:gd name="T60" fmla="*/ 180166 w 122"/>
                <a:gd name="T61" fmla="*/ 96844 h 225"/>
                <a:gd name="T62" fmla="*/ 13626 w 122"/>
                <a:gd name="T63" fmla="*/ 128620 h 225"/>
                <a:gd name="T64" fmla="*/ 1514 w 122"/>
                <a:gd name="T65" fmla="*/ 146779 h 225"/>
                <a:gd name="T66" fmla="*/ 4542 w 122"/>
                <a:gd name="T67" fmla="*/ 154345 h 225"/>
                <a:gd name="T68" fmla="*/ 16654 w 122"/>
                <a:gd name="T69" fmla="*/ 166450 h 225"/>
                <a:gd name="T70" fmla="*/ 42392 w 122"/>
                <a:gd name="T71" fmla="*/ 183095 h 225"/>
                <a:gd name="T72" fmla="*/ 25738 w 122"/>
                <a:gd name="T73" fmla="*/ 208819 h 225"/>
                <a:gd name="T74" fmla="*/ 60560 w 122"/>
                <a:gd name="T75" fmla="*/ 316255 h 225"/>
                <a:gd name="T76" fmla="*/ 80242 w 122"/>
                <a:gd name="T77" fmla="*/ 340466 h 225"/>
                <a:gd name="T78" fmla="*/ 131718 w 122"/>
                <a:gd name="T79" fmla="*/ 323821 h 225"/>
                <a:gd name="T80" fmla="*/ 166540 w 122"/>
                <a:gd name="T81" fmla="*/ 282965 h 225"/>
                <a:gd name="T82" fmla="*/ 149886 w 122"/>
                <a:gd name="T83" fmla="*/ 208819 h 225"/>
                <a:gd name="T84" fmla="*/ 157456 w 122"/>
                <a:gd name="T85" fmla="*/ 177042 h 225"/>
                <a:gd name="T86" fmla="*/ 181680 w 122"/>
                <a:gd name="T87" fmla="*/ 152831 h 225"/>
                <a:gd name="T88" fmla="*/ 71158 w 122"/>
                <a:gd name="T89" fmla="*/ 152831 h 225"/>
                <a:gd name="T90" fmla="*/ 74186 w 122"/>
                <a:gd name="T91" fmla="*/ 208819 h 225"/>
                <a:gd name="T92" fmla="*/ 52990 w 122"/>
                <a:gd name="T93" fmla="*/ 183095 h 225"/>
                <a:gd name="T94" fmla="*/ 36336 w 122"/>
                <a:gd name="T95" fmla="*/ 163424 h 225"/>
                <a:gd name="T96" fmla="*/ 18168 w 122"/>
                <a:gd name="T97" fmla="*/ 157371 h 225"/>
                <a:gd name="T98" fmla="*/ 12112 w 122"/>
                <a:gd name="T99" fmla="*/ 146779 h 225"/>
                <a:gd name="T100" fmla="*/ 12112 w 122"/>
                <a:gd name="T101" fmla="*/ 140726 h 225"/>
                <a:gd name="T102" fmla="*/ 18168 w 122"/>
                <a:gd name="T103" fmla="*/ 136186 h 225"/>
                <a:gd name="T104" fmla="*/ 36336 w 122"/>
                <a:gd name="T105" fmla="*/ 130134 h 225"/>
                <a:gd name="T106" fmla="*/ 163512 w 122"/>
                <a:gd name="T107" fmla="*/ 93817 h 225"/>
                <a:gd name="T108" fmla="*/ 172596 w 122"/>
                <a:gd name="T109" fmla="*/ 104410 h 225"/>
                <a:gd name="T110" fmla="*/ 168054 w 122"/>
                <a:gd name="T111" fmla="*/ 115002 h 225"/>
                <a:gd name="T112" fmla="*/ 65102 w 122"/>
                <a:gd name="T113" fmla="*/ 148292 h 225"/>
                <a:gd name="T114" fmla="*/ 155942 w 122"/>
                <a:gd name="T115" fmla="*/ 167963 h 225"/>
                <a:gd name="T116" fmla="*/ 139288 w 122"/>
                <a:gd name="T117" fmla="*/ 208819 h 225"/>
                <a:gd name="T118" fmla="*/ 118092 w 122"/>
                <a:gd name="T119" fmla="*/ 166450 h 225"/>
                <a:gd name="T120" fmla="*/ 160484 w 122"/>
                <a:gd name="T121" fmla="*/ 145265 h 225"/>
                <a:gd name="T122" fmla="*/ 172596 w 122"/>
                <a:gd name="T123" fmla="*/ 155858 h 225"/>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22" h="225">
                  <a:moveTo>
                    <a:pt x="3" y="57"/>
                  </a:moveTo>
                  <a:cubicBezTo>
                    <a:pt x="1" y="59"/>
                    <a:pt x="1" y="62"/>
                    <a:pt x="2" y="65"/>
                  </a:cubicBezTo>
                  <a:cubicBezTo>
                    <a:pt x="3" y="69"/>
                    <a:pt x="3" y="69"/>
                    <a:pt x="3" y="69"/>
                  </a:cubicBezTo>
                  <a:cubicBezTo>
                    <a:pt x="4" y="74"/>
                    <a:pt x="9" y="77"/>
                    <a:pt x="14" y="77"/>
                  </a:cubicBezTo>
                  <a:cubicBezTo>
                    <a:pt x="14" y="77"/>
                    <a:pt x="14" y="77"/>
                    <a:pt x="14" y="77"/>
                  </a:cubicBezTo>
                  <a:cubicBezTo>
                    <a:pt x="15" y="77"/>
                    <a:pt x="16" y="77"/>
                    <a:pt x="17" y="76"/>
                  </a:cubicBezTo>
                  <a:cubicBezTo>
                    <a:pt x="112" y="48"/>
                    <a:pt x="112" y="48"/>
                    <a:pt x="112" y="48"/>
                  </a:cubicBezTo>
                  <a:cubicBezTo>
                    <a:pt x="115" y="47"/>
                    <a:pt x="118" y="45"/>
                    <a:pt x="119" y="42"/>
                  </a:cubicBezTo>
                  <a:cubicBezTo>
                    <a:pt x="120" y="40"/>
                    <a:pt x="121" y="37"/>
                    <a:pt x="120" y="34"/>
                  </a:cubicBezTo>
                  <a:cubicBezTo>
                    <a:pt x="119" y="30"/>
                    <a:pt x="119" y="30"/>
                    <a:pt x="119" y="30"/>
                  </a:cubicBezTo>
                  <a:cubicBezTo>
                    <a:pt x="117" y="25"/>
                    <a:pt x="113" y="22"/>
                    <a:pt x="108" y="22"/>
                  </a:cubicBezTo>
                  <a:cubicBezTo>
                    <a:pt x="107" y="22"/>
                    <a:pt x="106" y="22"/>
                    <a:pt x="105" y="23"/>
                  </a:cubicBezTo>
                  <a:cubicBezTo>
                    <a:pt x="9" y="51"/>
                    <a:pt x="9" y="51"/>
                    <a:pt x="9" y="51"/>
                  </a:cubicBezTo>
                  <a:cubicBezTo>
                    <a:pt x="6" y="52"/>
                    <a:pt x="4" y="54"/>
                    <a:pt x="3" y="57"/>
                  </a:cubicBezTo>
                  <a:close/>
                  <a:moveTo>
                    <a:pt x="106" y="28"/>
                  </a:moveTo>
                  <a:cubicBezTo>
                    <a:pt x="107" y="28"/>
                    <a:pt x="107" y="28"/>
                    <a:pt x="108" y="28"/>
                  </a:cubicBezTo>
                  <a:cubicBezTo>
                    <a:pt x="110" y="28"/>
                    <a:pt x="112" y="30"/>
                    <a:pt x="113" y="32"/>
                  </a:cubicBezTo>
                  <a:cubicBezTo>
                    <a:pt x="114" y="35"/>
                    <a:pt x="114" y="35"/>
                    <a:pt x="114" y="35"/>
                  </a:cubicBezTo>
                  <a:cubicBezTo>
                    <a:pt x="115" y="37"/>
                    <a:pt x="114" y="38"/>
                    <a:pt x="114" y="40"/>
                  </a:cubicBezTo>
                  <a:cubicBezTo>
                    <a:pt x="113" y="41"/>
                    <a:pt x="112" y="42"/>
                    <a:pt x="111" y="42"/>
                  </a:cubicBezTo>
                  <a:cubicBezTo>
                    <a:pt x="15" y="71"/>
                    <a:pt x="15" y="71"/>
                    <a:pt x="15" y="71"/>
                  </a:cubicBezTo>
                  <a:cubicBezTo>
                    <a:pt x="15" y="71"/>
                    <a:pt x="14" y="71"/>
                    <a:pt x="14" y="71"/>
                  </a:cubicBezTo>
                  <a:cubicBezTo>
                    <a:pt x="14" y="71"/>
                    <a:pt x="14" y="71"/>
                    <a:pt x="14" y="71"/>
                  </a:cubicBezTo>
                  <a:cubicBezTo>
                    <a:pt x="11" y="71"/>
                    <a:pt x="9" y="69"/>
                    <a:pt x="9" y="67"/>
                  </a:cubicBezTo>
                  <a:cubicBezTo>
                    <a:pt x="8" y="63"/>
                    <a:pt x="8" y="63"/>
                    <a:pt x="8" y="63"/>
                  </a:cubicBezTo>
                  <a:cubicBezTo>
                    <a:pt x="7" y="62"/>
                    <a:pt x="7" y="61"/>
                    <a:pt x="8" y="59"/>
                  </a:cubicBezTo>
                  <a:cubicBezTo>
                    <a:pt x="9" y="58"/>
                    <a:pt x="10" y="57"/>
                    <a:pt x="11" y="57"/>
                  </a:cubicBezTo>
                  <a:lnTo>
                    <a:pt x="106" y="28"/>
                  </a:lnTo>
                  <a:close/>
                  <a:moveTo>
                    <a:pt x="3" y="35"/>
                  </a:moveTo>
                  <a:cubicBezTo>
                    <a:pt x="4" y="40"/>
                    <a:pt x="9" y="43"/>
                    <a:pt x="14" y="43"/>
                  </a:cubicBezTo>
                  <a:cubicBezTo>
                    <a:pt x="15" y="43"/>
                    <a:pt x="16" y="43"/>
                    <a:pt x="17" y="43"/>
                  </a:cubicBezTo>
                  <a:cubicBezTo>
                    <a:pt x="66" y="28"/>
                    <a:pt x="66" y="28"/>
                    <a:pt x="66" y="28"/>
                  </a:cubicBezTo>
                  <a:cubicBezTo>
                    <a:pt x="72" y="26"/>
                    <a:pt x="76" y="19"/>
                    <a:pt x="74" y="13"/>
                  </a:cubicBezTo>
                  <a:cubicBezTo>
                    <a:pt x="73" y="10"/>
                    <a:pt x="73" y="10"/>
                    <a:pt x="73" y="10"/>
                  </a:cubicBezTo>
                  <a:cubicBezTo>
                    <a:pt x="71" y="4"/>
                    <a:pt x="65" y="0"/>
                    <a:pt x="59" y="2"/>
                  </a:cubicBezTo>
                  <a:cubicBezTo>
                    <a:pt x="9" y="17"/>
                    <a:pt x="9" y="17"/>
                    <a:pt x="9" y="17"/>
                  </a:cubicBezTo>
                  <a:cubicBezTo>
                    <a:pt x="3" y="19"/>
                    <a:pt x="0" y="25"/>
                    <a:pt x="2" y="31"/>
                  </a:cubicBezTo>
                  <a:lnTo>
                    <a:pt x="3" y="35"/>
                  </a:lnTo>
                  <a:close/>
                  <a:moveTo>
                    <a:pt x="11" y="23"/>
                  </a:moveTo>
                  <a:cubicBezTo>
                    <a:pt x="61" y="8"/>
                    <a:pt x="61" y="8"/>
                    <a:pt x="61" y="8"/>
                  </a:cubicBezTo>
                  <a:cubicBezTo>
                    <a:pt x="61" y="8"/>
                    <a:pt x="62" y="8"/>
                    <a:pt x="62" y="8"/>
                  </a:cubicBezTo>
                  <a:cubicBezTo>
                    <a:pt x="64" y="8"/>
                    <a:pt x="67" y="9"/>
                    <a:pt x="67" y="12"/>
                  </a:cubicBezTo>
                  <a:cubicBezTo>
                    <a:pt x="68" y="15"/>
                    <a:pt x="68" y="15"/>
                    <a:pt x="68" y="15"/>
                  </a:cubicBezTo>
                  <a:cubicBezTo>
                    <a:pt x="69" y="18"/>
                    <a:pt x="68" y="21"/>
                    <a:pt x="65" y="22"/>
                  </a:cubicBezTo>
                  <a:cubicBezTo>
                    <a:pt x="15" y="37"/>
                    <a:pt x="15" y="37"/>
                    <a:pt x="15" y="37"/>
                  </a:cubicBezTo>
                  <a:cubicBezTo>
                    <a:pt x="15" y="37"/>
                    <a:pt x="14" y="37"/>
                    <a:pt x="14" y="37"/>
                  </a:cubicBezTo>
                  <a:cubicBezTo>
                    <a:pt x="11" y="37"/>
                    <a:pt x="9" y="36"/>
                    <a:pt x="9" y="33"/>
                  </a:cubicBezTo>
                  <a:cubicBezTo>
                    <a:pt x="8" y="30"/>
                    <a:pt x="8" y="30"/>
                    <a:pt x="8" y="30"/>
                  </a:cubicBezTo>
                  <a:cubicBezTo>
                    <a:pt x="7" y="27"/>
                    <a:pt x="8" y="24"/>
                    <a:pt x="11" y="23"/>
                  </a:cubicBezTo>
                  <a:close/>
                  <a:moveTo>
                    <a:pt x="120" y="101"/>
                  </a:moveTo>
                  <a:cubicBezTo>
                    <a:pt x="119" y="97"/>
                    <a:pt x="119" y="97"/>
                    <a:pt x="119" y="97"/>
                  </a:cubicBezTo>
                  <a:cubicBezTo>
                    <a:pt x="117" y="92"/>
                    <a:pt x="110" y="88"/>
                    <a:pt x="105" y="90"/>
                  </a:cubicBezTo>
                  <a:cubicBezTo>
                    <a:pt x="82" y="96"/>
                    <a:pt x="82" y="96"/>
                    <a:pt x="82" y="96"/>
                  </a:cubicBezTo>
                  <a:cubicBezTo>
                    <a:pt x="76" y="98"/>
                    <a:pt x="72" y="104"/>
                    <a:pt x="72" y="110"/>
                  </a:cubicBezTo>
                  <a:cubicBezTo>
                    <a:pt x="72" y="138"/>
                    <a:pt x="72" y="138"/>
                    <a:pt x="72" y="138"/>
                  </a:cubicBezTo>
                  <a:cubicBezTo>
                    <a:pt x="55" y="138"/>
                    <a:pt x="55" y="138"/>
                    <a:pt x="55" y="138"/>
                  </a:cubicBezTo>
                  <a:cubicBezTo>
                    <a:pt x="55" y="106"/>
                    <a:pt x="55" y="106"/>
                    <a:pt x="55" y="106"/>
                  </a:cubicBezTo>
                  <a:cubicBezTo>
                    <a:pt x="55" y="104"/>
                    <a:pt x="54" y="101"/>
                    <a:pt x="53" y="99"/>
                  </a:cubicBezTo>
                  <a:cubicBezTo>
                    <a:pt x="112" y="82"/>
                    <a:pt x="112" y="82"/>
                    <a:pt x="112" y="82"/>
                  </a:cubicBezTo>
                  <a:cubicBezTo>
                    <a:pt x="115" y="81"/>
                    <a:pt x="118" y="79"/>
                    <a:pt x="119" y="76"/>
                  </a:cubicBezTo>
                  <a:cubicBezTo>
                    <a:pt x="120" y="73"/>
                    <a:pt x="121" y="70"/>
                    <a:pt x="120" y="67"/>
                  </a:cubicBezTo>
                  <a:cubicBezTo>
                    <a:pt x="119" y="64"/>
                    <a:pt x="119" y="64"/>
                    <a:pt x="119" y="64"/>
                  </a:cubicBezTo>
                  <a:cubicBezTo>
                    <a:pt x="117" y="58"/>
                    <a:pt x="110" y="54"/>
                    <a:pt x="105" y="56"/>
                  </a:cubicBezTo>
                  <a:cubicBezTo>
                    <a:pt x="9" y="85"/>
                    <a:pt x="9" y="85"/>
                    <a:pt x="9" y="85"/>
                  </a:cubicBezTo>
                  <a:cubicBezTo>
                    <a:pt x="6" y="86"/>
                    <a:pt x="4" y="88"/>
                    <a:pt x="3" y="90"/>
                  </a:cubicBezTo>
                  <a:cubicBezTo>
                    <a:pt x="1" y="92"/>
                    <a:pt x="1" y="95"/>
                    <a:pt x="1" y="97"/>
                  </a:cubicBezTo>
                  <a:cubicBezTo>
                    <a:pt x="2" y="98"/>
                    <a:pt x="2" y="98"/>
                    <a:pt x="2" y="99"/>
                  </a:cubicBezTo>
                  <a:cubicBezTo>
                    <a:pt x="3" y="102"/>
                    <a:pt x="3" y="102"/>
                    <a:pt x="3" y="102"/>
                  </a:cubicBezTo>
                  <a:cubicBezTo>
                    <a:pt x="4" y="106"/>
                    <a:pt x="7" y="109"/>
                    <a:pt x="10" y="110"/>
                  </a:cubicBezTo>
                  <a:cubicBezTo>
                    <a:pt x="11" y="110"/>
                    <a:pt x="11" y="110"/>
                    <a:pt x="11" y="110"/>
                  </a:cubicBezTo>
                  <a:cubicBezTo>
                    <a:pt x="23" y="113"/>
                    <a:pt x="23" y="113"/>
                    <a:pt x="23" y="113"/>
                  </a:cubicBezTo>
                  <a:cubicBezTo>
                    <a:pt x="26" y="114"/>
                    <a:pt x="28" y="118"/>
                    <a:pt x="28" y="121"/>
                  </a:cubicBezTo>
                  <a:cubicBezTo>
                    <a:pt x="28" y="138"/>
                    <a:pt x="28" y="138"/>
                    <a:pt x="28" y="138"/>
                  </a:cubicBezTo>
                  <a:cubicBezTo>
                    <a:pt x="17" y="138"/>
                    <a:pt x="17" y="138"/>
                    <a:pt x="17" y="138"/>
                  </a:cubicBezTo>
                  <a:cubicBezTo>
                    <a:pt x="17" y="187"/>
                    <a:pt x="17" y="187"/>
                    <a:pt x="17" y="187"/>
                  </a:cubicBezTo>
                  <a:cubicBezTo>
                    <a:pt x="17" y="199"/>
                    <a:pt x="28" y="208"/>
                    <a:pt x="40" y="209"/>
                  </a:cubicBezTo>
                  <a:cubicBezTo>
                    <a:pt x="40" y="214"/>
                    <a:pt x="40" y="214"/>
                    <a:pt x="40" y="214"/>
                  </a:cubicBezTo>
                  <a:cubicBezTo>
                    <a:pt x="40" y="220"/>
                    <a:pt x="46" y="225"/>
                    <a:pt x="53" y="225"/>
                  </a:cubicBezTo>
                  <a:cubicBezTo>
                    <a:pt x="74" y="225"/>
                    <a:pt x="74" y="225"/>
                    <a:pt x="74" y="225"/>
                  </a:cubicBezTo>
                  <a:cubicBezTo>
                    <a:pt x="81" y="225"/>
                    <a:pt x="87" y="220"/>
                    <a:pt x="87" y="214"/>
                  </a:cubicBezTo>
                  <a:cubicBezTo>
                    <a:pt x="87" y="209"/>
                    <a:pt x="87" y="209"/>
                    <a:pt x="87" y="209"/>
                  </a:cubicBezTo>
                  <a:cubicBezTo>
                    <a:pt x="99" y="208"/>
                    <a:pt x="110" y="199"/>
                    <a:pt x="110" y="187"/>
                  </a:cubicBezTo>
                  <a:cubicBezTo>
                    <a:pt x="110" y="138"/>
                    <a:pt x="110" y="138"/>
                    <a:pt x="110" y="138"/>
                  </a:cubicBezTo>
                  <a:cubicBezTo>
                    <a:pt x="99" y="138"/>
                    <a:pt x="99" y="138"/>
                    <a:pt x="99" y="138"/>
                  </a:cubicBezTo>
                  <a:cubicBezTo>
                    <a:pt x="99" y="125"/>
                    <a:pt x="99" y="125"/>
                    <a:pt x="99" y="125"/>
                  </a:cubicBezTo>
                  <a:cubicBezTo>
                    <a:pt x="99" y="122"/>
                    <a:pt x="101" y="118"/>
                    <a:pt x="104" y="117"/>
                  </a:cubicBezTo>
                  <a:cubicBezTo>
                    <a:pt x="112" y="115"/>
                    <a:pt x="112" y="115"/>
                    <a:pt x="112" y="115"/>
                  </a:cubicBezTo>
                  <a:cubicBezTo>
                    <a:pt x="118" y="113"/>
                    <a:pt x="122" y="107"/>
                    <a:pt x="120" y="101"/>
                  </a:cubicBezTo>
                  <a:close/>
                  <a:moveTo>
                    <a:pt x="43" y="98"/>
                  </a:moveTo>
                  <a:cubicBezTo>
                    <a:pt x="45" y="99"/>
                    <a:pt x="46" y="100"/>
                    <a:pt x="47" y="101"/>
                  </a:cubicBezTo>
                  <a:cubicBezTo>
                    <a:pt x="48" y="103"/>
                    <a:pt x="49" y="104"/>
                    <a:pt x="49" y="106"/>
                  </a:cubicBezTo>
                  <a:cubicBezTo>
                    <a:pt x="49" y="138"/>
                    <a:pt x="49" y="138"/>
                    <a:pt x="49" y="138"/>
                  </a:cubicBezTo>
                  <a:cubicBezTo>
                    <a:pt x="35" y="138"/>
                    <a:pt x="35" y="138"/>
                    <a:pt x="35" y="138"/>
                  </a:cubicBezTo>
                  <a:cubicBezTo>
                    <a:pt x="35" y="121"/>
                    <a:pt x="35" y="121"/>
                    <a:pt x="35" y="121"/>
                  </a:cubicBezTo>
                  <a:cubicBezTo>
                    <a:pt x="35" y="116"/>
                    <a:pt x="30" y="110"/>
                    <a:pt x="25" y="108"/>
                  </a:cubicBezTo>
                  <a:cubicBezTo>
                    <a:pt x="25" y="108"/>
                    <a:pt x="24" y="108"/>
                    <a:pt x="24" y="108"/>
                  </a:cubicBezTo>
                  <a:cubicBezTo>
                    <a:pt x="13" y="104"/>
                    <a:pt x="13" y="104"/>
                    <a:pt x="13" y="104"/>
                  </a:cubicBezTo>
                  <a:cubicBezTo>
                    <a:pt x="12" y="104"/>
                    <a:pt x="12" y="104"/>
                    <a:pt x="12" y="104"/>
                  </a:cubicBezTo>
                  <a:cubicBezTo>
                    <a:pt x="10" y="104"/>
                    <a:pt x="9" y="102"/>
                    <a:pt x="9" y="101"/>
                  </a:cubicBezTo>
                  <a:cubicBezTo>
                    <a:pt x="8" y="97"/>
                    <a:pt x="8" y="97"/>
                    <a:pt x="8" y="97"/>
                  </a:cubicBezTo>
                  <a:cubicBezTo>
                    <a:pt x="8" y="97"/>
                    <a:pt x="8" y="97"/>
                    <a:pt x="8" y="97"/>
                  </a:cubicBezTo>
                  <a:cubicBezTo>
                    <a:pt x="7" y="96"/>
                    <a:pt x="7" y="94"/>
                    <a:pt x="8" y="93"/>
                  </a:cubicBezTo>
                  <a:cubicBezTo>
                    <a:pt x="9" y="92"/>
                    <a:pt x="10" y="91"/>
                    <a:pt x="11" y="90"/>
                  </a:cubicBezTo>
                  <a:cubicBezTo>
                    <a:pt x="12" y="90"/>
                    <a:pt x="12" y="90"/>
                    <a:pt x="12" y="90"/>
                  </a:cubicBezTo>
                  <a:cubicBezTo>
                    <a:pt x="13" y="90"/>
                    <a:pt x="13" y="90"/>
                    <a:pt x="13" y="90"/>
                  </a:cubicBezTo>
                  <a:cubicBezTo>
                    <a:pt x="24" y="86"/>
                    <a:pt x="24" y="86"/>
                    <a:pt x="24" y="86"/>
                  </a:cubicBezTo>
                  <a:cubicBezTo>
                    <a:pt x="106" y="62"/>
                    <a:pt x="106" y="62"/>
                    <a:pt x="106" y="62"/>
                  </a:cubicBezTo>
                  <a:cubicBezTo>
                    <a:pt x="107" y="62"/>
                    <a:pt x="107" y="62"/>
                    <a:pt x="108" y="62"/>
                  </a:cubicBezTo>
                  <a:cubicBezTo>
                    <a:pt x="110" y="62"/>
                    <a:pt x="112" y="63"/>
                    <a:pt x="113" y="66"/>
                  </a:cubicBezTo>
                  <a:cubicBezTo>
                    <a:pt x="114" y="69"/>
                    <a:pt x="114" y="69"/>
                    <a:pt x="114" y="69"/>
                  </a:cubicBezTo>
                  <a:cubicBezTo>
                    <a:pt x="115" y="71"/>
                    <a:pt x="114" y="72"/>
                    <a:pt x="114" y="73"/>
                  </a:cubicBezTo>
                  <a:cubicBezTo>
                    <a:pt x="113" y="74"/>
                    <a:pt x="112" y="75"/>
                    <a:pt x="111" y="76"/>
                  </a:cubicBezTo>
                  <a:cubicBezTo>
                    <a:pt x="49" y="94"/>
                    <a:pt x="49" y="94"/>
                    <a:pt x="49" y="94"/>
                  </a:cubicBezTo>
                  <a:cubicBezTo>
                    <a:pt x="39" y="97"/>
                    <a:pt x="43" y="98"/>
                    <a:pt x="43" y="98"/>
                  </a:cubicBezTo>
                  <a:close/>
                  <a:moveTo>
                    <a:pt x="111" y="109"/>
                  </a:moveTo>
                  <a:cubicBezTo>
                    <a:pt x="103" y="111"/>
                    <a:pt x="103" y="111"/>
                    <a:pt x="103" y="111"/>
                  </a:cubicBezTo>
                  <a:cubicBezTo>
                    <a:pt x="97" y="113"/>
                    <a:pt x="92" y="119"/>
                    <a:pt x="92" y="125"/>
                  </a:cubicBezTo>
                  <a:cubicBezTo>
                    <a:pt x="92" y="138"/>
                    <a:pt x="92" y="138"/>
                    <a:pt x="92" y="138"/>
                  </a:cubicBezTo>
                  <a:cubicBezTo>
                    <a:pt x="78" y="138"/>
                    <a:pt x="78" y="138"/>
                    <a:pt x="78" y="138"/>
                  </a:cubicBezTo>
                  <a:cubicBezTo>
                    <a:pt x="78" y="110"/>
                    <a:pt x="78" y="110"/>
                    <a:pt x="78" y="110"/>
                  </a:cubicBezTo>
                  <a:cubicBezTo>
                    <a:pt x="78" y="107"/>
                    <a:pt x="81" y="103"/>
                    <a:pt x="84" y="102"/>
                  </a:cubicBezTo>
                  <a:cubicBezTo>
                    <a:pt x="106" y="96"/>
                    <a:pt x="106" y="96"/>
                    <a:pt x="106" y="96"/>
                  </a:cubicBezTo>
                  <a:cubicBezTo>
                    <a:pt x="109" y="95"/>
                    <a:pt x="112" y="96"/>
                    <a:pt x="113" y="99"/>
                  </a:cubicBezTo>
                  <a:cubicBezTo>
                    <a:pt x="114" y="103"/>
                    <a:pt x="114" y="103"/>
                    <a:pt x="114" y="103"/>
                  </a:cubicBezTo>
                  <a:cubicBezTo>
                    <a:pt x="115" y="106"/>
                    <a:pt x="113" y="109"/>
                    <a:pt x="111" y="10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91428" tIns="45715" rIns="91428" bIns="45715"/>
            <a:lstStyle/>
            <a:p>
              <a:endParaRPr lang="zh-CN" altLang="en-US"/>
            </a:p>
          </p:txBody>
        </p:sp>
      </p:grpSp>
      <p:sp>
        <p:nvSpPr>
          <p:cNvPr id="26" name="Rectangle 15"/>
          <p:cNvSpPr/>
          <p:nvPr/>
        </p:nvSpPr>
        <p:spPr>
          <a:xfrm>
            <a:off x="1100138" y="5981700"/>
            <a:ext cx="1208087" cy="307975"/>
          </a:xfrm>
          <a:prstGeom prst="rect">
            <a:avLst/>
          </a:prstGeom>
        </p:spPr>
        <p:txBody>
          <a:bodyPr>
            <a:spAutoFit/>
          </a:bodyPr>
          <a:lstStyle/>
          <a:p>
            <a:pPr algn="ctr"/>
            <a:r>
              <a:rPr lang="zh-CN" altLang="en-US" sz="1400">
                <a:solidFill>
                  <a:srgbClr val="7F7F7F"/>
                </a:solidFill>
                <a:latin typeface="宋体" pitchFamily="2" charset="-122"/>
                <a:ea typeface="Clear Sans Thin"/>
                <a:cs typeface="Clear Sans Thin"/>
              </a:rPr>
              <a:t>添加标题</a:t>
            </a:r>
            <a:r>
              <a:rPr lang="en-US" sz="1400">
                <a:solidFill>
                  <a:srgbClr val="7F7F7F"/>
                </a:solidFill>
                <a:ea typeface="Clear Sans Thin"/>
                <a:cs typeface="Clear Sans Thin"/>
              </a:rPr>
              <a:t> </a:t>
            </a:r>
            <a:r>
              <a:rPr lang="en-US" altLang="zh-CN" sz="1400">
                <a:solidFill>
                  <a:srgbClr val="7F7F7F"/>
                </a:solidFill>
                <a:ea typeface="Clear Sans Thin"/>
                <a:cs typeface="Clear Sans Thin"/>
              </a:rPr>
              <a:t>1</a:t>
            </a:r>
          </a:p>
        </p:txBody>
      </p:sp>
      <p:sp>
        <p:nvSpPr>
          <p:cNvPr id="27" name="Rectangle 16"/>
          <p:cNvSpPr/>
          <p:nvPr/>
        </p:nvSpPr>
        <p:spPr>
          <a:xfrm>
            <a:off x="2887663" y="5981700"/>
            <a:ext cx="1189037" cy="307975"/>
          </a:xfrm>
          <a:prstGeom prst="rect">
            <a:avLst/>
          </a:prstGeom>
        </p:spPr>
        <p:txBody>
          <a:bodyPr>
            <a:spAutoFit/>
          </a:bodyPr>
          <a:lstStyle/>
          <a:p>
            <a:pPr algn="ctr"/>
            <a:r>
              <a:rPr lang="zh-CN" altLang="en-US" sz="1400">
                <a:solidFill>
                  <a:srgbClr val="7F7F7F"/>
                </a:solidFill>
                <a:latin typeface="宋体" pitchFamily="2" charset="-122"/>
                <a:ea typeface="Clear Sans Thin"/>
                <a:cs typeface="Clear Sans Thin"/>
              </a:rPr>
              <a:t>添加标题</a:t>
            </a:r>
            <a:r>
              <a:rPr lang="en-US" sz="1400">
                <a:solidFill>
                  <a:srgbClr val="7F7F7F"/>
                </a:solidFill>
                <a:ea typeface="Clear Sans Thin"/>
                <a:cs typeface="Clear Sans Thin"/>
              </a:rPr>
              <a:t> </a:t>
            </a:r>
            <a:r>
              <a:rPr lang="en-US" altLang="zh-CN" sz="1400">
                <a:solidFill>
                  <a:srgbClr val="7F7F7F"/>
                </a:solidFill>
                <a:ea typeface="Clear Sans Thin"/>
                <a:cs typeface="Clear Sans Thin"/>
              </a:rPr>
              <a:t>2</a:t>
            </a:r>
          </a:p>
        </p:txBody>
      </p:sp>
      <p:sp>
        <p:nvSpPr>
          <p:cNvPr id="28" name="Rectangle 17"/>
          <p:cNvSpPr/>
          <p:nvPr/>
        </p:nvSpPr>
        <p:spPr>
          <a:xfrm>
            <a:off x="4841875" y="5981700"/>
            <a:ext cx="1136650" cy="307975"/>
          </a:xfrm>
          <a:prstGeom prst="rect">
            <a:avLst/>
          </a:prstGeom>
        </p:spPr>
        <p:txBody>
          <a:bodyPr>
            <a:spAutoFit/>
          </a:bodyPr>
          <a:lstStyle/>
          <a:p>
            <a:pPr algn="ctr"/>
            <a:r>
              <a:rPr lang="zh-CN" altLang="en-US" sz="1400">
                <a:solidFill>
                  <a:srgbClr val="7F7F7F"/>
                </a:solidFill>
                <a:latin typeface="宋体" pitchFamily="2" charset="-122"/>
                <a:ea typeface="Clear Sans Thin"/>
                <a:cs typeface="Clear Sans Thin"/>
              </a:rPr>
              <a:t>添加标题</a:t>
            </a:r>
            <a:r>
              <a:rPr lang="en-US" sz="1400">
                <a:solidFill>
                  <a:srgbClr val="7F7F7F"/>
                </a:solidFill>
                <a:ea typeface="Clear Sans Thin"/>
                <a:cs typeface="Clear Sans Thin"/>
              </a:rPr>
              <a:t> </a:t>
            </a:r>
            <a:r>
              <a:rPr lang="en-US" altLang="zh-CN" sz="1400">
                <a:solidFill>
                  <a:srgbClr val="7F7F7F"/>
                </a:solidFill>
                <a:ea typeface="Clear Sans Thin"/>
                <a:cs typeface="Clear Sans Thin"/>
              </a:rPr>
              <a:t>3</a:t>
            </a:r>
          </a:p>
        </p:txBody>
      </p:sp>
    </p:spTree>
  </p:cSld>
  <p:clrMapOvr>
    <a:masterClrMapping/>
  </p:clrMapOvr>
  <p:transition spd="slow" advClick="0" advTm="0">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grpId="0" nodeType="withEffect">
                                  <p:stCondLst>
                                    <p:cond delay="4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par>
                                <p:cTn id="9" presetID="10" presetClass="entr" presetSubtype="0" fill="hold" grpId="0" nodeType="withEffect">
                                  <p:stCondLst>
                                    <p:cond delay="50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par>
                                <p:cTn id="12" presetID="22" presetClass="entr" presetSubtype="8" fill="hold" nodeType="withEffect">
                                  <p:stCondLst>
                                    <p:cond delay="500"/>
                                  </p:stCondLst>
                                  <p:childTnLst>
                                    <p:set>
                                      <p:cBhvr>
                                        <p:cTn id="13" dur="1" fill="hold">
                                          <p:stCondLst>
                                            <p:cond delay="0"/>
                                          </p:stCondLst>
                                        </p:cTn>
                                        <p:tgtEl>
                                          <p:spTgt spid="9"/>
                                        </p:tgtEl>
                                        <p:attrNameLst>
                                          <p:attrName>style.visibility</p:attrName>
                                        </p:attrNameLst>
                                      </p:cBhvr>
                                      <p:to>
                                        <p:strVal val="visible"/>
                                      </p:to>
                                    </p:set>
                                    <p:animEffect transition="in" filter="wipe(left)">
                                      <p:cBhvr>
                                        <p:cTn id="14" dur="500"/>
                                        <p:tgtEl>
                                          <p:spTgt spid="9"/>
                                        </p:tgtEl>
                                      </p:cBhvr>
                                    </p:animEffect>
                                  </p:childTnLst>
                                </p:cTn>
                              </p:par>
                              <p:par>
                                <p:cTn id="15" presetID="10" presetClass="entr" presetSubtype="0" fill="hold" nodeType="withEffect">
                                  <p:stCondLst>
                                    <p:cond delay="50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par>
                                <p:cTn id="18" presetID="10" presetClass="entr" presetSubtype="0" fill="hold" grpId="0" nodeType="withEffect">
                                  <p:stCondLst>
                                    <p:cond delay="100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500"/>
                                        <p:tgtEl>
                                          <p:spTgt spid="7"/>
                                        </p:tgtEl>
                                      </p:cBhvr>
                                    </p:animEffect>
                                  </p:childTnLst>
                                </p:cTn>
                              </p:par>
                              <p:par>
                                <p:cTn id="21" presetID="22" presetClass="entr" presetSubtype="8" fill="hold" nodeType="withEffect">
                                  <p:stCondLst>
                                    <p:cond delay="1000"/>
                                  </p:stCondLst>
                                  <p:childTnLst>
                                    <p:set>
                                      <p:cBhvr>
                                        <p:cTn id="22" dur="1" fill="hold">
                                          <p:stCondLst>
                                            <p:cond delay="0"/>
                                          </p:stCondLst>
                                        </p:cTn>
                                        <p:tgtEl>
                                          <p:spTgt spid="10"/>
                                        </p:tgtEl>
                                        <p:attrNameLst>
                                          <p:attrName>style.visibility</p:attrName>
                                        </p:attrNameLst>
                                      </p:cBhvr>
                                      <p:to>
                                        <p:strVal val="visible"/>
                                      </p:to>
                                    </p:set>
                                    <p:animEffect transition="in" filter="wipe(left)">
                                      <p:cBhvr>
                                        <p:cTn id="23" dur="500"/>
                                        <p:tgtEl>
                                          <p:spTgt spid="10"/>
                                        </p:tgtEl>
                                      </p:cBhvr>
                                    </p:animEffect>
                                  </p:childTnLst>
                                </p:cTn>
                              </p:par>
                              <p:par>
                                <p:cTn id="24" presetID="10" presetClass="entr" presetSubtype="0" fill="hold" nodeType="withEffect">
                                  <p:stCondLst>
                                    <p:cond delay="1000"/>
                                  </p:stCondLst>
                                  <p:childTnLst>
                                    <p:set>
                                      <p:cBhvr>
                                        <p:cTn id="25" dur="1" fill="hold">
                                          <p:stCondLst>
                                            <p:cond delay="0"/>
                                          </p:stCondLst>
                                        </p:cTn>
                                        <p:tgtEl>
                                          <p:spTgt spid="16"/>
                                        </p:tgtEl>
                                        <p:attrNameLst>
                                          <p:attrName>style.visibility</p:attrName>
                                        </p:attrNameLst>
                                      </p:cBhvr>
                                      <p:to>
                                        <p:strVal val="visible"/>
                                      </p:to>
                                    </p:set>
                                    <p:animEffect transition="in" filter="fade">
                                      <p:cBhvr>
                                        <p:cTn id="26" dur="500"/>
                                        <p:tgtEl>
                                          <p:spTgt spid="16"/>
                                        </p:tgtEl>
                                      </p:cBhvr>
                                    </p:animEffect>
                                  </p:childTnLst>
                                </p:cTn>
                              </p:par>
                              <p:par>
                                <p:cTn id="27" presetID="10" presetClass="entr" presetSubtype="0" fill="hold" grpId="0" nodeType="withEffect">
                                  <p:stCondLst>
                                    <p:cond delay="1500"/>
                                  </p:stCondLst>
                                  <p:childTnLst>
                                    <p:set>
                                      <p:cBhvr>
                                        <p:cTn id="28" dur="1" fill="hold">
                                          <p:stCondLst>
                                            <p:cond delay="0"/>
                                          </p:stCondLst>
                                        </p:cTn>
                                        <p:tgtEl>
                                          <p:spTgt spid="8"/>
                                        </p:tgtEl>
                                        <p:attrNameLst>
                                          <p:attrName>style.visibility</p:attrName>
                                        </p:attrNameLst>
                                      </p:cBhvr>
                                      <p:to>
                                        <p:strVal val="visible"/>
                                      </p:to>
                                    </p:set>
                                    <p:animEffect transition="in" filter="fade">
                                      <p:cBhvr>
                                        <p:cTn id="29" dur="500"/>
                                        <p:tgtEl>
                                          <p:spTgt spid="8"/>
                                        </p:tgtEl>
                                      </p:cBhvr>
                                    </p:animEffect>
                                  </p:childTnLst>
                                </p:cTn>
                              </p:par>
                              <p:par>
                                <p:cTn id="30" presetID="10" presetClass="entr" presetSubtype="0" fill="hold" nodeType="withEffect">
                                  <p:stCondLst>
                                    <p:cond delay="1500"/>
                                  </p:stCondLst>
                                  <p:childTnLst>
                                    <p:set>
                                      <p:cBhvr>
                                        <p:cTn id="31" dur="1" fill="hold">
                                          <p:stCondLst>
                                            <p:cond delay="0"/>
                                          </p:stCondLst>
                                        </p:cTn>
                                        <p:tgtEl>
                                          <p:spTgt spid="21"/>
                                        </p:tgtEl>
                                        <p:attrNameLst>
                                          <p:attrName>style.visibility</p:attrName>
                                        </p:attrNameLst>
                                      </p:cBhvr>
                                      <p:to>
                                        <p:strVal val="visible"/>
                                      </p:to>
                                    </p:set>
                                    <p:animEffect transition="in" filter="fade">
                                      <p:cBhvr>
                                        <p:cTn id="32" dur="500"/>
                                        <p:tgtEl>
                                          <p:spTgt spid="21"/>
                                        </p:tgtEl>
                                      </p:cBhvr>
                                    </p:animEffect>
                                  </p:childTnLst>
                                </p:cTn>
                              </p:par>
                            </p:childTnLst>
                          </p:cTn>
                        </p:par>
                        <p:par>
                          <p:cTn id="33" fill="hold" nodeType="afterGroup">
                            <p:stCondLst>
                              <p:cond delay="2000"/>
                            </p:stCondLst>
                            <p:childTnLst>
                              <p:par>
                                <p:cTn id="34" presetID="10" presetClass="entr" presetSubtype="0" fill="hold" grpId="0" nodeType="afterEffect">
                                  <p:stCondLst>
                                    <p:cond delay="0"/>
                                  </p:stCondLst>
                                  <p:childTnLst>
                                    <p:set>
                                      <p:cBhvr>
                                        <p:cTn id="35" dur="1" fill="hold">
                                          <p:stCondLst>
                                            <p:cond delay="0"/>
                                          </p:stCondLst>
                                        </p:cTn>
                                        <p:tgtEl>
                                          <p:spTgt spid="26"/>
                                        </p:tgtEl>
                                        <p:attrNameLst>
                                          <p:attrName>style.visibility</p:attrName>
                                        </p:attrNameLst>
                                      </p:cBhvr>
                                      <p:to>
                                        <p:strVal val="visible"/>
                                      </p:to>
                                    </p:set>
                                    <p:animEffect transition="in" filter="fade">
                                      <p:cBhvr>
                                        <p:cTn id="36" dur="500"/>
                                        <p:tgtEl>
                                          <p:spTgt spid="26"/>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7"/>
                                        </p:tgtEl>
                                        <p:attrNameLst>
                                          <p:attrName>style.visibility</p:attrName>
                                        </p:attrNameLst>
                                      </p:cBhvr>
                                      <p:to>
                                        <p:strVal val="visible"/>
                                      </p:to>
                                    </p:set>
                                    <p:animEffect transition="in" filter="fade">
                                      <p:cBhvr>
                                        <p:cTn id="39" dur="500"/>
                                        <p:tgtEl>
                                          <p:spTgt spid="27"/>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28"/>
                                        </p:tgtEl>
                                        <p:attrNameLst>
                                          <p:attrName>style.visibility</p:attrName>
                                        </p:attrNameLst>
                                      </p:cBhvr>
                                      <p:to>
                                        <p:strVal val="visible"/>
                                      </p:to>
                                    </p:set>
                                    <p:animEffect transition="in" filter="fade">
                                      <p:cBhvr>
                                        <p:cTn id="42"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OleChart spid="5" grpId="0" animBg="0"/>
      <p:bldP spid="6" grpId="0"/>
      <p:bldP spid="7" grpId="0"/>
      <p:bldP spid="8" grpId="0"/>
      <p:bldP spid="26" grpId="0"/>
      <p:bldP spid="27" grpId="0"/>
      <p:bldP spid="2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标注 2"/>
          <p:cNvSpPr/>
          <p:nvPr/>
        </p:nvSpPr>
        <p:spPr>
          <a:xfrm>
            <a:off x="5282083" y="117454"/>
            <a:ext cx="2583542" cy="508000"/>
          </a:xfrm>
          <a:prstGeom prst="wedgeRectCallout">
            <a:avLst/>
          </a:prstGeom>
          <a:noFill/>
          <a:ln>
            <a:solidFill>
              <a:schemeClr val="bg1"/>
            </a:solidFill>
          </a:ln>
          <a:effectLst>
            <a:glow rad="88900">
              <a:srgbClr val="FFC000">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3557" name="文本框 3"/>
          <p:cNvSpPr txBox="1">
            <a:spLocks noChangeArrowheads="1"/>
          </p:cNvSpPr>
          <p:nvPr/>
        </p:nvSpPr>
        <p:spPr bwMode="auto">
          <a:xfrm>
            <a:off x="5429250" y="171450"/>
            <a:ext cx="22891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r>
              <a:rPr lang="zh-CN" altLang="en-US" sz="2000">
                <a:latin typeface="微软雅黑" pitchFamily="34" charset="-122"/>
                <a:ea typeface="微软雅黑" pitchFamily="34" charset="-122"/>
              </a:rPr>
              <a:t>单击此处添加标题</a:t>
            </a:r>
          </a:p>
        </p:txBody>
      </p:sp>
      <p:sp>
        <p:nvSpPr>
          <p:cNvPr id="5" name="圆角矩形 4"/>
          <p:cNvSpPr/>
          <p:nvPr/>
        </p:nvSpPr>
        <p:spPr>
          <a:xfrm>
            <a:off x="2397125" y="2060575"/>
            <a:ext cx="2481263" cy="452438"/>
          </a:xfrm>
          <a:prstGeom prst="roundRect">
            <a:avLst/>
          </a:prstGeom>
          <a:solidFill>
            <a:srgbClr val="FDAD36"/>
          </a:solidFill>
          <a:ln>
            <a:noFill/>
          </a:ln>
          <a:effectLst>
            <a:outerShdw blurRad="152400" dist="152400" dir="5400000" sx="94000" sy="94000" algn="t"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81479" tIns="40740" rIns="81479" bIns="40740" anchor="ctr"/>
          <a:lstStyle/>
          <a:p>
            <a:pPr algn="ctr">
              <a:defRPr/>
            </a:pPr>
            <a:endParaRPr lang="zh-CN" altLang="en-US" sz="2400"/>
          </a:p>
        </p:txBody>
      </p:sp>
      <p:sp>
        <p:nvSpPr>
          <p:cNvPr id="6" name="圆角矩形 5"/>
          <p:cNvSpPr/>
          <p:nvPr/>
        </p:nvSpPr>
        <p:spPr>
          <a:xfrm>
            <a:off x="7188200" y="2044700"/>
            <a:ext cx="2479675" cy="450850"/>
          </a:xfrm>
          <a:prstGeom prst="roundRect">
            <a:avLst/>
          </a:prstGeom>
          <a:solidFill>
            <a:srgbClr val="FB5F05"/>
          </a:solidFill>
          <a:ln>
            <a:noFill/>
          </a:ln>
          <a:effectLst>
            <a:outerShdw blurRad="152400" dist="152400" dir="5400000" sx="94000" sy="94000" algn="t"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81479" tIns="40740" rIns="81479" bIns="40740" anchor="ctr"/>
          <a:lstStyle/>
          <a:p>
            <a:pPr algn="ctr">
              <a:defRPr/>
            </a:pPr>
            <a:endParaRPr lang="zh-CN" altLang="en-US" sz="2400"/>
          </a:p>
        </p:txBody>
      </p:sp>
      <p:cxnSp>
        <p:nvCxnSpPr>
          <p:cNvPr id="7" name="直接连接符 6"/>
          <p:cNvCxnSpPr>
            <a:cxnSpLocks noChangeShapeType="1"/>
          </p:cNvCxnSpPr>
          <p:nvPr/>
        </p:nvCxnSpPr>
        <p:spPr bwMode="auto">
          <a:xfrm>
            <a:off x="6108700" y="1539875"/>
            <a:ext cx="0" cy="1944688"/>
          </a:xfrm>
          <a:prstGeom prst="line">
            <a:avLst/>
          </a:prstGeom>
          <a:noFill/>
          <a:ln w="9525" algn="ctr">
            <a:solidFill>
              <a:schemeClr val="tx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8" name="直接连接符 7"/>
          <p:cNvCxnSpPr>
            <a:cxnSpLocks noChangeShapeType="1"/>
          </p:cNvCxnSpPr>
          <p:nvPr/>
        </p:nvCxnSpPr>
        <p:spPr bwMode="auto">
          <a:xfrm>
            <a:off x="6108700" y="4397375"/>
            <a:ext cx="0" cy="1944688"/>
          </a:xfrm>
          <a:prstGeom prst="line">
            <a:avLst/>
          </a:prstGeom>
          <a:noFill/>
          <a:ln w="9525" algn="ctr">
            <a:solidFill>
              <a:schemeClr val="tx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9" name="椭圆 8"/>
          <p:cNvSpPr>
            <a:spLocks noChangeArrowheads="1"/>
          </p:cNvSpPr>
          <p:nvPr/>
        </p:nvSpPr>
        <p:spPr bwMode="auto">
          <a:xfrm>
            <a:off x="5562600" y="3305175"/>
            <a:ext cx="1092200" cy="1092200"/>
          </a:xfrm>
          <a:prstGeom prst="ellipse">
            <a:avLst/>
          </a:prstGeom>
          <a:gradFill rotWithShape="0">
            <a:gsLst>
              <a:gs pos="0">
                <a:srgbClr val="FED755"/>
              </a:gs>
              <a:gs pos="5000">
                <a:srgbClr val="FED755"/>
              </a:gs>
              <a:gs pos="100000">
                <a:srgbClr val="FB5F05"/>
              </a:gs>
            </a:gsLst>
            <a:lin ang="13800000"/>
          </a:gradFill>
          <a:ln w="9525" algn="ctr">
            <a:solidFill>
              <a:srgbClr val="F8F8F8"/>
            </a:solidFill>
            <a:round/>
            <a:headEnd/>
            <a:tailEnd/>
          </a:ln>
        </p:spPr>
        <p:txBody>
          <a:bodyPr lIns="121917" tIns="60959" rIns="121917" bIns="60959"/>
          <a:lstStyle/>
          <a:p>
            <a:pPr defTabSz="1217613"/>
            <a:endParaRPr lang="zh-CN" altLang="en-US" sz="1600"/>
          </a:p>
        </p:txBody>
      </p:sp>
      <p:sp>
        <p:nvSpPr>
          <p:cNvPr id="10" name="TextBox 26"/>
          <p:cNvSpPr txBox="1"/>
          <p:nvPr/>
        </p:nvSpPr>
        <p:spPr>
          <a:xfrm>
            <a:off x="2449513" y="2047875"/>
            <a:ext cx="2441575" cy="452438"/>
          </a:xfrm>
          <a:prstGeom prst="rect">
            <a:avLst/>
          </a:prstGeom>
          <a:noFill/>
        </p:spPr>
        <p:txBody>
          <a:bodyPr wrap="none" lIns="121917" tIns="60959" rIns="121917" bIns="60959">
            <a:spAutoFit/>
          </a:bodyPr>
          <a:lstStyle/>
          <a:p>
            <a:pPr algn="r">
              <a:defRPr/>
            </a:pPr>
            <a:r>
              <a:rPr lang="en-US" altLang="zh-CN" sz="2133" b="1" dirty="0">
                <a:solidFill>
                  <a:schemeClr val="bg1"/>
                </a:solidFill>
                <a:latin typeface="+mn-ea"/>
              </a:rPr>
              <a:t>2015</a:t>
            </a:r>
            <a:r>
              <a:rPr lang="zh-CN" altLang="en-US" sz="2133" b="1" dirty="0">
                <a:solidFill>
                  <a:schemeClr val="bg1"/>
                </a:solidFill>
                <a:latin typeface="+mn-ea"/>
              </a:rPr>
              <a:t>年上半年情况</a:t>
            </a:r>
          </a:p>
        </p:txBody>
      </p:sp>
      <p:sp>
        <p:nvSpPr>
          <p:cNvPr id="11" name="TextBox 27"/>
          <p:cNvSpPr txBox="1"/>
          <p:nvPr/>
        </p:nvSpPr>
        <p:spPr>
          <a:xfrm>
            <a:off x="7189788" y="2047875"/>
            <a:ext cx="2303462" cy="452438"/>
          </a:xfrm>
          <a:prstGeom prst="rect">
            <a:avLst/>
          </a:prstGeom>
          <a:noFill/>
        </p:spPr>
        <p:txBody>
          <a:bodyPr wrap="none" lIns="121917" tIns="60959" rIns="121917" bIns="60959">
            <a:spAutoFit/>
          </a:bodyPr>
          <a:lstStyle/>
          <a:p>
            <a:pPr>
              <a:defRPr/>
            </a:pPr>
            <a:r>
              <a:rPr lang="en-US" altLang="zh-CN" sz="2133" b="1" dirty="0">
                <a:solidFill>
                  <a:schemeClr val="bg1"/>
                </a:solidFill>
                <a:latin typeface="+mn-ea"/>
              </a:rPr>
              <a:t>201</a:t>
            </a:r>
            <a:r>
              <a:rPr lang="zh-CN" altLang="en-US" sz="2133" b="1" dirty="0">
                <a:solidFill>
                  <a:schemeClr val="bg1"/>
                </a:solidFill>
                <a:latin typeface="+mn-ea"/>
              </a:rPr>
              <a:t>年上半年情况</a:t>
            </a:r>
          </a:p>
        </p:txBody>
      </p:sp>
      <p:sp>
        <p:nvSpPr>
          <p:cNvPr id="12" name="TextBox 28"/>
          <p:cNvSpPr txBox="1"/>
          <p:nvPr/>
        </p:nvSpPr>
        <p:spPr>
          <a:xfrm>
            <a:off x="1347788" y="2619375"/>
            <a:ext cx="3638550" cy="800100"/>
          </a:xfrm>
          <a:prstGeom prst="rect">
            <a:avLst/>
          </a:prstGeom>
          <a:noFill/>
        </p:spPr>
        <p:txBody>
          <a:bodyPr lIns="121917" tIns="60959" rIns="121917" bIns="60959">
            <a:spAutoFit/>
          </a:bodyPr>
          <a:lstStyle/>
          <a:p>
            <a:pPr algn="r">
              <a:defRPr/>
            </a:pPr>
            <a:r>
              <a:rPr lang="zh-CN" altLang="en-US" sz="1467" dirty="0">
                <a:solidFill>
                  <a:schemeClr val="tx1">
                    <a:lumMod val="75000"/>
                    <a:lumOff val="25000"/>
                  </a:schemeClr>
                </a:solidFill>
                <a:latin typeface="+mj-ea"/>
                <a:ea typeface="+mj-ea"/>
              </a:rPr>
              <a:t>这里输入简要文字说明这里输入简要文字说明这里输入简要文字说明</a:t>
            </a:r>
          </a:p>
          <a:p>
            <a:pPr algn="r">
              <a:defRPr/>
            </a:pPr>
            <a:r>
              <a:rPr lang="zh-CN" altLang="en-US" sz="1467" dirty="0">
                <a:solidFill>
                  <a:schemeClr val="tx1">
                    <a:lumMod val="75000"/>
                    <a:lumOff val="25000"/>
                  </a:schemeClr>
                </a:solidFill>
                <a:latin typeface="+mj-ea"/>
                <a:ea typeface="+mj-ea"/>
              </a:rPr>
              <a:t>这里输入简要文字说明</a:t>
            </a:r>
          </a:p>
        </p:txBody>
      </p:sp>
      <p:sp>
        <p:nvSpPr>
          <p:cNvPr id="13" name="TextBox 29"/>
          <p:cNvSpPr txBox="1"/>
          <p:nvPr/>
        </p:nvSpPr>
        <p:spPr>
          <a:xfrm>
            <a:off x="7059613" y="2619375"/>
            <a:ext cx="3638550" cy="800100"/>
          </a:xfrm>
          <a:prstGeom prst="rect">
            <a:avLst/>
          </a:prstGeom>
          <a:noFill/>
        </p:spPr>
        <p:txBody>
          <a:bodyPr lIns="121917" tIns="60959" rIns="121917" bIns="60959">
            <a:spAutoFit/>
          </a:bodyPr>
          <a:lstStyle/>
          <a:p>
            <a:pPr>
              <a:defRPr/>
            </a:pPr>
            <a:r>
              <a:rPr lang="zh-CN" altLang="en-US" sz="1467" dirty="0">
                <a:solidFill>
                  <a:schemeClr val="tx1">
                    <a:lumMod val="75000"/>
                    <a:lumOff val="25000"/>
                  </a:schemeClr>
                </a:solidFill>
                <a:latin typeface="+mj-ea"/>
                <a:ea typeface="+mj-ea"/>
              </a:rPr>
              <a:t>这里输入简要文字说明这里输入简要文字说明这里输入简要文字说明</a:t>
            </a:r>
          </a:p>
          <a:p>
            <a:pPr>
              <a:defRPr/>
            </a:pPr>
            <a:r>
              <a:rPr lang="zh-CN" altLang="en-US" sz="1467" dirty="0">
                <a:solidFill>
                  <a:schemeClr val="tx1">
                    <a:lumMod val="75000"/>
                    <a:lumOff val="25000"/>
                  </a:schemeClr>
                </a:solidFill>
                <a:latin typeface="+mj-ea"/>
                <a:ea typeface="+mj-ea"/>
              </a:rPr>
              <a:t>这里输入简要文字说明</a:t>
            </a:r>
          </a:p>
        </p:txBody>
      </p:sp>
      <p:sp>
        <p:nvSpPr>
          <p:cNvPr id="14" name="矩形 13"/>
          <p:cNvSpPr/>
          <p:nvPr/>
        </p:nvSpPr>
        <p:spPr bwMode="auto">
          <a:xfrm>
            <a:off x="2687638" y="3851275"/>
            <a:ext cx="2149475" cy="354013"/>
          </a:xfrm>
          <a:prstGeom prst="rect">
            <a:avLst/>
          </a:prstGeom>
          <a:solidFill>
            <a:srgbClr val="FDAD36"/>
          </a:solidFill>
          <a:ln w="34925">
            <a:solidFill>
              <a:schemeClr val="bg1"/>
            </a:solidFill>
          </a:ln>
          <a:effectLst>
            <a:outerShdw blurRad="63500" dist="38100" dir="16500000" algn="tl" rotWithShape="0">
              <a:prstClr val="black">
                <a:alpha val="22000"/>
              </a:prstClr>
            </a:outerShdw>
          </a:effectLst>
        </p:spPr>
        <p:style>
          <a:lnRef idx="1">
            <a:schemeClr val="accent5"/>
          </a:lnRef>
          <a:fillRef idx="3">
            <a:schemeClr val="accent5"/>
          </a:fillRef>
          <a:effectRef idx="2">
            <a:schemeClr val="accent5"/>
          </a:effectRef>
          <a:fontRef idx="minor">
            <a:schemeClr val="lt1"/>
          </a:fontRef>
        </p:style>
        <p:txBody>
          <a:bodyPr lIns="123139" tIns="61569" rIns="123139" bIns="61569" anchor="ctr"/>
          <a:lstStyle/>
          <a:p>
            <a:pPr algn="r">
              <a:defRPr/>
            </a:pPr>
            <a:r>
              <a:rPr lang="zh-CN" altLang="en-US" sz="1733" dirty="0"/>
              <a:t>计划完成：</a:t>
            </a:r>
            <a:r>
              <a:rPr lang="en-US" altLang="zh-CN" sz="1733" dirty="0"/>
              <a:t>60%</a:t>
            </a:r>
            <a:endParaRPr lang="zh-CN" altLang="en-US" sz="1733" dirty="0"/>
          </a:p>
        </p:txBody>
      </p:sp>
      <p:sp>
        <p:nvSpPr>
          <p:cNvPr id="15" name="矩形 14"/>
          <p:cNvSpPr/>
          <p:nvPr/>
        </p:nvSpPr>
        <p:spPr bwMode="auto">
          <a:xfrm>
            <a:off x="1817688" y="4295775"/>
            <a:ext cx="3019425" cy="354013"/>
          </a:xfrm>
          <a:prstGeom prst="rect">
            <a:avLst/>
          </a:prstGeom>
          <a:solidFill>
            <a:srgbClr val="FDAD36"/>
          </a:solidFill>
          <a:ln w="34925">
            <a:solidFill>
              <a:schemeClr val="bg1"/>
            </a:solidFill>
          </a:ln>
          <a:effectLst>
            <a:outerShdw blurRad="63500" dist="38100" dir="16500000" algn="tl" rotWithShape="0">
              <a:prstClr val="black">
                <a:alpha val="22000"/>
              </a:prstClr>
            </a:outerShdw>
          </a:effectLst>
        </p:spPr>
        <p:style>
          <a:lnRef idx="1">
            <a:schemeClr val="accent5"/>
          </a:lnRef>
          <a:fillRef idx="3">
            <a:schemeClr val="accent5"/>
          </a:fillRef>
          <a:effectRef idx="2">
            <a:schemeClr val="accent5"/>
          </a:effectRef>
          <a:fontRef idx="minor">
            <a:schemeClr val="lt1"/>
          </a:fontRef>
        </p:style>
        <p:txBody>
          <a:bodyPr lIns="123139" tIns="61569" rIns="123139" bIns="61569" anchor="ctr"/>
          <a:lstStyle/>
          <a:p>
            <a:pPr algn="r">
              <a:defRPr/>
            </a:pPr>
            <a:r>
              <a:rPr lang="zh-CN" altLang="en-US" sz="1733" dirty="0"/>
              <a:t>实际完成数：</a:t>
            </a:r>
            <a:r>
              <a:rPr lang="en-US" altLang="zh-CN" sz="1733" dirty="0"/>
              <a:t>555</a:t>
            </a:r>
            <a:r>
              <a:rPr lang="zh-CN" altLang="en-US" sz="1733" dirty="0"/>
              <a:t>万</a:t>
            </a:r>
          </a:p>
        </p:txBody>
      </p:sp>
      <p:sp>
        <p:nvSpPr>
          <p:cNvPr id="16" name="矩形 15"/>
          <p:cNvSpPr/>
          <p:nvPr/>
        </p:nvSpPr>
        <p:spPr bwMode="auto">
          <a:xfrm>
            <a:off x="2249488" y="4792663"/>
            <a:ext cx="2587625" cy="352425"/>
          </a:xfrm>
          <a:prstGeom prst="rect">
            <a:avLst/>
          </a:prstGeom>
          <a:solidFill>
            <a:srgbClr val="FDAD36"/>
          </a:solidFill>
          <a:ln w="34925">
            <a:solidFill>
              <a:schemeClr val="bg1"/>
            </a:solidFill>
          </a:ln>
          <a:effectLst>
            <a:outerShdw blurRad="63500" dist="38100" dir="16500000" algn="tl" rotWithShape="0">
              <a:prstClr val="black">
                <a:alpha val="22000"/>
              </a:prstClr>
            </a:outerShdw>
          </a:effectLst>
        </p:spPr>
        <p:style>
          <a:lnRef idx="1">
            <a:schemeClr val="accent5"/>
          </a:lnRef>
          <a:fillRef idx="3">
            <a:schemeClr val="accent5"/>
          </a:fillRef>
          <a:effectRef idx="2">
            <a:schemeClr val="accent5"/>
          </a:effectRef>
          <a:fontRef idx="minor">
            <a:schemeClr val="lt1"/>
          </a:fontRef>
        </p:style>
        <p:txBody>
          <a:bodyPr lIns="123139" tIns="61569" rIns="123139" bIns="61569" anchor="ctr"/>
          <a:lstStyle/>
          <a:p>
            <a:pPr algn="r">
              <a:defRPr/>
            </a:pPr>
            <a:r>
              <a:rPr lang="zh-CN" altLang="en-US" sz="1733" dirty="0"/>
              <a:t>回款数：</a:t>
            </a:r>
            <a:r>
              <a:rPr lang="en-US" altLang="zh-CN" sz="1733" dirty="0"/>
              <a:t>400</a:t>
            </a:r>
            <a:r>
              <a:rPr lang="zh-CN" altLang="en-US" sz="1733" dirty="0"/>
              <a:t>万</a:t>
            </a:r>
          </a:p>
        </p:txBody>
      </p:sp>
      <p:sp>
        <p:nvSpPr>
          <p:cNvPr id="17" name="矩形 16"/>
          <p:cNvSpPr/>
          <p:nvPr/>
        </p:nvSpPr>
        <p:spPr bwMode="auto">
          <a:xfrm>
            <a:off x="2752725" y="5284788"/>
            <a:ext cx="2084388" cy="354012"/>
          </a:xfrm>
          <a:prstGeom prst="rect">
            <a:avLst/>
          </a:prstGeom>
          <a:solidFill>
            <a:srgbClr val="FDAD36"/>
          </a:solidFill>
          <a:ln w="34925">
            <a:solidFill>
              <a:schemeClr val="bg1"/>
            </a:solidFill>
          </a:ln>
          <a:effectLst>
            <a:outerShdw blurRad="63500" dist="38100" dir="16500000" algn="tl" rotWithShape="0">
              <a:prstClr val="black">
                <a:alpha val="22000"/>
              </a:prstClr>
            </a:outerShdw>
          </a:effectLst>
        </p:spPr>
        <p:style>
          <a:lnRef idx="1">
            <a:schemeClr val="accent5"/>
          </a:lnRef>
          <a:fillRef idx="3">
            <a:schemeClr val="accent5"/>
          </a:fillRef>
          <a:effectRef idx="2">
            <a:schemeClr val="accent5"/>
          </a:effectRef>
          <a:fontRef idx="minor">
            <a:schemeClr val="lt1"/>
          </a:fontRef>
        </p:style>
        <p:txBody>
          <a:bodyPr lIns="123139" tIns="61569" rIns="123139" bIns="61569" anchor="ctr"/>
          <a:lstStyle/>
          <a:p>
            <a:pPr algn="r">
              <a:defRPr/>
            </a:pPr>
            <a:r>
              <a:rPr lang="zh-CN" altLang="en-US" sz="1733" dirty="0"/>
              <a:t>您的文字</a:t>
            </a:r>
          </a:p>
        </p:txBody>
      </p:sp>
      <p:sp>
        <p:nvSpPr>
          <p:cNvPr id="18" name="矩形 17"/>
          <p:cNvSpPr/>
          <p:nvPr/>
        </p:nvSpPr>
        <p:spPr bwMode="auto">
          <a:xfrm>
            <a:off x="7329488" y="3851275"/>
            <a:ext cx="2336800" cy="354013"/>
          </a:xfrm>
          <a:prstGeom prst="rect">
            <a:avLst/>
          </a:prstGeom>
          <a:solidFill>
            <a:srgbClr val="FB5F05"/>
          </a:solidFill>
          <a:ln w="34925">
            <a:solidFill>
              <a:schemeClr val="bg1"/>
            </a:solidFill>
          </a:ln>
          <a:effectLst>
            <a:outerShdw blurRad="63500" dist="38100" dir="16500000" algn="tl" rotWithShape="0">
              <a:prstClr val="black">
                <a:alpha val="22000"/>
              </a:prstClr>
            </a:outerShdw>
          </a:effectLst>
        </p:spPr>
        <p:style>
          <a:lnRef idx="1">
            <a:schemeClr val="accent5"/>
          </a:lnRef>
          <a:fillRef idx="3">
            <a:schemeClr val="accent5"/>
          </a:fillRef>
          <a:effectRef idx="2">
            <a:schemeClr val="accent5"/>
          </a:effectRef>
          <a:fontRef idx="minor">
            <a:schemeClr val="lt1"/>
          </a:fontRef>
        </p:style>
        <p:txBody>
          <a:bodyPr lIns="123139" tIns="61569" rIns="123139" bIns="61569" anchor="ctr"/>
          <a:lstStyle/>
          <a:p>
            <a:pPr>
              <a:defRPr/>
            </a:pPr>
            <a:r>
              <a:rPr lang="zh-CN" altLang="en-US" sz="1733" dirty="0"/>
              <a:t>计划完成：</a:t>
            </a:r>
            <a:r>
              <a:rPr lang="en-US" altLang="zh-CN" sz="1733" dirty="0"/>
              <a:t>80%</a:t>
            </a:r>
            <a:endParaRPr lang="zh-CN" altLang="en-US" sz="1733" dirty="0"/>
          </a:p>
        </p:txBody>
      </p:sp>
      <p:sp>
        <p:nvSpPr>
          <p:cNvPr id="19" name="矩形 18"/>
          <p:cNvSpPr/>
          <p:nvPr/>
        </p:nvSpPr>
        <p:spPr bwMode="auto">
          <a:xfrm>
            <a:off x="7342188" y="4295775"/>
            <a:ext cx="3484562" cy="354013"/>
          </a:xfrm>
          <a:prstGeom prst="rect">
            <a:avLst/>
          </a:prstGeom>
          <a:solidFill>
            <a:srgbClr val="FB5F05"/>
          </a:solidFill>
          <a:ln w="34925">
            <a:solidFill>
              <a:schemeClr val="bg1"/>
            </a:solidFill>
          </a:ln>
          <a:effectLst>
            <a:outerShdw blurRad="63500" dist="38100" dir="16500000" algn="tl" rotWithShape="0">
              <a:prstClr val="black">
                <a:alpha val="22000"/>
              </a:prstClr>
            </a:outerShdw>
          </a:effectLst>
        </p:spPr>
        <p:style>
          <a:lnRef idx="1">
            <a:schemeClr val="accent5"/>
          </a:lnRef>
          <a:fillRef idx="3">
            <a:schemeClr val="accent5"/>
          </a:fillRef>
          <a:effectRef idx="2">
            <a:schemeClr val="accent5"/>
          </a:effectRef>
          <a:fontRef idx="minor">
            <a:schemeClr val="lt1"/>
          </a:fontRef>
        </p:style>
        <p:txBody>
          <a:bodyPr lIns="123139" tIns="61569" rIns="123139" bIns="61569" anchor="ctr"/>
          <a:lstStyle/>
          <a:p>
            <a:pPr>
              <a:defRPr/>
            </a:pPr>
            <a:r>
              <a:rPr lang="zh-CN" altLang="en-US" sz="1733" dirty="0"/>
              <a:t>实际完成数：</a:t>
            </a:r>
            <a:r>
              <a:rPr lang="en-US" altLang="zh-CN" sz="1733" dirty="0"/>
              <a:t>800</a:t>
            </a:r>
            <a:r>
              <a:rPr lang="zh-CN" altLang="en-US" sz="1733" dirty="0"/>
              <a:t>万</a:t>
            </a:r>
          </a:p>
        </p:txBody>
      </p:sp>
      <p:sp>
        <p:nvSpPr>
          <p:cNvPr id="20" name="矩形 19"/>
          <p:cNvSpPr/>
          <p:nvPr/>
        </p:nvSpPr>
        <p:spPr bwMode="auto">
          <a:xfrm>
            <a:off x="7342188" y="4792663"/>
            <a:ext cx="1819275" cy="352425"/>
          </a:xfrm>
          <a:prstGeom prst="rect">
            <a:avLst/>
          </a:prstGeom>
          <a:solidFill>
            <a:srgbClr val="FB5F05"/>
          </a:solidFill>
          <a:ln w="34925">
            <a:solidFill>
              <a:schemeClr val="bg1"/>
            </a:solidFill>
          </a:ln>
          <a:effectLst>
            <a:outerShdw blurRad="63500" dist="38100" dir="16500000" algn="tl" rotWithShape="0">
              <a:prstClr val="black">
                <a:alpha val="22000"/>
              </a:prstClr>
            </a:outerShdw>
          </a:effectLst>
        </p:spPr>
        <p:style>
          <a:lnRef idx="1">
            <a:schemeClr val="accent5"/>
          </a:lnRef>
          <a:fillRef idx="3">
            <a:schemeClr val="accent5"/>
          </a:fillRef>
          <a:effectRef idx="2">
            <a:schemeClr val="accent5"/>
          </a:effectRef>
          <a:fontRef idx="minor">
            <a:schemeClr val="lt1"/>
          </a:fontRef>
        </p:style>
        <p:txBody>
          <a:bodyPr lIns="123139" tIns="61569" rIns="123139" bIns="61569" anchor="ctr"/>
          <a:lstStyle/>
          <a:p>
            <a:pPr>
              <a:defRPr/>
            </a:pPr>
            <a:r>
              <a:rPr lang="zh-CN" altLang="en-US" sz="1733" dirty="0"/>
              <a:t>回款数：</a:t>
            </a:r>
            <a:r>
              <a:rPr lang="en-US" altLang="zh-CN" sz="1733" dirty="0"/>
              <a:t>500</a:t>
            </a:r>
            <a:r>
              <a:rPr lang="zh-CN" altLang="en-US" sz="1733" dirty="0"/>
              <a:t>万</a:t>
            </a:r>
          </a:p>
        </p:txBody>
      </p:sp>
      <p:sp>
        <p:nvSpPr>
          <p:cNvPr id="21" name="矩形 20"/>
          <p:cNvSpPr/>
          <p:nvPr/>
        </p:nvSpPr>
        <p:spPr bwMode="auto">
          <a:xfrm>
            <a:off x="7329488" y="5284788"/>
            <a:ext cx="2479675" cy="354012"/>
          </a:xfrm>
          <a:prstGeom prst="rect">
            <a:avLst/>
          </a:prstGeom>
          <a:solidFill>
            <a:srgbClr val="FB5F05"/>
          </a:solidFill>
          <a:ln w="34925">
            <a:solidFill>
              <a:schemeClr val="bg1"/>
            </a:solidFill>
          </a:ln>
          <a:effectLst>
            <a:outerShdw blurRad="63500" dist="38100" dir="16500000" algn="tl" rotWithShape="0">
              <a:prstClr val="black">
                <a:alpha val="22000"/>
              </a:prstClr>
            </a:outerShdw>
          </a:effectLst>
        </p:spPr>
        <p:style>
          <a:lnRef idx="1">
            <a:schemeClr val="accent5"/>
          </a:lnRef>
          <a:fillRef idx="3">
            <a:schemeClr val="accent5"/>
          </a:fillRef>
          <a:effectRef idx="2">
            <a:schemeClr val="accent5"/>
          </a:effectRef>
          <a:fontRef idx="minor">
            <a:schemeClr val="lt1"/>
          </a:fontRef>
        </p:style>
        <p:txBody>
          <a:bodyPr lIns="123139" tIns="61569" rIns="123139" bIns="61569" anchor="ctr"/>
          <a:lstStyle/>
          <a:p>
            <a:pPr>
              <a:defRPr/>
            </a:pPr>
            <a:r>
              <a:rPr lang="zh-CN" altLang="en-US" sz="1733" dirty="0"/>
              <a:t>您的文字</a:t>
            </a:r>
          </a:p>
        </p:txBody>
      </p:sp>
      <p:sp>
        <p:nvSpPr>
          <p:cNvPr id="22" name="TextBox 38"/>
          <p:cNvSpPr txBox="1">
            <a:spLocks noChangeArrowheads="1"/>
          </p:cNvSpPr>
          <p:nvPr/>
        </p:nvSpPr>
        <p:spPr bwMode="auto">
          <a:xfrm>
            <a:off x="5776913" y="3552825"/>
            <a:ext cx="793750"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21917" tIns="60959" rIns="121917" bIns="60959">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r>
              <a:rPr lang="en-US" altLang="zh-CN" sz="3200">
                <a:solidFill>
                  <a:srgbClr val="F8F8F8"/>
                </a:solidFill>
              </a:rPr>
              <a:t>VS</a:t>
            </a:r>
            <a:endParaRPr lang="zh-CN" altLang="en-US" sz="3200">
              <a:solidFill>
                <a:srgbClr val="F8F8F8"/>
              </a:solidFill>
            </a:endParaRPr>
          </a:p>
        </p:txBody>
      </p:sp>
    </p:spTree>
  </p:cSld>
  <p:clrMapOvr>
    <a:masterClrMapping/>
  </p:clrMapOvr>
  <p:transition spd="slow" advClick="0" advTm="0">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up)">
                                      <p:cBhvr>
                                        <p:cTn id="7" dur="500"/>
                                        <p:tgtEl>
                                          <p:spTgt spid="7"/>
                                        </p:tgtEl>
                                      </p:cBhvr>
                                    </p:animEffect>
                                  </p:childTnLst>
                                </p:cTn>
                              </p:par>
                              <p:par>
                                <p:cTn id="8" presetID="22" presetClass="entr" presetSubtype="4"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wipe(down)">
                                      <p:cBhvr>
                                        <p:cTn id="10" dur="500"/>
                                        <p:tgtEl>
                                          <p:spTgt spid="8"/>
                                        </p:tgtEl>
                                      </p:cBhvr>
                                    </p:animEffect>
                                  </p:childTnLst>
                                </p:cTn>
                              </p:par>
                            </p:childTnLst>
                          </p:cTn>
                        </p:par>
                        <p:par>
                          <p:cTn id="11" fill="hold" nodeType="afterGroup">
                            <p:stCondLst>
                              <p:cond delay="500"/>
                            </p:stCondLst>
                            <p:childTnLst>
                              <p:par>
                                <p:cTn id="12" presetID="53" presetClass="entr" presetSubtype="16" fill="hold" grpId="0" nodeType="after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 fill="hold"/>
                                        <p:tgtEl>
                                          <p:spTgt spid="9"/>
                                        </p:tgtEl>
                                        <p:attrNameLst>
                                          <p:attrName>ppt_w</p:attrName>
                                        </p:attrNameLst>
                                      </p:cBhvr>
                                      <p:tavLst>
                                        <p:tav tm="0">
                                          <p:val>
                                            <p:fltVal val="0"/>
                                          </p:val>
                                        </p:tav>
                                        <p:tav tm="100000">
                                          <p:val>
                                            <p:strVal val="#ppt_w"/>
                                          </p:val>
                                        </p:tav>
                                      </p:tavLst>
                                    </p:anim>
                                    <p:anim calcmode="lin" valueType="num">
                                      <p:cBhvr>
                                        <p:cTn id="15" dur="500" fill="hold"/>
                                        <p:tgtEl>
                                          <p:spTgt spid="9"/>
                                        </p:tgtEl>
                                        <p:attrNameLst>
                                          <p:attrName>ppt_h</p:attrName>
                                        </p:attrNameLst>
                                      </p:cBhvr>
                                      <p:tavLst>
                                        <p:tav tm="0">
                                          <p:val>
                                            <p:fltVal val="0"/>
                                          </p:val>
                                        </p:tav>
                                        <p:tav tm="100000">
                                          <p:val>
                                            <p:strVal val="#ppt_h"/>
                                          </p:val>
                                        </p:tav>
                                      </p:tavLst>
                                    </p:anim>
                                    <p:animEffect transition="in" filter="fade">
                                      <p:cBhvr>
                                        <p:cTn id="16" dur="500"/>
                                        <p:tgtEl>
                                          <p:spTgt spid="9"/>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p:cTn id="19" dur="500" fill="hold"/>
                                        <p:tgtEl>
                                          <p:spTgt spid="22"/>
                                        </p:tgtEl>
                                        <p:attrNameLst>
                                          <p:attrName>ppt_w</p:attrName>
                                        </p:attrNameLst>
                                      </p:cBhvr>
                                      <p:tavLst>
                                        <p:tav tm="0">
                                          <p:val>
                                            <p:fltVal val="0"/>
                                          </p:val>
                                        </p:tav>
                                        <p:tav tm="100000">
                                          <p:val>
                                            <p:strVal val="#ppt_w"/>
                                          </p:val>
                                        </p:tav>
                                      </p:tavLst>
                                    </p:anim>
                                    <p:anim calcmode="lin" valueType="num">
                                      <p:cBhvr>
                                        <p:cTn id="20" dur="500" fill="hold"/>
                                        <p:tgtEl>
                                          <p:spTgt spid="22"/>
                                        </p:tgtEl>
                                        <p:attrNameLst>
                                          <p:attrName>ppt_h</p:attrName>
                                        </p:attrNameLst>
                                      </p:cBhvr>
                                      <p:tavLst>
                                        <p:tav tm="0">
                                          <p:val>
                                            <p:fltVal val="0"/>
                                          </p:val>
                                        </p:tav>
                                        <p:tav tm="100000">
                                          <p:val>
                                            <p:strVal val="#ppt_h"/>
                                          </p:val>
                                        </p:tav>
                                      </p:tavLst>
                                    </p:anim>
                                    <p:animEffect transition="in" filter="fade">
                                      <p:cBhvr>
                                        <p:cTn id="21" dur="500"/>
                                        <p:tgtEl>
                                          <p:spTgt spid="22"/>
                                        </p:tgtEl>
                                      </p:cBhvr>
                                    </p:animEffect>
                                  </p:childTnLst>
                                </p:cTn>
                              </p:par>
                            </p:childTnLst>
                          </p:cTn>
                        </p:par>
                        <p:par>
                          <p:cTn id="22" fill="hold" nodeType="afterGroup">
                            <p:stCondLst>
                              <p:cond delay="1000"/>
                            </p:stCondLst>
                            <p:childTnLst>
                              <p:par>
                                <p:cTn id="23" presetID="42" presetClass="entr" presetSubtype="0" fill="hold" grpId="0" nodeType="after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
                                          </p:val>
                                        </p:tav>
                                        <p:tav tm="100000">
                                          <p:val>
                                            <p:strVal val="#ppt_x"/>
                                          </p:val>
                                        </p:tav>
                                      </p:tavLst>
                                    </p:anim>
                                    <p:anim calcmode="lin" valueType="num">
                                      <p:cBhvr>
                                        <p:cTn id="27" dur="1000" fill="hold"/>
                                        <p:tgtEl>
                                          <p:spTgt spid="5"/>
                                        </p:tgtEl>
                                        <p:attrNameLst>
                                          <p:attrName>ppt_y</p:attrName>
                                        </p:attrNameLst>
                                      </p:cBhvr>
                                      <p:tavLst>
                                        <p:tav tm="0">
                                          <p:val>
                                            <p:strVal val="#ppt_y+.1"/>
                                          </p:val>
                                        </p:tav>
                                        <p:tav tm="100000">
                                          <p:val>
                                            <p:strVal val="#ppt_y"/>
                                          </p:val>
                                        </p:tav>
                                      </p:tavLst>
                                    </p:anim>
                                  </p:childTnLst>
                                </p:cTn>
                              </p:par>
                            </p:childTnLst>
                          </p:cTn>
                        </p:par>
                        <p:par>
                          <p:cTn id="28" fill="hold" nodeType="afterGroup">
                            <p:stCondLst>
                              <p:cond delay="2000"/>
                            </p:stCondLst>
                            <p:childTnLst>
                              <p:par>
                                <p:cTn id="29" presetID="42" presetClass="entr" presetSubtype="0"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1000"/>
                                        <p:tgtEl>
                                          <p:spTgt spid="6"/>
                                        </p:tgtEl>
                                      </p:cBhvr>
                                    </p:animEffect>
                                    <p:anim calcmode="lin" valueType="num">
                                      <p:cBhvr>
                                        <p:cTn id="32" dur="1000" fill="hold"/>
                                        <p:tgtEl>
                                          <p:spTgt spid="6"/>
                                        </p:tgtEl>
                                        <p:attrNameLst>
                                          <p:attrName>ppt_x</p:attrName>
                                        </p:attrNameLst>
                                      </p:cBhvr>
                                      <p:tavLst>
                                        <p:tav tm="0">
                                          <p:val>
                                            <p:strVal val="#ppt_x"/>
                                          </p:val>
                                        </p:tav>
                                        <p:tav tm="100000">
                                          <p:val>
                                            <p:strVal val="#ppt_x"/>
                                          </p:val>
                                        </p:tav>
                                      </p:tavLst>
                                    </p:anim>
                                    <p:anim calcmode="lin" valueType="num">
                                      <p:cBhvr>
                                        <p:cTn id="33" dur="1000" fill="hold"/>
                                        <p:tgtEl>
                                          <p:spTgt spid="6"/>
                                        </p:tgtEl>
                                        <p:attrNameLst>
                                          <p:attrName>ppt_y</p:attrName>
                                        </p:attrNameLst>
                                      </p:cBhvr>
                                      <p:tavLst>
                                        <p:tav tm="0">
                                          <p:val>
                                            <p:strVal val="#ppt_y+.1"/>
                                          </p:val>
                                        </p:tav>
                                        <p:tav tm="100000">
                                          <p:val>
                                            <p:strVal val="#ppt_y"/>
                                          </p:val>
                                        </p:tav>
                                      </p:tavLst>
                                    </p:anim>
                                  </p:childTnLst>
                                </p:cTn>
                              </p:par>
                            </p:childTnLst>
                          </p:cTn>
                        </p:par>
                        <p:par>
                          <p:cTn id="34" fill="hold" nodeType="afterGroup">
                            <p:stCondLst>
                              <p:cond delay="3000"/>
                            </p:stCondLst>
                            <p:childTnLst>
                              <p:par>
                                <p:cTn id="35" presetID="2" presetClass="entr" presetSubtype="1" accel="68000" fill="hold" grpId="0" nodeType="afterEffect">
                                  <p:stCondLst>
                                    <p:cond delay="0"/>
                                  </p:stCondLst>
                                  <p:iterate type="lt">
                                    <p:tmPct val="10000"/>
                                  </p:iterate>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500" fill="hold"/>
                                        <p:tgtEl>
                                          <p:spTgt spid="10"/>
                                        </p:tgtEl>
                                        <p:attrNameLst>
                                          <p:attrName>ppt_x</p:attrName>
                                        </p:attrNameLst>
                                      </p:cBhvr>
                                      <p:tavLst>
                                        <p:tav tm="0">
                                          <p:val>
                                            <p:strVal val="#ppt_x"/>
                                          </p:val>
                                        </p:tav>
                                        <p:tav tm="100000">
                                          <p:val>
                                            <p:strVal val="#ppt_x"/>
                                          </p:val>
                                        </p:tav>
                                      </p:tavLst>
                                    </p:anim>
                                    <p:anim calcmode="lin" valueType="num">
                                      <p:cBhvr additive="base">
                                        <p:cTn id="38" dur="500" fill="hold"/>
                                        <p:tgtEl>
                                          <p:spTgt spid="10"/>
                                        </p:tgtEl>
                                        <p:attrNameLst>
                                          <p:attrName>ppt_y</p:attrName>
                                        </p:attrNameLst>
                                      </p:cBhvr>
                                      <p:tavLst>
                                        <p:tav tm="0">
                                          <p:val>
                                            <p:strVal val="0-#ppt_h/2"/>
                                          </p:val>
                                        </p:tav>
                                        <p:tav tm="100000">
                                          <p:val>
                                            <p:strVal val="#ppt_y"/>
                                          </p:val>
                                        </p:tav>
                                      </p:tavLst>
                                    </p:anim>
                                  </p:childTnLst>
                                </p:cTn>
                              </p:par>
                              <p:par>
                                <p:cTn id="39" presetID="2" presetClass="entr" presetSubtype="1" accel="68000" fill="hold" grpId="0" nodeType="withEffect">
                                  <p:stCondLst>
                                    <p:cond delay="0"/>
                                  </p:stCondLst>
                                  <p:iterate type="lt">
                                    <p:tmPct val="10000"/>
                                  </p:iterate>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500" fill="hold"/>
                                        <p:tgtEl>
                                          <p:spTgt spid="11"/>
                                        </p:tgtEl>
                                        <p:attrNameLst>
                                          <p:attrName>ppt_x</p:attrName>
                                        </p:attrNameLst>
                                      </p:cBhvr>
                                      <p:tavLst>
                                        <p:tav tm="0">
                                          <p:val>
                                            <p:strVal val="#ppt_x"/>
                                          </p:val>
                                        </p:tav>
                                        <p:tav tm="100000">
                                          <p:val>
                                            <p:strVal val="#ppt_x"/>
                                          </p:val>
                                        </p:tav>
                                      </p:tavLst>
                                    </p:anim>
                                    <p:anim calcmode="lin" valueType="num">
                                      <p:cBhvr additive="base">
                                        <p:cTn id="42" dur="500" fill="hold"/>
                                        <p:tgtEl>
                                          <p:spTgt spid="11"/>
                                        </p:tgtEl>
                                        <p:attrNameLst>
                                          <p:attrName>ppt_y</p:attrName>
                                        </p:attrNameLst>
                                      </p:cBhvr>
                                      <p:tavLst>
                                        <p:tav tm="0">
                                          <p:val>
                                            <p:strVal val="0-#ppt_h/2"/>
                                          </p:val>
                                        </p:tav>
                                        <p:tav tm="100000">
                                          <p:val>
                                            <p:strVal val="#ppt_y"/>
                                          </p:val>
                                        </p:tav>
                                      </p:tavLst>
                                    </p:anim>
                                  </p:childTnLst>
                                </p:cTn>
                              </p:par>
                            </p:childTnLst>
                          </p:cTn>
                        </p:par>
                        <p:par>
                          <p:cTn id="43" fill="hold" nodeType="afterGroup">
                            <p:stCondLst>
                              <p:cond delay="3950"/>
                            </p:stCondLst>
                            <p:childTnLst>
                              <p:par>
                                <p:cTn id="44" presetID="22" presetClass="entr" presetSubtype="1" fill="hold" grpId="0" nodeType="after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wipe(up)">
                                      <p:cBhvr>
                                        <p:cTn id="46" dur="500"/>
                                        <p:tgtEl>
                                          <p:spTgt spid="12"/>
                                        </p:tgtEl>
                                      </p:cBhvr>
                                    </p:animEffect>
                                  </p:childTnLst>
                                </p:cTn>
                              </p:par>
                              <p:par>
                                <p:cTn id="47" presetID="22" presetClass="entr" presetSubtype="1"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wipe(up)">
                                      <p:cBhvr>
                                        <p:cTn id="49" dur="500"/>
                                        <p:tgtEl>
                                          <p:spTgt spid="13"/>
                                        </p:tgtEl>
                                      </p:cBhvr>
                                    </p:animEffect>
                                  </p:childTnLst>
                                </p:cTn>
                              </p:par>
                            </p:childTnLst>
                          </p:cTn>
                        </p:par>
                        <p:par>
                          <p:cTn id="50" fill="hold" nodeType="afterGroup">
                            <p:stCondLst>
                              <p:cond delay="4450"/>
                            </p:stCondLst>
                            <p:childTnLst>
                              <p:par>
                                <p:cTn id="51" presetID="22" presetClass="entr" presetSubtype="2" fill="hold" grpId="0" nodeType="afterEffect">
                                  <p:stCondLst>
                                    <p:cond delay="0"/>
                                  </p:stCondLst>
                                  <p:childTnLst>
                                    <p:set>
                                      <p:cBhvr>
                                        <p:cTn id="52" dur="1" fill="hold">
                                          <p:stCondLst>
                                            <p:cond delay="0"/>
                                          </p:stCondLst>
                                        </p:cTn>
                                        <p:tgtEl>
                                          <p:spTgt spid="14"/>
                                        </p:tgtEl>
                                        <p:attrNameLst>
                                          <p:attrName>style.visibility</p:attrName>
                                        </p:attrNameLst>
                                      </p:cBhvr>
                                      <p:to>
                                        <p:strVal val="visible"/>
                                      </p:to>
                                    </p:set>
                                    <p:animEffect transition="in" filter="wipe(right)">
                                      <p:cBhvr>
                                        <p:cTn id="53" dur="500"/>
                                        <p:tgtEl>
                                          <p:spTgt spid="14"/>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18"/>
                                        </p:tgtEl>
                                        <p:attrNameLst>
                                          <p:attrName>style.visibility</p:attrName>
                                        </p:attrNameLst>
                                      </p:cBhvr>
                                      <p:to>
                                        <p:strVal val="visible"/>
                                      </p:to>
                                    </p:set>
                                    <p:animEffect transition="in" filter="wipe(left)">
                                      <p:cBhvr>
                                        <p:cTn id="56" dur="500"/>
                                        <p:tgtEl>
                                          <p:spTgt spid="18"/>
                                        </p:tgtEl>
                                      </p:cBhvr>
                                    </p:animEffect>
                                  </p:childTnLst>
                                </p:cTn>
                              </p:par>
                            </p:childTnLst>
                          </p:cTn>
                        </p:par>
                        <p:par>
                          <p:cTn id="57" fill="hold" nodeType="afterGroup">
                            <p:stCondLst>
                              <p:cond delay="4950"/>
                            </p:stCondLst>
                            <p:childTnLst>
                              <p:par>
                                <p:cTn id="58" presetID="22" presetClass="entr" presetSubtype="2" fill="hold" grpId="0" nodeType="afterEffect">
                                  <p:stCondLst>
                                    <p:cond delay="0"/>
                                  </p:stCondLst>
                                  <p:childTnLst>
                                    <p:set>
                                      <p:cBhvr>
                                        <p:cTn id="59" dur="1" fill="hold">
                                          <p:stCondLst>
                                            <p:cond delay="0"/>
                                          </p:stCondLst>
                                        </p:cTn>
                                        <p:tgtEl>
                                          <p:spTgt spid="15"/>
                                        </p:tgtEl>
                                        <p:attrNameLst>
                                          <p:attrName>style.visibility</p:attrName>
                                        </p:attrNameLst>
                                      </p:cBhvr>
                                      <p:to>
                                        <p:strVal val="visible"/>
                                      </p:to>
                                    </p:set>
                                    <p:animEffect transition="in" filter="wipe(right)">
                                      <p:cBhvr>
                                        <p:cTn id="60" dur="500"/>
                                        <p:tgtEl>
                                          <p:spTgt spid="15"/>
                                        </p:tgtEl>
                                      </p:cBhvr>
                                    </p:animEffect>
                                  </p:childTnLst>
                                </p:cTn>
                              </p:par>
                              <p:par>
                                <p:cTn id="61" presetID="22" presetClass="entr" presetSubtype="8" fill="hold" grpId="0" nodeType="withEffect">
                                  <p:stCondLst>
                                    <p:cond delay="0"/>
                                  </p:stCondLst>
                                  <p:childTnLst>
                                    <p:set>
                                      <p:cBhvr>
                                        <p:cTn id="62" dur="1" fill="hold">
                                          <p:stCondLst>
                                            <p:cond delay="0"/>
                                          </p:stCondLst>
                                        </p:cTn>
                                        <p:tgtEl>
                                          <p:spTgt spid="19"/>
                                        </p:tgtEl>
                                        <p:attrNameLst>
                                          <p:attrName>style.visibility</p:attrName>
                                        </p:attrNameLst>
                                      </p:cBhvr>
                                      <p:to>
                                        <p:strVal val="visible"/>
                                      </p:to>
                                    </p:set>
                                    <p:animEffect transition="in" filter="wipe(left)">
                                      <p:cBhvr>
                                        <p:cTn id="63" dur="500"/>
                                        <p:tgtEl>
                                          <p:spTgt spid="19"/>
                                        </p:tgtEl>
                                      </p:cBhvr>
                                    </p:animEffect>
                                  </p:childTnLst>
                                </p:cTn>
                              </p:par>
                            </p:childTnLst>
                          </p:cTn>
                        </p:par>
                        <p:par>
                          <p:cTn id="64" fill="hold" nodeType="afterGroup">
                            <p:stCondLst>
                              <p:cond delay="5450"/>
                            </p:stCondLst>
                            <p:childTnLst>
                              <p:par>
                                <p:cTn id="65" presetID="22" presetClass="entr" presetSubtype="2" fill="hold" grpId="0" nodeType="afterEffect">
                                  <p:stCondLst>
                                    <p:cond delay="0"/>
                                  </p:stCondLst>
                                  <p:childTnLst>
                                    <p:set>
                                      <p:cBhvr>
                                        <p:cTn id="66" dur="1" fill="hold">
                                          <p:stCondLst>
                                            <p:cond delay="0"/>
                                          </p:stCondLst>
                                        </p:cTn>
                                        <p:tgtEl>
                                          <p:spTgt spid="16"/>
                                        </p:tgtEl>
                                        <p:attrNameLst>
                                          <p:attrName>style.visibility</p:attrName>
                                        </p:attrNameLst>
                                      </p:cBhvr>
                                      <p:to>
                                        <p:strVal val="visible"/>
                                      </p:to>
                                    </p:set>
                                    <p:animEffect transition="in" filter="wipe(right)">
                                      <p:cBhvr>
                                        <p:cTn id="67" dur="500"/>
                                        <p:tgtEl>
                                          <p:spTgt spid="16"/>
                                        </p:tgtEl>
                                      </p:cBhvr>
                                    </p:animEffect>
                                  </p:childTnLst>
                                </p:cTn>
                              </p:par>
                              <p:par>
                                <p:cTn id="68" presetID="22" presetClass="entr" presetSubtype="8"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Effect transition="in" filter="wipe(left)">
                                      <p:cBhvr>
                                        <p:cTn id="70" dur="500"/>
                                        <p:tgtEl>
                                          <p:spTgt spid="20"/>
                                        </p:tgtEl>
                                      </p:cBhvr>
                                    </p:animEffect>
                                  </p:childTnLst>
                                </p:cTn>
                              </p:par>
                            </p:childTnLst>
                          </p:cTn>
                        </p:par>
                        <p:par>
                          <p:cTn id="71" fill="hold" nodeType="afterGroup">
                            <p:stCondLst>
                              <p:cond delay="5950"/>
                            </p:stCondLst>
                            <p:childTnLst>
                              <p:par>
                                <p:cTn id="72" presetID="22" presetClass="entr" presetSubtype="2" fill="hold" grpId="0" nodeType="afterEffect">
                                  <p:stCondLst>
                                    <p:cond delay="0"/>
                                  </p:stCondLst>
                                  <p:childTnLst>
                                    <p:set>
                                      <p:cBhvr>
                                        <p:cTn id="73" dur="1" fill="hold">
                                          <p:stCondLst>
                                            <p:cond delay="0"/>
                                          </p:stCondLst>
                                        </p:cTn>
                                        <p:tgtEl>
                                          <p:spTgt spid="17"/>
                                        </p:tgtEl>
                                        <p:attrNameLst>
                                          <p:attrName>style.visibility</p:attrName>
                                        </p:attrNameLst>
                                      </p:cBhvr>
                                      <p:to>
                                        <p:strVal val="visible"/>
                                      </p:to>
                                    </p:set>
                                    <p:animEffect transition="in" filter="wipe(right)">
                                      <p:cBhvr>
                                        <p:cTn id="74" dur="500"/>
                                        <p:tgtEl>
                                          <p:spTgt spid="17"/>
                                        </p:tgtEl>
                                      </p:cBhvr>
                                    </p:animEffect>
                                  </p:childTnLst>
                                </p:cTn>
                              </p:par>
                              <p:par>
                                <p:cTn id="75" presetID="22" presetClass="entr" presetSubtype="8" fill="hold" grpId="0" nodeType="withEffect">
                                  <p:stCondLst>
                                    <p:cond delay="0"/>
                                  </p:stCondLst>
                                  <p:childTnLst>
                                    <p:set>
                                      <p:cBhvr>
                                        <p:cTn id="76" dur="1" fill="hold">
                                          <p:stCondLst>
                                            <p:cond delay="0"/>
                                          </p:stCondLst>
                                        </p:cTn>
                                        <p:tgtEl>
                                          <p:spTgt spid="21"/>
                                        </p:tgtEl>
                                        <p:attrNameLst>
                                          <p:attrName>style.visibility</p:attrName>
                                        </p:attrNameLst>
                                      </p:cBhvr>
                                      <p:to>
                                        <p:strVal val="visible"/>
                                      </p:to>
                                    </p:set>
                                    <p:animEffect transition="in" filter="wipe(left)">
                                      <p:cBhvr>
                                        <p:cTn id="7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9" grpId="0" animBg="1"/>
      <p:bldP spid="10" grpId="0"/>
      <p:bldP spid="11" grpId="0"/>
      <p:bldP spid="12" grpId="0"/>
      <p:bldP spid="13" grpId="0"/>
      <p:bldP spid="14" grpId="0" animBg="1"/>
      <p:bldP spid="15" grpId="0" animBg="1"/>
      <p:bldP spid="16" grpId="0" animBg="1"/>
      <p:bldP spid="17" grpId="0" animBg="1"/>
      <p:bldP spid="18" grpId="0" animBg="1"/>
      <p:bldP spid="19" grpId="0" animBg="1"/>
      <p:bldP spid="20" grpId="0" animBg="1"/>
      <p:bldP spid="21" grpId="0" animBg="1"/>
      <p:bldP spid="2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标注 2"/>
          <p:cNvSpPr/>
          <p:nvPr/>
        </p:nvSpPr>
        <p:spPr>
          <a:xfrm>
            <a:off x="5282083" y="117454"/>
            <a:ext cx="2583542" cy="508000"/>
          </a:xfrm>
          <a:prstGeom prst="wedgeRectCallout">
            <a:avLst/>
          </a:prstGeom>
          <a:noFill/>
          <a:ln>
            <a:solidFill>
              <a:schemeClr val="bg1"/>
            </a:solidFill>
          </a:ln>
          <a:effectLst>
            <a:glow rad="88900">
              <a:srgbClr val="FFC000">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5605" name="文本框 3"/>
          <p:cNvSpPr txBox="1">
            <a:spLocks noChangeArrowheads="1"/>
          </p:cNvSpPr>
          <p:nvPr/>
        </p:nvSpPr>
        <p:spPr bwMode="auto">
          <a:xfrm>
            <a:off x="5429250" y="171450"/>
            <a:ext cx="22891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r>
              <a:rPr lang="zh-CN" altLang="en-US" sz="2000">
                <a:latin typeface="微软雅黑" pitchFamily="34" charset="-122"/>
                <a:ea typeface="微软雅黑" pitchFamily="34" charset="-122"/>
              </a:rPr>
              <a:t>单击此处添加标题</a:t>
            </a:r>
          </a:p>
        </p:txBody>
      </p:sp>
      <p:grpSp>
        <p:nvGrpSpPr>
          <p:cNvPr id="5" name="组合 4"/>
          <p:cNvGrpSpPr>
            <a:grpSpLocks/>
          </p:cNvGrpSpPr>
          <p:nvPr/>
        </p:nvGrpSpPr>
        <p:grpSpPr bwMode="auto">
          <a:xfrm>
            <a:off x="1962150" y="3910013"/>
            <a:ext cx="2100263" cy="2351087"/>
            <a:chOff x="1961952" y="3910322"/>
            <a:chExt cx="2100288" cy="2350515"/>
          </a:xfrm>
        </p:grpSpPr>
        <p:grpSp>
          <p:nvGrpSpPr>
            <p:cNvPr id="25634" name="组合 5"/>
            <p:cNvGrpSpPr>
              <a:grpSpLocks/>
            </p:cNvGrpSpPr>
            <p:nvPr/>
          </p:nvGrpSpPr>
          <p:grpSpPr bwMode="auto">
            <a:xfrm>
              <a:off x="1961952" y="3910322"/>
              <a:ext cx="2100288" cy="2350515"/>
              <a:chOff x="2369424" y="2522567"/>
              <a:chExt cx="2473215" cy="2767872"/>
            </a:xfrm>
          </p:grpSpPr>
          <p:sp>
            <p:nvSpPr>
              <p:cNvPr id="9" name="泪滴形 1"/>
              <p:cNvSpPr/>
              <p:nvPr/>
            </p:nvSpPr>
            <p:spPr>
              <a:xfrm rot="8194362">
                <a:off x="2810532" y="3321029"/>
                <a:ext cx="2032107" cy="1969410"/>
              </a:xfrm>
              <a:custGeom>
                <a:avLst/>
                <a:gdLst>
                  <a:gd name="connsiteX0" fmla="*/ 0 w 2232248"/>
                  <a:gd name="connsiteY0" fmla="*/ 1116124 h 2232248"/>
                  <a:gd name="connsiteX1" fmla="*/ 1116124 w 2232248"/>
                  <a:gd name="connsiteY1" fmla="*/ 0 h 2232248"/>
                  <a:gd name="connsiteX2" fmla="*/ 2232248 w 2232248"/>
                  <a:gd name="connsiteY2" fmla="*/ 0 h 2232248"/>
                  <a:gd name="connsiteX3" fmla="*/ 2232248 w 2232248"/>
                  <a:gd name="connsiteY3" fmla="*/ 1116124 h 2232248"/>
                  <a:gd name="connsiteX4" fmla="*/ 1116124 w 2232248"/>
                  <a:gd name="connsiteY4" fmla="*/ 2232248 h 2232248"/>
                  <a:gd name="connsiteX5" fmla="*/ 0 w 2232248"/>
                  <a:gd name="connsiteY5" fmla="*/ 1116124 h 2232248"/>
                  <a:gd name="connsiteX0" fmla="*/ 0 w 2232248"/>
                  <a:gd name="connsiteY0" fmla="*/ 1116124 h 2232248"/>
                  <a:gd name="connsiteX1" fmla="*/ 1116124 w 2232248"/>
                  <a:gd name="connsiteY1" fmla="*/ 0 h 2232248"/>
                  <a:gd name="connsiteX2" fmla="*/ 2232248 w 2232248"/>
                  <a:gd name="connsiteY2" fmla="*/ 0 h 2232248"/>
                  <a:gd name="connsiteX3" fmla="*/ 2232248 w 2232248"/>
                  <a:gd name="connsiteY3" fmla="*/ 1116124 h 2232248"/>
                  <a:gd name="connsiteX4" fmla="*/ 1116124 w 2232248"/>
                  <a:gd name="connsiteY4" fmla="*/ 2232248 h 2232248"/>
                  <a:gd name="connsiteX5" fmla="*/ 0 w 2232248"/>
                  <a:gd name="connsiteY5" fmla="*/ 1116124 h 2232248"/>
                  <a:gd name="connsiteX0" fmla="*/ 0 w 2232248"/>
                  <a:gd name="connsiteY0" fmla="*/ 1116124 h 2232248"/>
                  <a:gd name="connsiteX1" fmla="*/ 1116124 w 2232248"/>
                  <a:gd name="connsiteY1" fmla="*/ 0 h 2232248"/>
                  <a:gd name="connsiteX2" fmla="*/ 2215809 w 2232248"/>
                  <a:gd name="connsiteY2" fmla="*/ 74373 h 2232248"/>
                  <a:gd name="connsiteX3" fmla="*/ 2232248 w 2232248"/>
                  <a:gd name="connsiteY3" fmla="*/ 1116124 h 2232248"/>
                  <a:gd name="connsiteX4" fmla="*/ 1116124 w 2232248"/>
                  <a:gd name="connsiteY4" fmla="*/ 2232248 h 2232248"/>
                  <a:gd name="connsiteX5" fmla="*/ 0 w 2232248"/>
                  <a:gd name="connsiteY5" fmla="*/ 1116124 h 2232248"/>
                  <a:gd name="connsiteX0" fmla="*/ 0 w 2232248"/>
                  <a:gd name="connsiteY0" fmla="*/ 1116124 h 2232248"/>
                  <a:gd name="connsiteX1" fmla="*/ 1116124 w 2232248"/>
                  <a:gd name="connsiteY1" fmla="*/ 0 h 2232248"/>
                  <a:gd name="connsiteX2" fmla="*/ 2215809 w 2232248"/>
                  <a:gd name="connsiteY2" fmla="*/ 74373 h 2232248"/>
                  <a:gd name="connsiteX3" fmla="*/ 2232248 w 2232248"/>
                  <a:gd name="connsiteY3" fmla="*/ 1116124 h 2232248"/>
                  <a:gd name="connsiteX4" fmla="*/ 1116124 w 2232248"/>
                  <a:gd name="connsiteY4" fmla="*/ 2232248 h 2232248"/>
                  <a:gd name="connsiteX5" fmla="*/ 0 w 2232248"/>
                  <a:gd name="connsiteY5" fmla="*/ 1116124 h 22322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32248" h="2232248">
                    <a:moveTo>
                      <a:pt x="0" y="1116124"/>
                    </a:moveTo>
                    <a:cubicBezTo>
                      <a:pt x="0" y="499706"/>
                      <a:pt x="499706" y="0"/>
                      <a:pt x="1116124" y="0"/>
                    </a:cubicBezTo>
                    <a:lnTo>
                      <a:pt x="2215809" y="74373"/>
                    </a:lnTo>
                    <a:cubicBezTo>
                      <a:pt x="1363299" y="358937"/>
                      <a:pt x="2232248" y="744083"/>
                      <a:pt x="2232248" y="1116124"/>
                    </a:cubicBezTo>
                    <a:cubicBezTo>
                      <a:pt x="2232248" y="1732542"/>
                      <a:pt x="1732542" y="2232248"/>
                      <a:pt x="1116124" y="2232248"/>
                    </a:cubicBezTo>
                    <a:cubicBezTo>
                      <a:pt x="499706" y="2232248"/>
                      <a:pt x="0" y="1732542"/>
                      <a:pt x="0" y="1116124"/>
                    </a:cubicBezTo>
                    <a:close/>
                  </a:path>
                </a:pathLst>
              </a:custGeom>
              <a:gradFill flip="none" rotWithShape="1">
                <a:gsLst>
                  <a:gs pos="0">
                    <a:sysClr val="windowText" lastClr="000000">
                      <a:lumMod val="65000"/>
                      <a:lumOff val="35000"/>
                      <a:shade val="30000"/>
                      <a:satMod val="115000"/>
                    </a:sysClr>
                  </a:gs>
                  <a:gs pos="77000">
                    <a:sysClr val="windowText" lastClr="000000">
                      <a:lumMod val="65000"/>
                      <a:lumOff val="35000"/>
                      <a:shade val="100000"/>
                      <a:satMod val="115000"/>
                      <a:alpha val="0"/>
                    </a:sysClr>
                  </a:gs>
                </a:gsLst>
                <a:lin ang="8400000" scaled="0"/>
                <a:tileRect/>
              </a:gradFill>
              <a:ln w="25400" cap="flat" cmpd="sng" algn="ctr">
                <a:noFill/>
                <a:prstDash val="solid"/>
              </a:ln>
              <a:effectLst/>
              <a:scene3d>
                <a:camera prst="isometricOffAxis1Top">
                  <a:rot lat="19138283" lon="19960832" rev="21342385"/>
                </a:camera>
                <a:lightRig rig="threePt" dir="t"/>
              </a:scene3d>
            </p:spPr>
            <p:txBody>
              <a:bodyPr anchor="ctr"/>
              <a:lstStyle/>
              <a:p>
                <a:pPr algn="ctr" fontAlgn="auto">
                  <a:spcBef>
                    <a:spcPts val="0"/>
                  </a:spcBef>
                  <a:spcAft>
                    <a:spcPts val="0"/>
                  </a:spcAft>
                  <a:defRPr/>
                </a:pPr>
                <a:endParaRPr lang="en-US" kern="0">
                  <a:solidFill>
                    <a:sysClr val="window" lastClr="FFFFFF"/>
                  </a:solidFill>
                  <a:latin typeface="Calibri"/>
                  <a:ea typeface="+mn-ea"/>
                </a:endParaRPr>
              </a:p>
            </p:txBody>
          </p:sp>
          <p:sp>
            <p:nvSpPr>
              <p:cNvPr id="10" name="泪滴形 1"/>
              <p:cNvSpPr/>
              <p:nvPr/>
            </p:nvSpPr>
            <p:spPr>
              <a:xfrm rot="8194362">
                <a:off x="2369424" y="2522567"/>
                <a:ext cx="2232062" cy="2231492"/>
              </a:xfrm>
              <a:custGeom>
                <a:avLst/>
                <a:gdLst>
                  <a:gd name="connsiteX0" fmla="*/ 0 w 2232248"/>
                  <a:gd name="connsiteY0" fmla="*/ 1116124 h 2232248"/>
                  <a:gd name="connsiteX1" fmla="*/ 1116124 w 2232248"/>
                  <a:gd name="connsiteY1" fmla="*/ 0 h 2232248"/>
                  <a:gd name="connsiteX2" fmla="*/ 2232248 w 2232248"/>
                  <a:gd name="connsiteY2" fmla="*/ 0 h 2232248"/>
                  <a:gd name="connsiteX3" fmla="*/ 2232248 w 2232248"/>
                  <a:gd name="connsiteY3" fmla="*/ 1116124 h 2232248"/>
                  <a:gd name="connsiteX4" fmla="*/ 1116124 w 2232248"/>
                  <a:gd name="connsiteY4" fmla="*/ 2232248 h 2232248"/>
                  <a:gd name="connsiteX5" fmla="*/ 0 w 2232248"/>
                  <a:gd name="connsiteY5" fmla="*/ 1116124 h 2232248"/>
                  <a:gd name="connsiteX0" fmla="*/ 0 w 2232248"/>
                  <a:gd name="connsiteY0" fmla="*/ 1116124 h 2232248"/>
                  <a:gd name="connsiteX1" fmla="*/ 1116124 w 2232248"/>
                  <a:gd name="connsiteY1" fmla="*/ 0 h 2232248"/>
                  <a:gd name="connsiteX2" fmla="*/ 2232248 w 2232248"/>
                  <a:gd name="connsiteY2" fmla="*/ 0 h 2232248"/>
                  <a:gd name="connsiteX3" fmla="*/ 2232248 w 2232248"/>
                  <a:gd name="connsiteY3" fmla="*/ 1116124 h 2232248"/>
                  <a:gd name="connsiteX4" fmla="*/ 1116124 w 2232248"/>
                  <a:gd name="connsiteY4" fmla="*/ 2232248 h 2232248"/>
                  <a:gd name="connsiteX5" fmla="*/ 0 w 2232248"/>
                  <a:gd name="connsiteY5" fmla="*/ 1116124 h 2232248"/>
                  <a:gd name="connsiteX0" fmla="*/ 0 w 2232248"/>
                  <a:gd name="connsiteY0" fmla="*/ 1116124 h 2232248"/>
                  <a:gd name="connsiteX1" fmla="*/ 1116124 w 2232248"/>
                  <a:gd name="connsiteY1" fmla="*/ 0 h 2232248"/>
                  <a:gd name="connsiteX2" fmla="*/ 2215809 w 2232248"/>
                  <a:gd name="connsiteY2" fmla="*/ 74373 h 2232248"/>
                  <a:gd name="connsiteX3" fmla="*/ 2232248 w 2232248"/>
                  <a:gd name="connsiteY3" fmla="*/ 1116124 h 2232248"/>
                  <a:gd name="connsiteX4" fmla="*/ 1116124 w 2232248"/>
                  <a:gd name="connsiteY4" fmla="*/ 2232248 h 2232248"/>
                  <a:gd name="connsiteX5" fmla="*/ 0 w 2232248"/>
                  <a:gd name="connsiteY5" fmla="*/ 1116124 h 2232248"/>
                  <a:gd name="connsiteX0" fmla="*/ 0 w 2232248"/>
                  <a:gd name="connsiteY0" fmla="*/ 1116124 h 2232248"/>
                  <a:gd name="connsiteX1" fmla="*/ 1116124 w 2232248"/>
                  <a:gd name="connsiteY1" fmla="*/ 0 h 2232248"/>
                  <a:gd name="connsiteX2" fmla="*/ 2215809 w 2232248"/>
                  <a:gd name="connsiteY2" fmla="*/ 74373 h 2232248"/>
                  <a:gd name="connsiteX3" fmla="*/ 2232248 w 2232248"/>
                  <a:gd name="connsiteY3" fmla="*/ 1116124 h 2232248"/>
                  <a:gd name="connsiteX4" fmla="*/ 1116124 w 2232248"/>
                  <a:gd name="connsiteY4" fmla="*/ 2232248 h 2232248"/>
                  <a:gd name="connsiteX5" fmla="*/ 0 w 2232248"/>
                  <a:gd name="connsiteY5" fmla="*/ 1116124 h 22322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32248" h="2232248">
                    <a:moveTo>
                      <a:pt x="0" y="1116124"/>
                    </a:moveTo>
                    <a:cubicBezTo>
                      <a:pt x="0" y="499706"/>
                      <a:pt x="499706" y="0"/>
                      <a:pt x="1116124" y="0"/>
                    </a:cubicBezTo>
                    <a:lnTo>
                      <a:pt x="2215809" y="74373"/>
                    </a:lnTo>
                    <a:cubicBezTo>
                      <a:pt x="1363299" y="358937"/>
                      <a:pt x="2232248" y="744083"/>
                      <a:pt x="2232248" y="1116124"/>
                    </a:cubicBezTo>
                    <a:cubicBezTo>
                      <a:pt x="2232248" y="1732542"/>
                      <a:pt x="1732542" y="2232248"/>
                      <a:pt x="1116124" y="2232248"/>
                    </a:cubicBezTo>
                    <a:cubicBezTo>
                      <a:pt x="499706" y="2232248"/>
                      <a:pt x="0" y="1732542"/>
                      <a:pt x="0" y="1116124"/>
                    </a:cubicBezTo>
                    <a:close/>
                  </a:path>
                </a:pathLst>
              </a:custGeom>
              <a:solidFill>
                <a:sysClr val="window" lastClr="FFFFFF">
                  <a:lumMod val="95000"/>
                </a:sysClr>
              </a:solidFill>
              <a:ln w="25400" cap="flat" cmpd="sng" algn="ctr">
                <a:solidFill>
                  <a:sysClr val="window" lastClr="FFFFFF"/>
                </a:solidFill>
                <a:prstDash val="solid"/>
              </a:ln>
              <a:effectLst>
                <a:outerShdw blurRad="241300" sx="104000" sy="104000" algn="ctr" rotWithShape="0">
                  <a:prstClr val="black">
                    <a:alpha val="17000"/>
                  </a:prstClr>
                </a:outerShdw>
              </a:effectLst>
            </p:spPr>
            <p:txBody>
              <a:bodyPr anchor="ctr"/>
              <a:lstStyle/>
              <a:p>
                <a:pPr algn="ctr" fontAlgn="auto">
                  <a:spcBef>
                    <a:spcPts val="0"/>
                  </a:spcBef>
                  <a:spcAft>
                    <a:spcPts val="0"/>
                  </a:spcAft>
                  <a:defRPr/>
                </a:pPr>
                <a:endParaRPr lang="en-US" kern="0">
                  <a:solidFill>
                    <a:sysClr val="window" lastClr="FFFFFF"/>
                  </a:solidFill>
                  <a:latin typeface="Calibri"/>
                  <a:ea typeface="+mn-ea"/>
                </a:endParaRPr>
              </a:p>
            </p:txBody>
          </p:sp>
          <p:sp>
            <p:nvSpPr>
              <p:cNvPr id="11" name="椭圆 10"/>
              <p:cNvSpPr/>
              <p:nvPr/>
            </p:nvSpPr>
            <p:spPr>
              <a:xfrm>
                <a:off x="2549444" y="2636912"/>
                <a:ext cx="1872208" cy="1872208"/>
              </a:xfrm>
              <a:prstGeom prst="ellipse">
                <a:avLst/>
              </a:prstGeom>
              <a:gradFill>
                <a:gsLst>
                  <a:gs pos="5000">
                    <a:srgbClr val="FED755"/>
                  </a:gs>
                  <a:gs pos="100000">
                    <a:srgbClr val="FB5F05"/>
                  </a:gs>
                </a:gsLst>
                <a:lin ang="13800000" scaled="0"/>
              </a:gradFill>
              <a:ln w="25400" cap="flat" cmpd="sng" algn="ctr">
                <a:solidFill>
                  <a:sysClr val="window" lastClr="FFFFFF"/>
                </a:solidFill>
                <a:prstDash val="solid"/>
              </a:ln>
              <a:effectLst>
                <a:innerShdw blurRad="63500" dist="50800" dir="5400000">
                  <a:prstClr val="black">
                    <a:alpha val="50000"/>
                  </a:prstClr>
                </a:innerShdw>
              </a:effectLst>
            </p:spPr>
            <p:txBody>
              <a:bodyPr anchor="ctr"/>
              <a:lstStyle/>
              <a:p>
                <a:pPr algn="ctr" fontAlgn="auto">
                  <a:spcBef>
                    <a:spcPts val="0"/>
                  </a:spcBef>
                  <a:spcAft>
                    <a:spcPts val="0"/>
                  </a:spcAft>
                  <a:defRPr/>
                </a:pPr>
                <a:endParaRPr lang="en-US" kern="0">
                  <a:solidFill>
                    <a:sysClr val="window" lastClr="FFFFFF"/>
                  </a:solidFill>
                  <a:latin typeface="Calibri"/>
                  <a:ea typeface="+mn-ea"/>
                </a:endParaRPr>
              </a:p>
            </p:txBody>
          </p:sp>
        </p:grpSp>
        <p:sp>
          <p:nvSpPr>
            <p:cNvPr id="25635" name="TextBox 38"/>
            <p:cNvSpPr txBox="1">
              <a:spLocks noChangeArrowheads="1"/>
            </p:cNvSpPr>
            <p:nvPr/>
          </p:nvSpPr>
          <p:spPr bwMode="auto">
            <a:xfrm rot="1701029" flipH="1">
              <a:off x="2380036" y="4277303"/>
              <a:ext cx="112145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a:lnSpc>
                  <a:spcPct val="80000"/>
                </a:lnSpc>
              </a:pPr>
              <a:r>
                <a:rPr lang="en-US" altLang="zh-CN" sz="6000" b="1">
                  <a:solidFill>
                    <a:srgbClr val="FFFFFF"/>
                  </a:solidFill>
                  <a:latin typeface="Arial Narrow" pitchFamily="34" charset="0"/>
                  <a:ea typeface="微软雅黑" pitchFamily="34" charset="-122"/>
                  <a:cs typeface="Times New Roman" pitchFamily="18" charset="0"/>
                </a:rPr>
                <a:t>03</a:t>
              </a:r>
              <a:endParaRPr lang="zh-CN" altLang="en-US" sz="6000" b="1">
                <a:solidFill>
                  <a:srgbClr val="FFFFFF"/>
                </a:solidFill>
                <a:latin typeface="Arial Narrow" pitchFamily="34" charset="0"/>
                <a:ea typeface="微软雅黑" pitchFamily="34" charset="-122"/>
                <a:cs typeface="Times New Roman" pitchFamily="18" charset="0"/>
              </a:endParaRPr>
            </a:p>
          </p:txBody>
        </p:sp>
        <p:sp>
          <p:nvSpPr>
            <p:cNvPr id="25636" name="TextBox 41"/>
            <p:cNvSpPr txBox="1">
              <a:spLocks noChangeArrowheads="1"/>
            </p:cNvSpPr>
            <p:nvPr/>
          </p:nvSpPr>
          <p:spPr bwMode="auto">
            <a:xfrm rot="1701029" flipH="1">
              <a:off x="2015312" y="4933094"/>
              <a:ext cx="1456380" cy="2893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a:lnSpc>
                  <a:spcPct val="80000"/>
                </a:lnSpc>
              </a:pPr>
              <a:r>
                <a:rPr lang="en-US" altLang="zh-CN" sz="1600" b="1">
                  <a:solidFill>
                    <a:srgbClr val="FFFFFF"/>
                  </a:solidFill>
                  <a:latin typeface="Arial Narrow" pitchFamily="34" charset="0"/>
                  <a:ea typeface="微软雅黑" pitchFamily="34" charset="-122"/>
                  <a:cs typeface="Times New Roman" pitchFamily="18" charset="0"/>
                </a:rPr>
                <a:t>YOUR TEXT</a:t>
              </a:r>
              <a:endParaRPr lang="zh-CN" altLang="en-US" sz="1600" b="1">
                <a:solidFill>
                  <a:srgbClr val="FFFFFF"/>
                </a:solidFill>
                <a:latin typeface="Arial Narrow" pitchFamily="34" charset="0"/>
                <a:ea typeface="微软雅黑" pitchFamily="34" charset="-122"/>
                <a:cs typeface="Times New Roman" pitchFamily="18" charset="0"/>
              </a:endParaRPr>
            </a:p>
          </p:txBody>
        </p:sp>
      </p:grpSp>
      <p:grpSp>
        <p:nvGrpSpPr>
          <p:cNvPr id="12" name="组合 11"/>
          <p:cNvGrpSpPr>
            <a:grpSpLocks/>
          </p:cNvGrpSpPr>
          <p:nvPr/>
        </p:nvGrpSpPr>
        <p:grpSpPr bwMode="auto">
          <a:xfrm>
            <a:off x="3956050" y="2343150"/>
            <a:ext cx="2100263" cy="2351088"/>
            <a:chOff x="3956289" y="2342965"/>
            <a:chExt cx="2100288" cy="2350515"/>
          </a:xfrm>
        </p:grpSpPr>
        <p:grpSp>
          <p:nvGrpSpPr>
            <p:cNvPr id="25626" name="组合 12"/>
            <p:cNvGrpSpPr>
              <a:grpSpLocks/>
            </p:cNvGrpSpPr>
            <p:nvPr/>
          </p:nvGrpSpPr>
          <p:grpSpPr bwMode="auto">
            <a:xfrm>
              <a:off x="3956289" y="2342965"/>
              <a:ext cx="2100288" cy="2350515"/>
              <a:chOff x="2369424" y="2522567"/>
              <a:chExt cx="2473215" cy="2767872"/>
            </a:xfrm>
          </p:grpSpPr>
          <p:sp>
            <p:nvSpPr>
              <p:cNvPr id="16" name="泪滴形 1"/>
              <p:cNvSpPr/>
              <p:nvPr/>
            </p:nvSpPr>
            <p:spPr>
              <a:xfrm rot="8194362">
                <a:off x="2810532" y="3321029"/>
                <a:ext cx="2032107" cy="1969410"/>
              </a:xfrm>
              <a:custGeom>
                <a:avLst/>
                <a:gdLst>
                  <a:gd name="connsiteX0" fmla="*/ 0 w 2232248"/>
                  <a:gd name="connsiteY0" fmla="*/ 1116124 h 2232248"/>
                  <a:gd name="connsiteX1" fmla="*/ 1116124 w 2232248"/>
                  <a:gd name="connsiteY1" fmla="*/ 0 h 2232248"/>
                  <a:gd name="connsiteX2" fmla="*/ 2232248 w 2232248"/>
                  <a:gd name="connsiteY2" fmla="*/ 0 h 2232248"/>
                  <a:gd name="connsiteX3" fmla="*/ 2232248 w 2232248"/>
                  <a:gd name="connsiteY3" fmla="*/ 1116124 h 2232248"/>
                  <a:gd name="connsiteX4" fmla="*/ 1116124 w 2232248"/>
                  <a:gd name="connsiteY4" fmla="*/ 2232248 h 2232248"/>
                  <a:gd name="connsiteX5" fmla="*/ 0 w 2232248"/>
                  <a:gd name="connsiteY5" fmla="*/ 1116124 h 2232248"/>
                  <a:gd name="connsiteX0" fmla="*/ 0 w 2232248"/>
                  <a:gd name="connsiteY0" fmla="*/ 1116124 h 2232248"/>
                  <a:gd name="connsiteX1" fmla="*/ 1116124 w 2232248"/>
                  <a:gd name="connsiteY1" fmla="*/ 0 h 2232248"/>
                  <a:gd name="connsiteX2" fmla="*/ 2232248 w 2232248"/>
                  <a:gd name="connsiteY2" fmla="*/ 0 h 2232248"/>
                  <a:gd name="connsiteX3" fmla="*/ 2232248 w 2232248"/>
                  <a:gd name="connsiteY3" fmla="*/ 1116124 h 2232248"/>
                  <a:gd name="connsiteX4" fmla="*/ 1116124 w 2232248"/>
                  <a:gd name="connsiteY4" fmla="*/ 2232248 h 2232248"/>
                  <a:gd name="connsiteX5" fmla="*/ 0 w 2232248"/>
                  <a:gd name="connsiteY5" fmla="*/ 1116124 h 2232248"/>
                  <a:gd name="connsiteX0" fmla="*/ 0 w 2232248"/>
                  <a:gd name="connsiteY0" fmla="*/ 1116124 h 2232248"/>
                  <a:gd name="connsiteX1" fmla="*/ 1116124 w 2232248"/>
                  <a:gd name="connsiteY1" fmla="*/ 0 h 2232248"/>
                  <a:gd name="connsiteX2" fmla="*/ 2215809 w 2232248"/>
                  <a:gd name="connsiteY2" fmla="*/ 74373 h 2232248"/>
                  <a:gd name="connsiteX3" fmla="*/ 2232248 w 2232248"/>
                  <a:gd name="connsiteY3" fmla="*/ 1116124 h 2232248"/>
                  <a:gd name="connsiteX4" fmla="*/ 1116124 w 2232248"/>
                  <a:gd name="connsiteY4" fmla="*/ 2232248 h 2232248"/>
                  <a:gd name="connsiteX5" fmla="*/ 0 w 2232248"/>
                  <a:gd name="connsiteY5" fmla="*/ 1116124 h 2232248"/>
                  <a:gd name="connsiteX0" fmla="*/ 0 w 2232248"/>
                  <a:gd name="connsiteY0" fmla="*/ 1116124 h 2232248"/>
                  <a:gd name="connsiteX1" fmla="*/ 1116124 w 2232248"/>
                  <a:gd name="connsiteY1" fmla="*/ 0 h 2232248"/>
                  <a:gd name="connsiteX2" fmla="*/ 2215809 w 2232248"/>
                  <a:gd name="connsiteY2" fmla="*/ 74373 h 2232248"/>
                  <a:gd name="connsiteX3" fmla="*/ 2232248 w 2232248"/>
                  <a:gd name="connsiteY3" fmla="*/ 1116124 h 2232248"/>
                  <a:gd name="connsiteX4" fmla="*/ 1116124 w 2232248"/>
                  <a:gd name="connsiteY4" fmla="*/ 2232248 h 2232248"/>
                  <a:gd name="connsiteX5" fmla="*/ 0 w 2232248"/>
                  <a:gd name="connsiteY5" fmla="*/ 1116124 h 22322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32248" h="2232248">
                    <a:moveTo>
                      <a:pt x="0" y="1116124"/>
                    </a:moveTo>
                    <a:cubicBezTo>
                      <a:pt x="0" y="499706"/>
                      <a:pt x="499706" y="0"/>
                      <a:pt x="1116124" y="0"/>
                    </a:cubicBezTo>
                    <a:lnTo>
                      <a:pt x="2215809" y="74373"/>
                    </a:lnTo>
                    <a:cubicBezTo>
                      <a:pt x="1363299" y="358937"/>
                      <a:pt x="2232248" y="744083"/>
                      <a:pt x="2232248" y="1116124"/>
                    </a:cubicBezTo>
                    <a:cubicBezTo>
                      <a:pt x="2232248" y="1732542"/>
                      <a:pt x="1732542" y="2232248"/>
                      <a:pt x="1116124" y="2232248"/>
                    </a:cubicBezTo>
                    <a:cubicBezTo>
                      <a:pt x="499706" y="2232248"/>
                      <a:pt x="0" y="1732542"/>
                      <a:pt x="0" y="1116124"/>
                    </a:cubicBezTo>
                    <a:close/>
                  </a:path>
                </a:pathLst>
              </a:custGeom>
              <a:gradFill flip="none" rotWithShape="1">
                <a:gsLst>
                  <a:gs pos="0">
                    <a:sysClr val="windowText" lastClr="000000">
                      <a:lumMod val="65000"/>
                      <a:lumOff val="35000"/>
                      <a:shade val="30000"/>
                      <a:satMod val="115000"/>
                    </a:sysClr>
                  </a:gs>
                  <a:gs pos="77000">
                    <a:sysClr val="windowText" lastClr="000000">
                      <a:lumMod val="65000"/>
                      <a:lumOff val="35000"/>
                      <a:shade val="100000"/>
                      <a:satMod val="115000"/>
                      <a:alpha val="0"/>
                    </a:sysClr>
                  </a:gs>
                </a:gsLst>
                <a:lin ang="8400000" scaled="0"/>
                <a:tileRect/>
              </a:gradFill>
              <a:ln w="25400" cap="flat" cmpd="sng" algn="ctr">
                <a:noFill/>
                <a:prstDash val="solid"/>
              </a:ln>
              <a:effectLst/>
              <a:scene3d>
                <a:camera prst="isometricOffAxis1Top">
                  <a:rot lat="19138283" lon="19960832" rev="21342385"/>
                </a:camera>
                <a:lightRig rig="threePt" dir="t"/>
              </a:scene3d>
            </p:spPr>
            <p:txBody>
              <a:bodyPr anchor="ctr"/>
              <a:lstStyle/>
              <a:p>
                <a:pPr algn="ctr" fontAlgn="auto">
                  <a:spcBef>
                    <a:spcPts val="0"/>
                  </a:spcBef>
                  <a:spcAft>
                    <a:spcPts val="0"/>
                  </a:spcAft>
                  <a:defRPr/>
                </a:pPr>
                <a:endParaRPr lang="en-US" kern="0">
                  <a:solidFill>
                    <a:sysClr val="window" lastClr="FFFFFF"/>
                  </a:solidFill>
                  <a:latin typeface="Calibri"/>
                  <a:ea typeface="+mn-ea"/>
                </a:endParaRPr>
              </a:p>
            </p:txBody>
          </p:sp>
          <p:sp>
            <p:nvSpPr>
              <p:cNvPr id="17" name="泪滴形 1"/>
              <p:cNvSpPr/>
              <p:nvPr/>
            </p:nvSpPr>
            <p:spPr>
              <a:xfrm rot="8194362">
                <a:off x="2369424" y="2522567"/>
                <a:ext cx="2232062" cy="2231491"/>
              </a:xfrm>
              <a:custGeom>
                <a:avLst/>
                <a:gdLst>
                  <a:gd name="connsiteX0" fmla="*/ 0 w 2232248"/>
                  <a:gd name="connsiteY0" fmla="*/ 1116124 h 2232248"/>
                  <a:gd name="connsiteX1" fmla="*/ 1116124 w 2232248"/>
                  <a:gd name="connsiteY1" fmla="*/ 0 h 2232248"/>
                  <a:gd name="connsiteX2" fmla="*/ 2232248 w 2232248"/>
                  <a:gd name="connsiteY2" fmla="*/ 0 h 2232248"/>
                  <a:gd name="connsiteX3" fmla="*/ 2232248 w 2232248"/>
                  <a:gd name="connsiteY3" fmla="*/ 1116124 h 2232248"/>
                  <a:gd name="connsiteX4" fmla="*/ 1116124 w 2232248"/>
                  <a:gd name="connsiteY4" fmla="*/ 2232248 h 2232248"/>
                  <a:gd name="connsiteX5" fmla="*/ 0 w 2232248"/>
                  <a:gd name="connsiteY5" fmla="*/ 1116124 h 2232248"/>
                  <a:gd name="connsiteX0" fmla="*/ 0 w 2232248"/>
                  <a:gd name="connsiteY0" fmla="*/ 1116124 h 2232248"/>
                  <a:gd name="connsiteX1" fmla="*/ 1116124 w 2232248"/>
                  <a:gd name="connsiteY1" fmla="*/ 0 h 2232248"/>
                  <a:gd name="connsiteX2" fmla="*/ 2232248 w 2232248"/>
                  <a:gd name="connsiteY2" fmla="*/ 0 h 2232248"/>
                  <a:gd name="connsiteX3" fmla="*/ 2232248 w 2232248"/>
                  <a:gd name="connsiteY3" fmla="*/ 1116124 h 2232248"/>
                  <a:gd name="connsiteX4" fmla="*/ 1116124 w 2232248"/>
                  <a:gd name="connsiteY4" fmla="*/ 2232248 h 2232248"/>
                  <a:gd name="connsiteX5" fmla="*/ 0 w 2232248"/>
                  <a:gd name="connsiteY5" fmla="*/ 1116124 h 2232248"/>
                  <a:gd name="connsiteX0" fmla="*/ 0 w 2232248"/>
                  <a:gd name="connsiteY0" fmla="*/ 1116124 h 2232248"/>
                  <a:gd name="connsiteX1" fmla="*/ 1116124 w 2232248"/>
                  <a:gd name="connsiteY1" fmla="*/ 0 h 2232248"/>
                  <a:gd name="connsiteX2" fmla="*/ 2215809 w 2232248"/>
                  <a:gd name="connsiteY2" fmla="*/ 74373 h 2232248"/>
                  <a:gd name="connsiteX3" fmla="*/ 2232248 w 2232248"/>
                  <a:gd name="connsiteY3" fmla="*/ 1116124 h 2232248"/>
                  <a:gd name="connsiteX4" fmla="*/ 1116124 w 2232248"/>
                  <a:gd name="connsiteY4" fmla="*/ 2232248 h 2232248"/>
                  <a:gd name="connsiteX5" fmla="*/ 0 w 2232248"/>
                  <a:gd name="connsiteY5" fmla="*/ 1116124 h 2232248"/>
                  <a:gd name="connsiteX0" fmla="*/ 0 w 2232248"/>
                  <a:gd name="connsiteY0" fmla="*/ 1116124 h 2232248"/>
                  <a:gd name="connsiteX1" fmla="*/ 1116124 w 2232248"/>
                  <a:gd name="connsiteY1" fmla="*/ 0 h 2232248"/>
                  <a:gd name="connsiteX2" fmla="*/ 2215809 w 2232248"/>
                  <a:gd name="connsiteY2" fmla="*/ 74373 h 2232248"/>
                  <a:gd name="connsiteX3" fmla="*/ 2232248 w 2232248"/>
                  <a:gd name="connsiteY3" fmla="*/ 1116124 h 2232248"/>
                  <a:gd name="connsiteX4" fmla="*/ 1116124 w 2232248"/>
                  <a:gd name="connsiteY4" fmla="*/ 2232248 h 2232248"/>
                  <a:gd name="connsiteX5" fmla="*/ 0 w 2232248"/>
                  <a:gd name="connsiteY5" fmla="*/ 1116124 h 22322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32248" h="2232248">
                    <a:moveTo>
                      <a:pt x="0" y="1116124"/>
                    </a:moveTo>
                    <a:cubicBezTo>
                      <a:pt x="0" y="499706"/>
                      <a:pt x="499706" y="0"/>
                      <a:pt x="1116124" y="0"/>
                    </a:cubicBezTo>
                    <a:lnTo>
                      <a:pt x="2215809" y="74373"/>
                    </a:lnTo>
                    <a:cubicBezTo>
                      <a:pt x="1363299" y="358937"/>
                      <a:pt x="2232248" y="744083"/>
                      <a:pt x="2232248" y="1116124"/>
                    </a:cubicBezTo>
                    <a:cubicBezTo>
                      <a:pt x="2232248" y="1732542"/>
                      <a:pt x="1732542" y="2232248"/>
                      <a:pt x="1116124" y="2232248"/>
                    </a:cubicBezTo>
                    <a:cubicBezTo>
                      <a:pt x="499706" y="2232248"/>
                      <a:pt x="0" y="1732542"/>
                      <a:pt x="0" y="1116124"/>
                    </a:cubicBezTo>
                    <a:close/>
                  </a:path>
                </a:pathLst>
              </a:custGeom>
              <a:solidFill>
                <a:sysClr val="window" lastClr="FFFFFF">
                  <a:lumMod val="95000"/>
                </a:sysClr>
              </a:solidFill>
              <a:ln w="25400" cap="flat" cmpd="sng" algn="ctr">
                <a:solidFill>
                  <a:sysClr val="window" lastClr="FFFFFF"/>
                </a:solidFill>
                <a:prstDash val="solid"/>
              </a:ln>
              <a:effectLst>
                <a:outerShdw blurRad="241300" sx="104000" sy="104000" algn="ctr" rotWithShape="0">
                  <a:prstClr val="black">
                    <a:alpha val="17000"/>
                  </a:prstClr>
                </a:outerShdw>
              </a:effectLst>
            </p:spPr>
            <p:txBody>
              <a:bodyPr anchor="ctr"/>
              <a:lstStyle/>
              <a:p>
                <a:pPr algn="ctr" fontAlgn="auto">
                  <a:spcBef>
                    <a:spcPts val="0"/>
                  </a:spcBef>
                  <a:spcAft>
                    <a:spcPts val="0"/>
                  </a:spcAft>
                  <a:defRPr/>
                </a:pPr>
                <a:endParaRPr lang="en-US" kern="0">
                  <a:solidFill>
                    <a:sysClr val="window" lastClr="FFFFFF"/>
                  </a:solidFill>
                  <a:latin typeface="Calibri"/>
                  <a:ea typeface="+mn-ea"/>
                </a:endParaRPr>
              </a:p>
            </p:txBody>
          </p:sp>
          <p:sp>
            <p:nvSpPr>
              <p:cNvPr id="18" name="椭圆 17"/>
              <p:cNvSpPr/>
              <p:nvPr/>
            </p:nvSpPr>
            <p:spPr>
              <a:xfrm>
                <a:off x="2549444" y="2636912"/>
                <a:ext cx="1872208" cy="1872208"/>
              </a:xfrm>
              <a:prstGeom prst="ellipse">
                <a:avLst/>
              </a:prstGeom>
              <a:gradFill>
                <a:gsLst>
                  <a:gs pos="5000">
                    <a:srgbClr val="FED755"/>
                  </a:gs>
                  <a:gs pos="100000">
                    <a:srgbClr val="FB5F05"/>
                  </a:gs>
                </a:gsLst>
                <a:lin ang="13800000" scaled="0"/>
              </a:gradFill>
              <a:ln w="25400" cap="flat" cmpd="sng" algn="ctr">
                <a:solidFill>
                  <a:sysClr val="window" lastClr="FFFFFF"/>
                </a:solidFill>
                <a:prstDash val="solid"/>
              </a:ln>
              <a:effectLst>
                <a:innerShdw blurRad="63500" dist="50800" dir="5400000">
                  <a:prstClr val="black">
                    <a:alpha val="50000"/>
                  </a:prstClr>
                </a:innerShdw>
              </a:effectLst>
            </p:spPr>
            <p:txBody>
              <a:bodyPr anchor="ctr"/>
              <a:lstStyle/>
              <a:p>
                <a:pPr algn="ctr" fontAlgn="auto">
                  <a:spcBef>
                    <a:spcPts val="0"/>
                  </a:spcBef>
                  <a:spcAft>
                    <a:spcPts val="0"/>
                  </a:spcAft>
                  <a:defRPr/>
                </a:pPr>
                <a:endParaRPr lang="en-US" kern="0">
                  <a:solidFill>
                    <a:sysClr val="window" lastClr="FFFFFF"/>
                  </a:solidFill>
                  <a:latin typeface="Calibri"/>
                  <a:ea typeface="+mn-ea"/>
                </a:endParaRPr>
              </a:p>
            </p:txBody>
          </p:sp>
        </p:grpSp>
        <p:sp>
          <p:nvSpPr>
            <p:cNvPr id="25627" name="TextBox 39"/>
            <p:cNvSpPr txBox="1">
              <a:spLocks noChangeArrowheads="1"/>
            </p:cNvSpPr>
            <p:nvPr/>
          </p:nvSpPr>
          <p:spPr bwMode="auto">
            <a:xfrm rot="1701029" flipH="1">
              <a:off x="4396260" y="2660846"/>
              <a:ext cx="112145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a:lnSpc>
                  <a:spcPct val="80000"/>
                </a:lnSpc>
              </a:pPr>
              <a:r>
                <a:rPr lang="en-US" altLang="zh-CN" sz="6000" b="1">
                  <a:solidFill>
                    <a:srgbClr val="FFFFFF"/>
                  </a:solidFill>
                  <a:latin typeface="Arial Narrow" pitchFamily="34" charset="0"/>
                  <a:ea typeface="微软雅黑" pitchFamily="34" charset="-122"/>
                  <a:cs typeface="Times New Roman" pitchFamily="18" charset="0"/>
                </a:rPr>
                <a:t>02</a:t>
              </a:r>
              <a:endParaRPr lang="zh-CN" altLang="en-US" sz="6000" b="1">
                <a:solidFill>
                  <a:srgbClr val="FFFFFF"/>
                </a:solidFill>
                <a:latin typeface="Arial Narrow" pitchFamily="34" charset="0"/>
                <a:ea typeface="微软雅黑" pitchFamily="34" charset="-122"/>
                <a:cs typeface="Times New Roman" pitchFamily="18" charset="0"/>
              </a:endParaRPr>
            </a:p>
          </p:txBody>
        </p:sp>
        <p:sp>
          <p:nvSpPr>
            <p:cNvPr id="25628" name="TextBox 42"/>
            <p:cNvSpPr txBox="1">
              <a:spLocks noChangeArrowheads="1"/>
            </p:cNvSpPr>
            <p:nvPr/>
          </p:nvSpPr>
          <p:spPr bwMode="auto">
            <a:xfrm rot="1701029" flipH="1">
              <a:off x="4026290" y="3349808"/>
              <a:ext cx="1456380" cy="2893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a:lnSpc>
                  <a:spcPct val="80000"/>
                </a:lnSpc>
              </a:pPr>
              <a:r>
                <a:rPr lang="en-US" altLang="zh-CN" sz="1600" b="1">
                  <a:solidFill>
                    <a:srgbClr val="FFFFFF"/>
                  </a:solidFill>
                  <a:latin typeface="Arial Narrow" pitchFamily="34" charset="0"/>
                  <a:ea typeface="微软雅黑" pitchFamily="34" charset="-122"/>
                  <a:cs typeface="Times New Roman" pitchFamily="18" charset="0"/>
                </a:rPr>
                <a:t>YOUR TEXT</a:t>
              </a:r>
              <a:endParaRPr lang="zh-CN" altLang="en-US" sz="1600" b="1">
                <a:solidFill>
                  <a:srgbClr val="FFFFFF"/>
                </a:solidFill>
                <a:latin typeface="Arial Narrow" pitchFamily="34" charset="0"/>
                <a:ea typeface="微软雅黑" pitchFamily="34" charset="-122"/>
                <a:cs typeface="Times New Roman" pitchFamily="18" charset="0"/>
              </a:endParaRPr>
            </a:p>
          </p:txBody>
        </p:sp>
      </p:grpSp>
      <p:grpSp>
        <p:nvGrpSpPr>
          <p:cNvPr id="19" name="组合 18"/>
          <p:cNvGrpSpPr>
            <a:grpSpLocks/>
          </p:cNvGrpSpPr>
          <p:nvPr/>
        </p:nvGrpSpPr>
        <p:grpSpPr bwMode="auto">
          <a:xfrm>
            <a:off x="6218238" y="1168400"/>
            <a:ext cx="2100262" cy="2349500"/>
            <a:chOff x="6217503" y="1167708"/>
            <a:chExt cx="2100288" cy="2350515"/>
          </a:xfrm>
        </p:grpSpPr>
        <p:grpSp>
          <p:nvGrpSpPr>
            <p:cNvPr id="25618" name="组合 19"/>
            <p:cNvGrpSpPr>
              <a:grpSpLocks/>
            </p:cNvGrpSpPr>
            <p:nvPr/>
          </p:nvGrpSpPr>
          <p:grpSpPr bwMode="auto">
            <a:xfrm>
              <a:off x="6217503" y="1167708"/>
              <a:ext cx="2100288" cy="2350515"/>
              <a:chOff x="2369424" y="2522567"/>
              <a:chExt cx="2473215" cy="2767872"/>
            </a:xfrm>
          </p:grpSpPr>
          <p:sp>
            <p:nvSpPr>
              <p:cNvPr id="23" name="泪滴形 1"/>
              <p:cNvSpPr/>
              <p:nvPr/>
            </p:nvSpPr>
            <p:spPr>
              <a:xfrm rot="8194362">
                <a:off x="2810532" y="3321029"/>
                <a:ext cx="2032107" cy="1969410"/>
              </a:xfrm>
              <a:custGeom>
                <a:avLst/>
                <a:gdLst>
                  <a:gd name="connsiteX0" fmla="*/ 0 w 2232248"/>
                  <a:gd name="connsiteY0" fmla="*/ 1116124 h 2232248"/>
                  <a:gd name="connsiteX1" fmla="*/ 1116124 w 2232248"/>
                  <a:gd name="connsiteY1" fmla="*/ 0 h 2232248"/>
                  <a:gd name="connsiteX2" fmla="*/ 2232248 w 2232248"/>
                  <a:gd name="connsiteY2" fmla="*/ 0 h 2232248"/>
                  <a:gd name="connsiteX3" fmla="*/ 2232248 w 2232248"/>
                  <a:gd name="connsiteY3" fmla="*/ 1116124 h 2232248"/>
                  <a:gd name="connsiteX4" fmla="*/ 1116124 w 2232248"/>
                  <a:gd name="connsiteY4" fmla="*/ 2232248 h 2232248"/>
                  <a:gd name="connsiteX5" fmla="*/ 0 w 2232248"/>
                  <a:gd name="connsiteY5" fmla="*/ 1116124 h 2232248"/>
                  <a:gd name="connsiteX0" fmla="*/ 0 w 2232248"/>
                  <a:gd name="connsiteY0" fmla="*/ 1116124 h 2232248"/>
                  <a:gd name="connsiteX1" fmla="*/ 1116124 w 2232248"/>
                  <a:gd name="connsiteY1" fmla="*/ 0 h 2232248"/>
                  <a:gd name="connsiteX2" fmla="*/ 2232248 w 2232248"/>
                  <a:gd name="connsiteY2" fmla="*/ 0 h 2232248"/>
                  <a:gd name="connsiteX3" fmla="*/ 2232248 w 2232248"/>
                  <a:gd name="connsiteY3" fmla="*/ 1116124 h 2232248"/>
                  <a:gd name="connsiteX4" fmla="*/ 1116124 w 2232248"/>
                  <a:gd name="connsiteY4" fmla="*/ 2232248 h 2232248"/>
                  <a:gd name="connsiteX5" fmla="*/ 0 w 2232248"/>
                  <a:gd name="connsiteY5" fmla="*/ 1116124 h 2232248"/>
                  <a:gd name="connsiteX0" fmla="*/ 0 w 2232248"/>
                  <a:gd name="connsiteY0" fmla="*/ 1116124 h 2232248"/>
                  <a:gd name="connsiteX1" fmla="*/ 1116124 w 2232248"/>
                  <a:gd name="connsiteY1" fmla="*/ 0 h 2232248"/>
                  <a:gd name="connsiteX2" fmla="*/ 2215809 w 2232248"/>
                  <a:gd name="connsiteY2" fmla="*/ 74373 h 2232248"/>
                  <a:gd name="connsiteX3" fmla="*/ 2232248 w 2232248"/>
                  <a:gd name="connsiteY3" fmla="*/ 1116124 h 2232248"/>
                  <a:gd name="connsiteX4" fmla="*/ 1116124 w 2232248"/>
                  <a:gd name="connsiteY4" fmla="*/ 2232248 h 2232248"/>
                  <a:gd name="connsiteX5" fmla="*/ 0 w 2232248"/>
                  <a:gd name="connsiteY5" fmla="*/ 1116124 h 2232248"/>
                  <a:gd name="connsiteX0" fmla="*/ 0 w 2232248"/>
                  <a:gd name="connsiteY0" fmla="*/ 1116124 h 2232248"/>
                  <a:gd name="connsiteX1" fmla="*/ 1116124 w 2232248"/>
                  <a:gd name="connsiteY1" fmla="*/ 0 h 2232248"/>
                  <a:gd name="connsiteX2" fmla="*/ 2215809 w 2232248"/>
                  <a:gd name="connsiteY2" fmla="*/ 74373 h 2232248"/>
                  <a:gd name="connsiteX3" fmla="*/ 2232248 w 2232248"/>
                  <a:gd name="connsiteY3" fmla="*/ 1116124 h 2232248"/>
                  <a:gd name="connsiteX4" fmla="*/ 1116124 w 2232248"/>
                  <a:gd name="connsiteY4" fmla="*/ 2232248 h 2232248"/>
                  <a:gd name="connsiteX5" fmla="*/ 0 w 2232248"/>
                  <a:gd name="connsiteY5" fmla="*/ 1116124 h 22322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32248" h="2232248">
                    <a:moveTo>
                      <a:pt x="0" y="1116124"/>
                    </a:moveTo>
                    <a:cubicBezTo>
                      <a:pt x="0" y="499706"/>
                      <a:pt x="499706" y="0"/>
                      <a:pt x="1116124" y="0"/>
                    </a:cubicBezTo>
                    <a:lnTo>
                      <a:pt x="2215809" y="74373"/>
                    </a:lnTo>
                    <a:cubicBezTo>
                      <a:pt x="1363299" y="358937"/>
                      <a:pt x="2232248" y="744083"/>
                      <a:pt x="2232248" y="1116124"/>
                    </a:cubicBezTo>
                    <a:cubicBezTo>
                      <a:pt x="2232248" y="1732542"/>
                      <a:pt x="1732542" y="2232248"/>
                      <a:pt x="1116124" y="2232248"/>
                    </a:cubicBezTo>
                    <a:cubicBezTo>
                      <a:pt x="499706" y="2232248"/>
                      <a:pt x="0" y="1732542"/>
                      <a:pt x="0" y="1116124"/>
                    </a:cubicBezTo>
                    <a:close/>
                  </a:path>
                </a:pathLst>
              </a:custGeom>
              <a:gradFill flip="none" rotWithShape="1">
                <a:gsLst>
                  <a:gs pos="0">
                    <a:sysClr val="windowText" lastClr="000000">
                      <a:lumMod val="65000"/>
                      <a:lumOff val="35000"/>
                      <a:shade val="30000"/>
                      <a:satMod val="115000"/>
                    </a:sysClr>
                  </a:gs>
                  <a:gs pos="77000">
                    <a:sysClr val="windowText" lastClr="000000">
                      <a:lumMod val="65000"/>
                      <a:lumOff val="35000"/>
                      <a:shade val="100000"/>
                      <a:satMod val="115000"/>
                      <a:alpha val="0"/>
                    </a:sysClr>
                  </a:gs>
                </a:gsLst>
                <a:lin ang="8400000" scaled="0"/>
                <a:tileRect/>
              </a:gradFill>
              <a:ln w="25400" cap="flat" cmpd="sng" algn="ctr">
                <a:noFill/>
                <a:prstDash val="solid"/>
              </a:ln>
              <a:effectLst/>
              <a:scene3d>
                <a:camera prst="isometricOffAxis1Top">
                  <a:rot lat="19138283" lon="19960832" rev="21342385"/>
                </a:camera>
                <a:lightRig rig="threePt" dir="t"/>
              </a:scene3d>
            </p:spPr>
            <p:txBody>
              <a:bodyPr anchor="ctr"/>
              <a:lstStyle/>
              <a:p>
                <a:pPr algn="ctr" fontAlgn="auto">
                  <a:spcBef>
                    <a:spcPts val="0"/>
                  </a:spcBef>
                  <a:spcAft>
                    <a:spcPts val="0"/>
                  </a:spcAft>
                  <a:defRPr/>
                </a:pPr>
                <a:endParaRPr lang="en-US" kern="0">
                  <a:solidFill>
                    <a:sysClr val="window" lastClr="FFFFFF"/>
                  </a:solidFill>
                  <a:latin typeface="Calibri"/>
                  <a:ea typeface="+mn-ea"/>
                </a:endParaRPr>
              </a:p>
            </p:txBody>
          </p:sp>
          <p:sp>
            <p:nvSpPr>
              <p:cNvPr id="24" name="泪滴形 1"/>
              <p:cNvSpPr/>
              <p:nvPr/>
            </p:nvSpPr>
            <p:spPr>
              <a:xfrm rot="8194362">
                <a:off x="2369424" y="2522567"/>
                <a:ext cx="2232063" cy="2232999"/>
              </a:xfrm>
              <a:custGeom>
                <a:avLst/>
                <a:gdLst>
                  <a:gd name="connsiteX0" fmla="*/ 0 w 2232248"/>
                  <a:gd name="connsiteY0" fmla="*/ 1116124 h 2232248"/>
                  <a:gd name="connsiteX1" fmla="*/ 1116124 w 2232248"/>
                  <a:gd name="connsiteY1" fmla="*/ 0 h 2232248"/>
                  <a:gd name="connsiteX2" fmla="*/ 2232248 w 2232248"/>
                  <a:gd name="connsiteY2" fmla="*/ 0 h 2232248"/>
                  <a:gd name="connsiteX3" fmla="*/ 2232248 w 2232248"/>
                  <a:gd name="connsiteY3" fmla="*/ 1116124 h 2232248"/>
                  <a:gd name="connsiteX4" fmla="*/ 1116124 w 2232248"/>
                  <a:gd name="connsiteY4" fmla="*/ 2232248 h 2232248"/>
                  <a:gd name="connsiteX5" fmla="*/ 0 w 2232248"/>
                  <a:gd name="connsiteY5" fmla="*/ 1116124 h 2232248"/>
                  <a:gd name="connsiteX0" fmla="*/ 0 w 2232248"/>
                  <a:gd name="connsiteY0" fmla="*/ 1116124 h 2232248"/>
                  <a:gd name="connsiteX1" fmla="*/ 1116124 w 2232248"/>
                  <a:gd name="connsiteY1" fmla="*/ 0 h 2232248"/>
                  <a:gd name="connsiteX2" fmla="*/ 2232248 w 2232248"/>
                  <a:gd name="connsiteY2" fmla="*/ 0 h 2232248"/>
                  <a:gd name="connsiteX3" fmla="*/ 2232248 w 2232248"/>
                  <a:gd name="connsiteY3" fmla="*/ 1116124 h 2232248"/>
                  <a:gd name="connsiteX4" fmla="*/ 1116124 w 2232248"/>
                  <a:gd name="connsiteY4" fmla="*/ 2232248 h 2232248"/>
                  <a:gd name="connsiteX5" fmla="*/ 0 w 2232248"/>
                  <a:gd name="connsiteY5" fmla="*/ 1116124 h 2232248"/>
                  <a:gd name="connsiteX0" fmla="*/ 0 w 2232248"/>
                  <a:gd name="connsiteY0" fmla="*/ 1116124 h 2232248"/>
                  <a:gd name="connsiteX1" fmla="*/ 1116124 w 2232248"/>
                  <a:gd name="connsiteY1" fmla="*/ 0 h 2232248"/>
                  <a:gd name="connsiteX2" fmla="*/ 2215809 w 2232248"/>
                  <a:gd name="connsiteY2" fmla="*/ 74373 h 2232248"/>
                  <a:gd name="connsiteX3" fmla="*/ 2232248 w 2232248"/>
                  <a:gd name="connsiteY3" fmla="*/ 1116124 h 2232248"/>
                  <a:gd name="connsiteX4" fmla="*/ 1116124 w 2232248"/>
                  <a:gd name="connsiteY4" fmla="*/ 2232248 h 2232248"/>
                  <a:gd name="connsiteX5" fmla="*/ 0 w 2232248"/>
                  <a:gd name="connsiteY5" fmla="*/ 1116124 h 2232248"/>
                  <a:gd name="connsiteX0" fmla="*/ 0 w 2232248"/>
                  <a:gd name="connsiteY0" fmla="*/ 1116124 h 2232248"/>
                  <a:gd name="connsiteX1" fmla="*/ 1116124 w 2232248"/>
                  <a:gd name="connsiteY1" fmla="*/ 0 h 2232248"/>
                  <a:gd name="connsiteX2" fmla="*/ 2215809 w 2232248"/>
                  <a:gd name="connsiteY2" fmla="*/ 74373 h 2232248"/>
                  <a:gd name="connsiteX3" fmla="*/ 2232248 w 2232248"/>
                  <a:gd name="connsiteY3" fmla="*/ 1116124 h 2232248"/>
                  <a:gd name="connsiteX4" fmla="*/ 1116124 w 2232248"/>
                  <a:gd name="connsiteY4" fmla="*/ 2232248 h 2232248"/>
                  <a:gd name="connsiteX5" fmla="*/ 0 w 2232248"/>
                  <a:gd name="connsiteY5" fmla="*/ 1116124 h 22322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32248" h="2232248">
                    <a:moveTo>
                      <a:pt x="0" y="1116124"/>
                    </a:moveTo>
                    <a:cubicBezTo>
                      <a:pt x="0" y="499706"/>
                      <a:pt x="499706" y="0"/>
                      <a:pt x="1116124" y="0"/>
                    </a:cubicBezTo>
                    <a:lnTo>
                      <a:pt x="2215809" y="74373"/>
                    </a:lnTo>
                    <a:cubicBezTo>
                      <a:pt x="1363299" y="358937"/>
                      <a:pt x="2232248" y="744083"/>
                      <a:pt x="2232248" y="1116124"/>
                    </a:cubicBezTo>
                    <a:cubicBezTo>
                      <a:pt x="2232248" y="1732542"/>
                      <a:pt x="1732542" y="2232248"/>
                      <a:pt x="1116124" y="2232248"/>
                    </a:cubicBezTo>
                    <a:cubicBezTo>
                      <a:pt x="499706" y="2232248"/>
                      <a:pt x="0" y="1732542"/>
                      <a:pt x="0" y="1116124"/>
                    </a:cubicBezTo>
                    <a:close/>
                  </a:path>
                </a:pathLst>
              </a:custGeom>
              <a:solidFill>
                <a:sysClr val="window" lastClr="FFFFFF">
                  <a:lumMod val="95000"/>
                </a:sysClr>
              </a:solidFill>
              <a:ln w="25400" cap="flat" cmpd="sng" algn="ctr">
                <a:solidFill>
                  <a:sysClr val="window" lastClr="FFFFFF"/>
                </a:solidFill>
                <a:prstDash val="solid"/>
              </a:ln>
              <a:effectLst>
                <a:outerShdw blurRad="241300" sx="104000" sy="104000" algn="ctr" rotWithShape="0">
                  <a:prstClr val="black">
                    <a:alpha val="17000"/>
                  </a:prstClr>
                </a:outerShdw>
              </a:effectLst>
            </p:spPr>
            <p:txBody>
              <a:bodyPr anchor="ctr"/>
              <a:lstStyle/>
              <a:p>
                <a:pPr algn="ctr" fontAlgn="auto">
                  <a:spcBef>
                    <a:spcPts val="0"/>
                  </a:spcBef>
                  <a:spcAft>
                    <a:spcPts val="0"/>
                  </a:spcAft>
                  <a:defRPr/>
                </a:pPr>
                <a:endParaRPr lang="en-US" kern="0">
                  <a:solidFill>
                    <a:sysClr val="window" lastClr="FFFFFF"/>
                  </a:solidFill>
                  <a:latin typeface="Calibri"/>
                  <a:ea typeface="+mn-ea"/>
                </a:endParaRPr>
              </a:p>
            </p:txBody>
          </p:sp>
          <p:sp>
            <p:nvSpPr>
              <p:cNvPr id="25" name="椭圆 24"/>
              <p:cNvSpPr/>
              <p:nvPr/>
            </p:nvSpPr>
            <p:spPr>
              <a:xfrm>
                <a:off x="2549444" y="2636912"/>
                <a:ext cx="1872208" cy="1872208"/>
              </a:xfrm>
              <a:prstGeom prst="ellipse">
                <a:avLst/>
              </a:prstGeom>
              <a:gradFill>
                <a:gsLst>
                  <a:gs pos="5000">
                    <a:srgbClr val="FED755"/>
                  </a:gs>
                  <a:gs pos="100000">
                    <a:srgbClr val="FB5F05"/>
                  </a:gs>
                </a:gsLst>
                <a:lin ang="13800000" scaled="0"/>
              </a:gradFill>
              <a:ln w="25400" cap="flat" cmpd="sng" algn="ctr">
                <a:solidFill>
                  <a:sysClr val="window" lastClr="FFFFFF"/>
                </a:solidFill>
                <a:prstDash val="solid"/>
              </a:ln>
              <a:effectLst>
                <a:innerShdw blurRad="63500" dist="50800" dir="5400000">
                  <a:prstClr val="black">
                    <a:alpha val="50000"/>
                  </a:prstClr>
                </a:innerShdw>
              </a:effectLst>
            </p:spPr>
            <p:txBody>
              <a:bodyPr anchor="ctr"/>
              <a:lstStyle/>
              <a:p>
                <a:pPr algn="ctr" fontAlgn="auto">
                  <a:spcBef>
                    <a:spcPts val="0"/>
                  </a:spcBef>
                  <a:spcAft>
                    <a:spcPts val="0"/>
                  </a:spcAft>
                  <a:defRPr/>
                </a:pPr>
                <a:endParaRPr lang="en-US" kern="0">
                  <a:solidFill>
                    <a:sysClr val="window" lastClr="FFFFFF"/>
                  </a:solidFill>
                  <a:latin typeface="Calibri"/>
                  <a:ea typeface="+mn-ea"/>
                </a:endParaRPr>
              </a:p>
            </p:txBody>
          </p:sp>
        </p:grpSp>
        <p:sp>
          <p:nvSpPr>
            <p:cNvPr id="25619" name="TextBox 40"/>
            <p:cNvSpPr txBox="1">
              <a:spLocks noChangeArrowheads="1"/>
            </p:cNvSpPr>
            <p:nvPr/>
          </p:nvSpPr>
          <p:spPr bwMode="auto">
            <a:xfrm rot="1701029" flipH="1">
              <a:off x="6687114" y="1508718"/>
              <a:ext cx="112145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a:lnSpc>
                  <a:spcPct val="80000"/>
                </a:lnSpc>
              </a:pPr>
              <a:r>
                <a:rPr lang="en-US" altLang="zh-CN" sz="6000" b="1">
                  <a:solidFill>
                    <a:srgbClr val="FFFFFF"/>
                  </a:solidFill>
                  <a:latin typeface="Arial Narrow" pitchFamily="34" charset="0"/>
                  <a:ea typeface="微软雅黑" pitchFamily="34" charset="-122"/>
                  <a:cs typeface="Times New Roman" pitchFamily="18" charset="0"/>
                </a:rPr>
                <a:t>01</a:t>
              </a:r>
              <a:endParaRPr lang="zh-CN" altLang="en-US" sz="6000" b="1">
                <a:solidFill>
                  <a:srgbClr val="FFFFFF"/>
                </a:solidFill>
                <a:latin typeface="Arial Narrow" pitchFamily="34" charset="0"/>
                <a:ea typeface="微软雅黑" pitchFamily="34" charset="-122"/>
                <a:cs typeface="Times New Roman" pitchFamily="18" charset="0"/>
              </a:endParaRPr>
            </a:p>
          </p:txBody>
        </p:sp>
        <p:sp>
          <p:nvSpPr>
            <p:cNvPr id="25620" name="TextBox 43"/>
            <p:cNvSpPr txBox="1">
              <a:spLocks noChangeArrowheads="1"/>
            </p:cNvSpPr>
            <p:nvPr/>
          </p:nvSpPr>
          <p:spPr bwMode="auto">
            <a:xfrm rot="1701029" flipH="1">
              <a:off x="6263784" y="2176942"/>
              <a:ext cx="1456380" cy="2893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a:lnSpc>
                  <a:spcPct val="80000"/>
                </a:lnSpc>
              </a:pPr>
              <a:r>
                <a:rPr lang="en-US" altLang="zh-CN" sz="1600" b="1">
                  <a:solidFill>
                    <a:srgbClr val="FFFFFF"/>
                  </a:solidFill>
                  <a:latin typeface="Arial Narrow" pitchFamily="34" charset="0"/>
                  <a:ea typeface="微软雅黑" pitchFamily="34" charset="-122"/>
                  <a:cs typeface="Times New Roman" pitchFamily="18" charset="0"/>
                </a:rPr>
                <a:t>YOUR TEXT</a:t>
              </a:r>
              <a:endParaRPr lang="zh-CN" altLang="en-US" sz="1600" b="1">
                <a:solidFill>
                  <a:srgbClr val="FFFFFF"/>
                </a:solidFill>
                <a:latin typeface="Arial Narrow" pitchFamily="34" charset="0"/>
                <a:ea typeface="微软雅黑" pitchFamily="34" charset="-122"/>
                <a:cs typeface="Times New Roman" pitchFamily="18" charset="0"/>
              </a:endParaRPr>
            </a:p>
          </p:txBody>
        </p:sp>
      </p:grpSp>
      <p:grpSp>
        <p:nvGrpSpPr>
          <p:cNvPr id="26" name="组合 25"/>
          <p:cNvGrpSpPr>
            <a:grpSpLocks/>
          </p:cNvGrpSpPr>
          <p:nvPr/>
        </p:nvGrpSpPr>
        <p:grpSpPr bwMode="auto">
          <a:xfrm>
            <a:off x="4003675" y="5516563"/>
            <a:ext cx="2278063" cy="954087"/>
            <a:chOff x="4004466" y="5516611"/>
            <a:chExt cx="2277966" cy="954107"/>
          </a:xfrm>
        </p:grpSpPr>
        <p:sp>
          <p:nvSpPr>
            <p:cNvPr id="27" name="TextBox 45"/>
            <p:cNvSpPr txBox="1"/>
            <p:nvPr/>
          </p:nvSpPr>
          <p:spPr>
            <a:xfrm>
              <a:off x="4117174" y="5516611"/>
              <a:ext cx="2165258" cy="954107"/>
            </a:xfrm>
            <a:prstGeom prst="rect">
              <a:avLst/>
            </a:prstGeom>
            <a:noFill/>
          </p:spPr>
          <p:txBody>
            <a:bodyPr>
              <a:spAutoFit/>
            </a:bodyPr>
            <a:lstStyle/>
            <a:p>
              <a:pPr fontAlgn="auto">
                <a:spcBef>
                  <a:spcPts val="0"/>
                </a:spcBef>
                <a:spcAft>
                  <a:spcPts val="0"/>
                </a:spcAft>
                <a:defRPr/>
              </a:pPr>
              <a:r>
                <a:rPr lang="en-US" altLang="zh-CN" sz="1400" kern="0" dirty="0">
                  <a:solidFill>
                    <a:sysClr val="windowText" lastClr="000000">
                      <a:lumMod val="65000"/>
                      <a:lumOff val="35000"/>
                    </a:sysClr>
                  </a:solidFill>
                  <a:latin typeface="Arial" pitchFamily="34" charset="0"/>
                  <a:ea typeface="微软雅黑" pitchFamily="34" charset="-122"/>
                  <a:cs typeface="Arial" pitchFamily="34" charset="0"/>
                </a:rPr>
                <a:t>Click here to add your text. Click here to add your text. Click here to add your text. </a:t>
              </a:r>
              <a:endParaRPr lang="en-US" sz="1400" kern="0" dirty="0">
                <a:solidFill>
                  <a:sysClr val="window" lastClr="FFFFFF">
                    <a:lumMod val="50000"/>
                  </a:sysClr>
                </a:solidFill>
                <a:latin typeface="Arial Rounded MT Bold" pitchFamily="34" charset="0"/>
              </a:endParaRPr>
            </a:p>
          </p:txBody>
        </p:sp>
        <p:sp>
          <p:nvSpPr>
            <p:cNvPr id="28" name="矩形 27"/>
            <p:cNvSpPr/>
            <p:nvPr/>
          </p:nvSpPr>
          <p:spPr>
            <a:xfrm>
              <a:off x="4004466" y="5684890"/>
              <a:ext cx="46036" cy="647714"/>
            </a:xfrm>
            <a:prstGeom prst="rect">
              <a:avLst/>
            </a:prstGeom>
            <a:gradFill>
              <a:gsLst>
                <a:gs pos="5000">
                  <a:srgbClr val="FED755"/>
                </a:gs>
                <a:gs pos="100000">
                  <a:srgbClr val="FB5F05"/>
                </a:gs>
              </a:gsLst>
              <a:lin ang="13800000" scaled="0"/>
            </a:gradFill>
            <a:ln w="25400" cap="flat" cmpd="sng" algn="ctr">
              <a:noFill/>
              <a:prstDash val="solid"/>
            </a:ln>
            <a:effectLst/>
          </p:spPr>
          <p:txBody>
            <a:bodyPr anchor="ctr"/>
            <a:lstStyle/>
            <a:p>
              <a:pPr algn="ctr" fontAlgn="auto">
                <a:spcBef>
                  <a:spcPts val="0"/>
                </a:spcBef>
                <a:spcAft>
                  <a:spcPts val="0"/>
                </a:spcAft>
                <a:defRPr/>
              </a:pPr>
              <a:endParaRPr lang="en-US" kern="0">
                <a:solidFill>
                  <a:sysClr val="window" lastClr="FFFFFF"/>
                </a:solidFill>
                <a:latin typeface="Calibri"/>
                <a:ea typeface="+mn-ea"/>
              </a:endParaRPr>
            </a:p>
          </p:txBody>
        </p:sp>
      </p:grpSp>
      <p:grpSp>
        <p:nvGrpSpPr>
          <p:cNvPr id="29" name="组合 28"/>
          <p:cNvGrpSpPr>
            <a:grpSpLocks/>
          </p:cNvGrpSpPr>
          <p:nvPr/>
        </p:nvGrpSpPr>
        <p:grpSpPr bwMode="auto">
          <a:xfrm>
            <a:off x="5876925" y="4152900"/>
            <a:ext cx="2278063" cy="954088"/>
            <a:chOff x="5876674" y="4153666"/>
            <a:chExt cx="2277966" cy="954107"/>
          </a:xfrm>
        </p:grpSpPr>
        <p:sp>
          <p:nvSpPr>
            <p:cNvPr id="30" name="TextBox 47"/>
            <p:cNvSpPr txBox="1"/>
            <p:nvPr/>
          </p:nvSpPr>
          <p:spPr>
            <a:xfrm>
              <a:off x="5989382" y="4153666"/>
              <a:ext cx="2165258" cy="954107"/>
            </a:xfrm>
            <a:prstGeom prst="rect">
              <a:avLst/>
            </a:prstGeom>
            <a:noFill/>
          </p:spPr>
          <p:txBody>
            <a:bodyPr>
              <a:spAutoFit/>
            </a:bodyPr>
            <a:lstStyle/>
            <a:p>
              <a:pPr fontAlgn="auto">
                <a:spcBef>
                  <a:spcPts val="0"/>
                </a:spcBef>
                <a:spcAft>
                  <a:spcPts val="0"/>
                </a:spcAft>
                <a:defRPr/>
              </a:pPr>
              <a:r>
                <a:rPr lang="en-US" altLang="zh-CN" sz="1400" kern="0" dirty="0">
                  <a:solidFill>
                    <a:sysClr val="windowText" lastClr="000000">
                      <a:lumMod val="65000"/>
                      <a:lumOff val="35000"/>
                    </a:sysClr>
                  </a:solidFill>
                  <a:latin typeface="Arial" pitchFamily="34" charset="0"/>
                  <a:ea typeface="微软雅黑" pitchFamily="34" charset="-122"/>
                  <a:cs typeface="Arial" pitchFamily="34" charset="0"/>
                </a:rPr>
                <a:t>Click here to add your text. Click here to add your text. Click here to add your text. </a:t>
              </a:r>
              <a:endParaRPr lang="en-US" sz="1400" kern="0" dirty="0">
                <a:solidFill>
                  <a:sysClr val="window" lastClr="FFFFFF">
                    <a:lumMod val="50000"/>
                  </a:sysClr>
                </a:solidFill>
                <a:latin typeface="Arial Rounded MT Bold" pitchFamily="34" charset="0"/>
              </a:endParaRPr>
            </a:p>
          </p:txBody>
        </p:sp>
        <p:sp>
          <p:nvSpPr>
            <p:cNvPr id="31" name="矩形 30"/>
            <p:cNvSpPr/>
            <p:nvPr/>
          </p:nvSpPr>
          <p:spPr>
            <a:xfrm>
              <a:off x="5876674" y="4321944"/>
              <a:ext cx="46036" cy="647713"/>
            </a:xfrm>
            <a:prstGeom prst="rect">
              <a:avLst/>
            </a:prstGeom>
            <a:gradFill>
              <a:gsLst>
                <a:gs pos="5000">
                  <a:srgbClr val="FED755"/>
                </a:gs>
                <a:gs pos="100000">
                  <a:srgbClr val="FB5F05"/>
                </a:gs>
              </a:gsLst>
              <a:lin ang="13800000" scaled="0"/>
            </a:gradFill>
            <a:ln w="25400" cap="flat" cmpd="sng" algn="ctr">
              <a:noFill/>
              <a:prstDash val="solid"/>
            </a:ln>
            <a:effectLst/>
          </p:spPr>
          <p:txBody>
            <a:bodyPr anchor="ctr"/>
            <a:lstStyle/>
            <a:p>
              <a:pPr algn="ctr" fontAlgn="auto">
                <a:spcBef>
                  <a:spcPts val="0"/>
                </a:spcBef>
                <a:spcAft>
                  <a:spcPts val="0"/>
                </a:spcAft>
                <a:defRPr/>
              </a:pPr>
              <a:endParaRPr lang="en-US" kern="0">
                <a:solidFill>
                  <a:sysClr val="window" lastClr="FFFFFF"/>
                </a:solidFill>
                <a:latin typeface="Calibri"/>
                <a:ea typeface="+mn-ea"/>
              </a:endParaRPr>
            </a:p>
          </p:txBody>
        </p:sp>
      </p:grpSp>
      <p:grpSp>
        <p:nvGrpSpPr>
          <p:cNvPr id="32" name="组合 31"/>
          <p:cNvGrpSpPr>
            <a:grpSpLocks/>
          </p:cNvGrpSpPr>
          <p:nvPr/>
        </p:nvGrpSpPr>
        <p:grpSpPr bwMode="auto">
          <a:xfrm>
            <a:off x="8037513" y="3000375"/>
            <a:ext cx="2278062" cy="954088"/>
            <a:chOff x="8036914" y="3001046"/>
            <a:chExt cx="2277966" cy="954107"/>
          </a:xfrm>
        </p:grpSpPr>
        <p:sp>
          <p:nvSpPr>
            <p:cNvPr id="33" name="TextBox 49"/>
            <p:cNvSpPr txBox="1"/>
            <p:nvPr/>
          </p:nvSpPr>
          <p:spPr>
            <a:xfrm>
              <a:off x="8149621" y="3001046"/>
              <a:ext cx="2165259" cy="954107"/>
            </a:xfrm>
            <a:prstGeom prst="rect">
              <a:avLst/>
            </a:prstGeom>
            <a:noFill/>
          </p:spPr>
          <p:txBody>
            <a:bodyPr>
              <a:spAutoFit/>
            </a:bodyPr>
            <a:lstStyle/>
            <a:p>
              <a:pPr fontAlgn="auto">
                <a:spcBef>
                  <a:spcPts val="0"/>
                </a:spcBef>
                <a:spcAft>
                  <a:spcPts val="0"/>
                </a:spcAft>
                <a:defRPr/>
              </a:pPr>
              <a:r>
                <a:rPr lang="en-US" altLang="zh-CN" sz="1400" kern="0" dirty="0">
                  <a:solidFill>
                    <a:sysClr val="windowText" lastClr="000000">
                      <a:lumMod val="65000"/>
                      <a:lumOff val="35000"/>
                    </a:sysClr>
                  </a:solidFill>
                  <a:latin typeface="Arial" pitchFamily="34" charset="0"/>
                  <a:ea typeface="微软雅黑" pitchFamily="34" charset="-122"/>
                  <a:cs typeface="Arial" pitchFamily="34" charset="0"/>
                </a:rPr>
                <a:t>Click here to add your text. Click here to add your text. Click here to add your text. </a:t>
              </a:r>
              <a:endParaRPr lang="en-US" sz="1400" kern="0" dirty="0">
                <a:solidFill>
                  <a:sysClr val="window" lastClr="FFFFFF">
                    <a:lumMod val="50000"/>
                  </a:sysClr>
                </a:solidFill>
                <a:latin typeface="Arial Rounded MT Bold" pitchFamily="34" charset="0"/>
              </a:endParaRPr>
            </a:p>
          </p:txBody>
        </p:sp>
        <p:sp>
          <p:nvSpPr>
            <p:cNvPr id="34" name="矩形 33"/>
            <p:cNvSpPr/>
            <p:nvPr/>
          </p:nvSpPr>
          <p:spPr>
            <a:xfrm>
              <a:off x="8036914" y="3169324"/>
              <a:ext cx="46035" cy="647713"/>
            </a:xfrm>
            <a:prstGeom prst="rect">
              <a:avLst/>
            </a:prstGeom>
            <a:gradFill>
              <a:gsLst>
                <a:gs pos="5000">
                  <a:srgbClr val="FED755"/>
                </a:gs>
                <a:gs pos="100000">
                  <a:srgbClr val="FB5F05"/>
                </a:gs>
              </a:gsLst>
              <a:lin ang="13800000" scaled="0"/>
            </a:gradFill>
            <a:ln w="25400" cap="flat" cmpd="sng" algn="ctr">
              <a:noFill/>
              <a:prstDash val="solid"/>
            </a:ln>
            <a:effectLst/>
          </p:spPr>
          <p:txBody>
            <a:bodyPr anchor="ctr"/>
            <a:lstStyle/>
            <a:p>
              <a:pPr algn="ctr" fontAlgn="auto">
                <a:spcBef>
                  <a:spcPts val="0"/>
                </a:spcBef>
                <a:spcAft>
                  <a:spcPts val="0"/>
                </a:spcAft>
                <a:defRPr/>
              </a:pPr>
              <a:endParaRPr lang="en-US" kern="0">
                <a:solidFill>
                  <a:sysClr val="window" lastClr="FFFFFF"/>
                </a:solidFill>
                <a:latin typeface="Calibri"/>
                <a:ea typeface="+mn-ea"/>
              </a:endParaRPr>
            </a:p>
          </p:txBody>
        </p:sp>
      </p:grpSp>
    </p:spTree>
  </p:cSld>
  <p:clrMapOvr>
    <a:masterClrMapping/>
  </p:clrMapOvr>
  <p:transition spd="slow" advClick="0" advTm="0">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7" presetClass="entr" presetSubtype="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1000"/>
                                        <p:tgtEl>
                                          <p:spTgt spid="19"/>
                                        </p:tgtEl>
                                      </p:cBhvr>
                                    </p:animEffect>
                                    <p:anim calcmode="lin" valueType="num">
                                      <p:cBhvr>
                                        <p:cTn id="8" dur="1000" fill="hold"/>
                                        <p:tgtEl>
                                          <p:spTgt spid="19"/>
                                        </p:tgtEl>
                                        <p:attrNameLst>
                                          <p:attrName>ppt_x</p:attrName>
                                        </p:attrNameLst>
                                      </p:cBhvr>
                                      <p:tavLst>
                                        <p:tav tm="0">
                                          <p:val>
                                            <p:strVal val="#ppt_x"/>
                                          </p:val>
                                        </p:tav>
                                        <p:tav tm="100000">
                                          <p:val>
                                            <p:strVal val="#ppt_x"/>
                                          </p:val>
                                        </p:tav>
                                      </p:tavLst>
                                    </p:anim>
                                    <p:anim calcmode="lin" valueType="num">
                                      <p:cBhvr>
                                        <p:cTn id="9"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2" presetClass="entr" presetSubtype="4" fill="hold" nodeType="clickEffect">
                                  <p:stCondLst>
                                    <p:cond delay="0"/>
                                  </p:stCondLst>
                                  <p:childTnLst>
                                    <p:set>
                                      <p:cBhvr>
                                        <p:cTn id="13" dur="1" fill="hold">
                                          <p:stCondLst>
                                            <p:cond delay="0"/>
                                          </p:stCondLst>
                                        </p:cTn>
                                        <p:tgtEl>
                                          <p:spTgt spid="32"/>
                                        </p:tgtEl>
                                        <p:attrNameLst>
                                          <p:attrName>style.visibility</p:attrName>
                                        </p:attrNameLst>
                                      </p:cBhvr>
                                      <p:to>
                                        <p:strVal val="visible"/>
                                      </p:to>
                                    </p:set>
                                    <p:anim calcmode="lin" valueType="num">
                                      <p:cBhvr additive="base">
                                        <p:cTn id="14" dur="500"/>
                                        <p:tgtEl>
                                          <p:spTgt spid="32"/>
                                        </p:tgtEl>
                                        <p:attrNameLst>
                                          <p:attrName>ppt_y</p:attrName>
                                        </p:attrNameLst>
                                      </p:cBhvr>
                                      <p:tavLst>
                                        <p:tav tm="0">
                                          <p:val>
                                            <p:strVal val="#ppt_y+#ppt_h*1.125000"/>
                                          </p:val>
                                        </p:tav>
                                        <p:tav tm="100000">
                                          <p:val>
                                            <p:strVal val="#ppt_y"/>
                                          </p:val>
                                        </p:tav>
                                      </p:tavLst>
                                    </p:anim>
                                    <p:animEffect transition="in" filter="wipe(up)">
                                      <p:cBhvr>
                                        <p:cTn id="15" dur="500"/>
                                        <p:tgtEl>
                                          <p:spTgt spid="32"/>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47" presetClass="entr" presetSubtype="0" fill="hold" nodeType="click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1000"/>
                                        <p:tgtEl>
                                          <p:spTgt spid="12"/>
                                        </p:tgtEl>
                                      </p:cBhvr>
                                    </p:animEffect>
                                    <p:anim calcmode="lin" valueType="num">
                                      <p:cBhvr>
                                        <p:cTn id="21" dur="1000" fill="hold"/>
                                        <p:tgtEl>
                                          <p:spTgt spid="12"/>
                                        </p:tgtEl>
                                        <p:attrNameLst>
                                          <p:attrName>ppt_x</p:attrName>
                                        </p:attrNameLst>
                                      </p:cBhvr>
                                      <p:tavLst>
                                        <p:tav tm="0">
                                          <p:val>
                                            <p:strVal val="#ppt_x"/>
                                          </p:val>
                                        </p:tav>
                                        <p:tav tm="100000">
                                          <p:val>
                                            <p:strVal val="#ppt_x"/>
                                          </p:val>
                                        </p:tav>
                                      </p:tavLst>
                                    </p:anim>
                                    <p:anim calcmode="lin" valueType="num">
                                      <p:cBhvr>
                                        <p:cTn id="22"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12" presetClass="entr" presetSubtype="4" fill="hold" nodeType="clickEffect">
                                  <p:stCondLst>
                                    <p:cond delay="0"/>
                                  </p:stCondLst>
                                  <p:childTnLst>
                                    <p:set>
                                      <p:cBhvr>
                                        <p:cTn id="26" dur="1" fill="hold">
                                          <p:stCondLst>
                                            <p:cond delay="0"/>
                                          </p:stCondLst>
                                        </p:cTn>
                                        <p:tgtEl>
                                          <p:spTgt spid="29"/>
                                        </p:tgtEl>
                                        <p:attrNameLst>
                                          <p:attrName>style.visibility</p:attrName>
                                        </p:attrNameLst>
                                      </p:cBhvr>
                                      <p:to>
                                        <p:strVal val="visible"/>
                                      </p:to>
                                    </p:set>
                                    <p:anim calcmode="lin" valueType="num">
                                      <p:cBhvr additive="base">
                                        <p:cTn id="27" dur="500"/>
                                        <p:tgtEl>
                                          <p:spTgt spid="29"/>
                                        </p:tgtEl>
                                        <p:attrNameLst>
                                          <p:attrName>ppt_y</p:attrName>
                                        </p:attrNameLst>
                                      </p:cBhvr>
                                      <p:tavLst>
                                        <p:tav tm="0">
                                          <p:val>
                                            <p:strVal val="#ppt_y+#ppt_h*1.125000"/>
                                          </p:val>
                                        </p:tav>
                                        <p:tav tm="100000">
                                          <p:val>
                                            <p:strVal val="#ppt_y"/>
                                          </p:val>
                                        </p:tav>
                                      </p:tavLst>
                                    </p:anim>
                                    <p:animEffect transition="in" filter="wipe(up)">
                                      <p:cBhvr>
                                        <p:cTn id="28" dur="500"/>
                                        <p:tgtEl>
                                          <p:spTgt spid="29"/>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47" presetClass="entr" presetSubtype="0" fill="hold" nodeType="clickEffect">
                                  <p:stCondLst>
                                    <p:cond delay="0"/>
                                  </p:stCondLst>
                                  <p:childTnLst>
                                    <p:set>
                                      <p:cBhvr>
                                        <p:cTn id="32" dur="1" fill="hold">
                                          <p:stCondLst>
                                            <p:cond delay="0"/>
                                          </p:stCondLst>
                                        </p:cTn>
                                        <p:tgtEl>
                                          <p:spTgt spid="5"/>
                                        </p:tgtEl>
                                        <p:attrNameLst>
                                          <p:attrName>style.visibility</p:attrName>
                                        </p:attrNameLst>
                                      </p:cBhvr>
                                      <p:to>
                                        <p:strVal val="visible"/>
                                      </p:to>
                                    </p:set>
                                    <p:animEffect transition="in" filter="fade">
                                      <p:cBhvr>
                                        <p:cTn id="33" dur="1000"/>
                                        <p:tgtEl>
                                          <p:spTgt spid="5"/>
                                        </p:tgtEl>
                                      </p:cBhvr>
                                    </p:animEffect>
                                    <p:anim calcmode="lin" valueType="num">
                                      <p:cBhvr>
                                        <p:cTn id="34" dur="1000" fill="hold"/>
                                        <p:tgtEl>
                                          <p:spTgt spid="5"/>
                                        </p:tgtEl>
                                        <p:attrNameLst>
                                          <p:attrName>ppt_x</p:attrName>
                                        </p:attrNameLst>
                                      </p:cBhvr>
                                      <p:tavLst>
                                        <p:tav tm="0">
                                          <p:val>
                                            <p:strVal val="#ppt_x"/>
                                          </p:val>
                                        </p:tav>
                                        <p:tav tm="100000">
                                          <p:val>
                                            <p:strVal val="#ppt_x"/>
                                          </p:val>
                                        </p:tav>
                                      </p:tavLst>
                                    </p:anim>
                                    <p:anim calcmode="lin" valueType="num">
                                      <p:cBhvr>
                                        <p:cTn id="3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36" fill="hold" nodeType="clickPar">
                      <p:stCondLst>
                        <p:cond delay="indefinite"/>
                      </p:stCondLst>
                      <p:childTnLst>
                        <p:par>
                          <p:cTn id="37" fill="hold" nodeType="withGroup">
                            <p:stCondLst>
                              <p:cond delay="0"/>
                            </p:stCondLst>
                            <p:childTnLst>
                              <p:par>
                                <p:cTn id="38" presetID="12" presetClass="entr" presetSubtype="4" fill="hold" nodeType="clickEffect">
                                  <p:stCondLst>
                                    <p:cond delay="0"/>
                                  </p:stCondLst>
                                  <p:childTnLst>
                                    <p:set>
                                      <p:cBhvr>
                                        <p:cTn id="39" dur="1" fill="hold">
                                          <p:stCondLst>
                                            <p:cond delay="0"/>
                                          </p:stCondLst>
                                        </p:cTn>
                                        <p:tgtEl>
                                          <p:spTgt spid="26"/>
                                        </p:tgtEl>
                                        <p:attrNameLst>
                                          <p:attrName>style.visibility</p:attrName>
                                        </p:attrNameLst>
                                      </p:cBhvr>
                                      <p:to>
                                        <p:strVal val="visible"/>
                                      </p:to>
                                    </p:set>
                                    <p:anim calcmode="lin" valueType="num">
                                      <p:cBhvr additive="base">
                                        <p:cTn id="40" dur="500"/>
                                        <p:tgtEl>
                                          <p:spTgt spid="26"/>
                                        </p:tgtEl>
                                        <p:attrNameLst>
                                          <p:attrName>ppt_y</p:attrName>
                                        </p:attrNameLst>
                                      </p:cBhvr>
                                      <p:tavLst>
                                        <p:tav tm="0">
                                          <p:val>
                                            <p:strVal val="#ppt_y+#ppt_h*1.125000"/>
                                          </p:val>
                                        </p:tav>
                                        <p:tav tm="100000">
                                          <p:val>
                                            <p:strVal val="#ppt_y"/>
                                          </p:val>
                                        </p:tav>
                                      </p:tavLst>
                                    </p:anim>
                                    <p:animEffect transition="in" filter="wipe(up)">
                                      <p:cBhvr>
                                        <p:cTn id="41"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标注 2"/>
          <p:cNvSpPr/>
          <p:nvPr/>
        </p:nvSpPr>
        <p:spPr>
          <a:xfrm>
            <a:off x="5282083" y="117454"/>
            <a:ext cx="2583542" cy="508000"/>
          </a:xfrm>
          <a:prstGeom prst="wedgeRectCallout">
            <a:avLst/>
          </a:prstGeom>
          <a:noFill/>
          <a:ln>
            <a:solidFill>
              <a:schemeClr val="bg1"/>
            </a:solidFill>
          </a:ln>
          <a:effectLst>
            <a:glow rad="88900">
              <a:srgbClr val="FFC000">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7653" name="文本框 3"/>
          <p:cNvSpPr txBox="1">
            <a:spLocks noChangeArrowheads="1"/>
          </p:cNvSpPr>
          <p:nvPr/>
        </p:nvSpPr>
        <p:spPr bwMode="auto">
          <a:xfrm>
            <a:off x="5429250" y="171450"/>
            <a:ext cx="22891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r>
              <a:rPr lang="zh-CN" altLang="en-US" sz="2000">
                <a:latin typeface="微软雅黑" pitchFamily="34" charset="-122"/>
                <a:ea typeface="微软雅黑" pitchFamily="34" charset="-122"/>
              </a:rPr>
              <a:t>单击此处添加标题</a:t>
            </a:r>
          </a:p>
        </p:txBody>
      </p:sp>
      <p:sp>
        <p:nvSpPr>
          <p:cNvPr id="5" name="矩形 4"/>
          <p:cNvSpPr/>
          <p:nvPr/>
        </p:nvSpPr>
        <p:spPr>
          <a:xfrm>
            <a:off x="1474788" y="3313113"/>
            <a:ext cx="9144000" cy="71437"/>
          </a:xfrm>
          <a:prstGeom prst="rect">
            <a:avLst/>
          </a:prstGeom>
          <a:solidFill>
            <a:sysClr val="window" lastClr="FFFFFF">
              <a:lumMod val="85000"/>
            </a:sysClr>
          </a:solidFill>
          <a:ln w="25400" cap="flat" cmpd="sng" algn="ctr">
            <a:noFill/>
            <a:prstDash val="solid"/>
          </a:ln>
          <a:effectLst/>
        </p:spPr>
        <p:txBody>
          <a:bodyPr anchor="ctr"/>
          <a:lstStyle/>
          <a:p>
            <a:pPr algn="ctr" fontAlgn="auto">
              <a:spcBef>
                <a:spcPts val="0"/>
              </a:spcBef>
              <a:spcAft>
                <a:spcPts val="0"/>
              </a:spcAft>
              <a:defRPr/>
            </a:pPr>
            <a:endParaRPr lang="en-US" kern="0">
              <a:solidFill>
                <a:sysClr val="window" lastClr="FFFFFF"/>
              </a:solidFill>
              <a:latin typeface="Calibri"/>
              <a:ea typeface="+mn-ea"/>
            </a:endParaRPr>
          </a:p>
        </p:txBody>
      </p:sp>
      <p:grpSp>
        <p:nvGrpSpPr>
          <p:cNvPr id="6" name="组合 5"/>
          <p:cNvGrpSpPr>
            <a:grpSpLocks/>
          </p:cNvGrpSpPr>
          <p:nvPr/>
        </p:nvGrpSpPr>
        <p:grpSpPr bwMode="auto">
          <a:xfrm>
            <a:off x="2185988" y="1695450"/>
            <a:ext cx="1087437" cy="1085850"/>
            <a:chOff x="1480341" y="924151"/>
            <a:chExt cx="2504849" cy="2504849"/>
          </a:xfrm>
        </p:grpSpPr>
        <p:sp>
          <p:nvSpPr>
            <p:cNvPr id="7" name="泪滴形 6"/>
            <p:cNvSpPr/>
            <p:nvPr/>
          </p:nvSpPr>
          <p:spPr>
            <a:xfrm rot="8297680">
              <a:off x="1480341" y="924151"/>
              <a:ext cx="2504849" cy="2504849"/>
            </a:xfrm>
            <a:prstGeom prst="teardrop">
              <a:avLst>
                <a:gd name="adj" fmla="val 118789"/>
              </a:avLst>
            </a:prstGeom>
            <a:gradFill>
              <a:gsLst>
                <a:gs pos="5000">
                  <a:srgbClr val="FED755"/>
                </a:gs>
                <a:gs pos="100000">
                  <a:srgbClr val="FB5F05"/>
                </a:gs>
              </a:gsLst>
              <a:lin ang="13800000" scaled="0"/>
            </a:gradFill>
            <a:ln w="25400" cap="flat" cmpd="sng" algn="ctr">
              <a:solidFill>
                <a:sysClr val="window" lastClr="FFFFFF"/>
              </a:solidFill>
              <a:prstDash val="solid"/>
            </a:ln>
            <a:effectLst>
              <a:outerShdw dist="114300" dir="8100000" algn="tr" rotWithShape="0">
                <a:prstClr val="black">
                  <a:alpha val="13000"/>
                </a:prstClr>
              </a:outerShdw>
            </a:effectLst>
          </p:spPr>
          <p:txBody>
            <a:bodyPr anchor="ctr"/>
            <a:lstStyle/>
            <a:p>
              <a:pPr algn="ctr" fontAlgn="auto">
                <a:spcBef>
                  <a:spcPts val="0"/>
                </a:spcBef>
                <a:spcAft>
                  <a:spcPts val="0"/>
                </a:spcAft>
                <a:defRPr/>
              </a:pPr>
              <a:endParaRPr lang="en-US" kern="0">
                <a:solidFill>
                  <a:sysClr val="window" lastClr="FFFFFF"/>
                </a:solidFill>
                <a:latin typeface="Calibri"/>
                <a:ea typeface="+mn-ea"/>
              </a:endParaRPr>
            </a:p>
          </p:txBody>
        </p:sp>
        <p:sp>
          <p:nvSpPr>
            <p:cNvPr id="8" name="椭圆 7"/>
            <p:cNvSpPr/>
            <p:nvPr/>
          </p:nvSpPr>
          <p:spPr>
            <a:xfrm>
              <a:off x="1753141" y="1196951"/>
              <a:ext cx="1937501" cy="1937501"/>
            </a:xfrm>
            <a:prstGeom prst="ellipse">
              <a:avLst/>
            </a:prstGeom>
            <a:solidFill>
              <a:sysClr val="window" lastClr="FFFFFF"/>
            </a:solidFill>
            <a:ln w="25400" cap="flat" cmpd="sng" algn="ctr">
              <a:noFill/>
              <a:prstDash val="solid"/>
            </a:ln>
            <a:effectLst>
              <a:innerShdw blurRad="152400" dist="63500" dir="13500000">
                <a:srgbClr val="F79646">
                  <a:lumMod val="50000"/>
                </a:srgbClr>
              </a:innerShdw>
            </a:effectLst>
          </p:spPr>
          <p:txBody>
            <a:bodyPr anchor="ctr"/>
            <a:lstStyle/>
            <a:p>
              <a:pPr algn="ctr" fontAlgn="auto">
                <a:spcBef>
                  <a:spcPts val="0"/>
                </a:spcBef>
                <a:spcAft>
                  <a:spcPts val="0"/>
                </a:spcAft>
                <a:defRPr/>
              </a:pPr>
              <a:endParaRPr lang="en-US" kern="0">
                <a:solidFill>
                  <a:sysClr val="window" lastClr="FFFFFF"/>
                </a:solidFill>
                <a:latin typeface="Calibri"/>
                <a:ea typeface="+mn-ea"/>
              </a:endParaRPr>
            </a:p>
          </p:txBody>
        </p:sp>
        <p:sp>
          <p:nvSpPr>
            <p:cNvPr id="27698" name="TextBox 43"/>
            <p:cNvSpPr txBox="1">
              <a:spLocks noChangeArrowheads="1"/>
            </p:cNvSpPr>
            <p:nvPr/>
          </p:nvSpPr>
          <p:spPr bwMode="auto">
            <a:xfrm flipH="1">
              <a:off x="1835696" y="1940581"/>
              <a:ext cx="1734031" cy="910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a:lnSpc>
                  <a:spcPct val="80000"/>
                </a:lnSpc>
              </a:pPr>
              <a:r>
                <a:rPr lang="en-US" altLang="zh-CN" sz="2400" b="1">
                  <a:solidFill>
                    <a:srgbClr val="9E7800"/>
                  </a:solidFill>
                  <a:latin typeface="Agency FB" pitchFamily="34" charset="0"/>
                  <a:ea typeface="微软雅黑" pitchFamily="34" charset="-122"/>
                  <a:cs typeface="Times New Roman" pitchFamily="18" charset="0"/>
                </a:rPr>
                <a:t>TEXT</a:t>
              </a:r>
              <a:endParaRPr lang="zh-CN" altLang="en-US" sz="2400" b="1">
                <a:solidFill>
                  <a:srgbClr val="9E7800"/>
                </a:solidFill>
                <a:latin typeface="Agency FB" pitchFamily="34" charset="0"/>
                <a:ea typeface="微软雅黑" pitchFamily="34" charset="-122"/>
                <a:cs typeface="Times New Roman" pitchFamily="18" charset="0"/>
              </a:endParaRPr>
            </a:p>
          </p:txBody>
        </p:sp>
      </p:grpSp>
      <p:sp>
        <p:nvSpPr>
          <p:cNvPr id="10" name="椭圆 9"/>
          <p:cNvSpPr/>
          <p:nvPr/>
        </p:nvSpPr>
        <p:spPr>
          <a:xfrm>
            <a:off x="2611438" y="3257550"/>
            <a:ext cx="157162" cy="157163"/>
          </a:xfrm>
          <a:prstGeom prst="ellipse">
            <a:avLst/>
          </a:prstGeom>
          <a:solidFill>
            <a:srgbClr val="FFC000"/>
          </a:solidFill>
          <a:ln w="25400" cap="flat" cmpd="sng" algn="ctr">
            <a:solidFill>
              <a:sysClr val="window" lastClr="FFFFFF"/>
            </a:solidFill>
            <a:prstDash val="solid"/>
          </a:ln>
          <a:effectLst/>
        </p:spPr>
        <p:txBody>
          <a:bodyPr anchor="ctr"/>
          <a:lstStyle/>
          <a:p>
            <a:pPr algn="ctr" fontAlgn="auto">
              <a:spcBef>
                <a:spcPts val="0"/>
              </a:spcBef>
              <a:spcAft>
                <a:spcPts val="0"/>
              </a:spcAft>
              <a:defRPr/>
            </a:pPr>
            <a:endParaRPr lang="en-US" kern="0">
              <a:solidFill>
                <a:sysClr val="window" lastClr="FFFFFF"/>
              </a:solidFill>
              <a:latin typeface="Calibri"/>
              <a:ea typeface="+mn-ea"/>
            </a:endParaRPr>
          </a:p>
        </p:txBody>
      </p:sp>
      <p:sp>
        <p:nvSpPr>
          <p:cNvPr id="11" name="圆角矩形 10"/>
          <p:cNvSpPr/>
          <p:nvPr/>
        </p:nvSpPr>
        <p:spPr>
          <a:xfrm>
            <a:off x="1943100" y="3609975"/>
            <a:ext cx="1573213" cy="2212975"/>
          </a:xfrm>
          <a:prstGeom prst="roundRect">
            <a:avLst/>
          </a:prstGeom>
          <a:gradFill>
            <a:gsLst>
              <a:gs pos="5000">
                <a:srgbClr val="FED755"/>
              </a:gs>
              <a:gs pos="100000">
                <a:srgbClr val="FB5F05"/>
              </a:gs>
            </a:gsLst>
            <a:lin ang="13800000" scaled="0"/>
          </a:gradFill>
          <a:ln w="25400" cap="flat" cmpd="sng" algn="ctr">
            <a:solidFill>
              <a:sysClr val="window" lastClr="FFFFFF"/>
            </a:solidFill>
            <a:prstDash val="solid"/>
          </a:ln>
          <a:effectLst>
            <a:outerShdw dist="114300" dir="8100000" algn="tr" rotWithShape="0">
              <a:prstClr val="black">
                <a:alpha val="13000"/>
              </a:prstClr>
            </a:outerShdw>
          </a:effectLst>
        </p:spPr>
        <p:txBody>
          <a:bodyPr anchor="ctr"/>
          <a:lstStyle/>
          <a:p>
            <a:pPr algn="ctr" fontAlgn="auto">
              <a:spcBef>
                <a:spcPts val="0"/>
              </a:spcBef>
              <a:spcAft>
                <a:spcPts val="0"/>
              </a:spcAft>
              <a:defRPr/>
            </a:pPr>
            <a:endParaRPr lang="en-US" kern="0">
              <a:solidFill>
                <a:sysClr val="window" lastClr="FFFFFF"/>
              </a:solidFill>
              <a:latin typeface="Calibri"/>
              <a:ea typeface="+mn-ea"/>
            </a:endParaRPr>
          </a:p>
        </p:txBody>
      </p:sp>
      <p:sp>
        <p:nvSpPr>
          <p:cNvPr id="12" name="椭圆 11"/>
          <p:cNvSpPr/>
          <p:nvPr/>
        </p:nvSpPr>
        <p:spPr>
          <a:xfrm>
            <a:off x="3090863" y="3438525"/>
            <a:ext cx="798512" cy="798513"/>
          </a:xfrm>
          <a:prstGeom prst="ellipse">
            <a:avLst/>
          </a:prstGeom>
          <a:solidFill>
            <a:sysClr val="window" lastClr="FFFFFF"/>
          </a:solidFill>
          <a:ln w="25400" cap="flat" cmpd="sng" algn="ctr">
            <a:solidFill>
              <a:srgbClr val="FFC000"/>
            </a:solidFill>
            <a:prstDash val="solid"/>
          </a:ln>
          <a:effectLst/>
        </p:spPr>
        <p:txBody>
          <a:bodyPr anchor="ctr"/>
          <a:lstStyle/>
          <a:p>
            <a:pPr algn="ctr" fontAlgn="auto">
              <a:spcBef>
                <a:spcPts val="0"/>
              </a:spcBef>
              <a:spcAft>
                <a:spcPts val="0"/>
              </a:spcAft>
              <a:defRPr/>
            </a:pPr>
            <a:endParaRPr lang="en-US" kern="0">
              <a:solidFill>
                <a:sysClr val="window" lastClr="FFFFFF"/>
              </a:solidFill>
              <a:latin typeface="Calibri"/>
              <a:ea typeface="+mn-ea"/>
            </a:endParaRPr>
          </a:p>
        </p:txBody>
      </p:sp>
      <p:sp>
        <p:nvSpPr>
          <p:cNvPr id="13" name="TextBox 47"/>
          <p:cNvSpPr txBox="1">
            <a:spLocks noChangeArrowheads="1"/>
          </p:cNvSpPr>
          <p:nvPr/>
        </p:nvSpPr>
        <p:spPr bwMode="auto">
          <a:xfrm flipH="1">
            <a:off x="3097213" y="3627438"/>
            <a:ext cx="75247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a:lnSpc>
                <a:spcPct val="80000"/>
              </a:lnSpc>
            </a:pPr>
            <a:r>
              <a:rPr lang="en-US" altLang="zh-CN" sz="2000" b="1">
                <a:solidFill>
                  <a:srgbClr val="9E7800"/>
                </a:solidFill>
                <a:latin typeface="Agency FB" pitchFamily="34" charset="0"/>
                <a:ea typeface="微软雅黑" pitchFamily="34" charset="-122"/>
                <a:cs typeface="Times New Roman" pitchFamily="18" charset="0"/>
              </a:rPr>
              <a:t>YOUR TEXT</a:t>
            </a:r>
            <a:endParaRPr lang="zh-CN" altLang="en-US" sz="2000" b="1">
              <a:solidFill>
                <a:srgbClr val="9E7800"/>
              </a:solidFill>
              <a:latin typeface="Agency FB" pitchFamily="34" charset="0"/>
              <a:ea typeface="微软雅黑" pitchFamily="34" charset="-122"/>
              <a:cs typeface="Times New Roman" pitchFamily="18" charset="0"/>
            </a:endParaRPr>
          </a:p>
        </p:txBody>
      </p:sp>
      <p:sp>
        <p:nvSpPr>
          <p:cNvPr id="14" name="TextBox 48"/>
          <p:cNvSpPr txBox="1"/>
          <p:nvPr/>
        </p:nvSpPr>
        <p:spPr>
          <a:xfrm>
            <a:off x="2049463" y="3921125"/>
            <a:ext cx="1333500" cy="1814513"/>
          </a:xfrm>
          <a:prstGeom prst="rect">
            <a:avLst/>
          </a:prstGeom>
          <a:noFill/>
        </p:spPr>
        <p:txBody>
          <a:bodyPr>
            <a:spAutoFit/>
          </a:bodyPr>
          <a:lstStyle/>
          <a:p>
            <a:pPr fontAlgn="auto">
              <a:spcBef>
                <a:spcPts val="0"/>
              </a:spcBef>
              <a:spcAft>
                <a:spcPts val="0"/>
              </a:spcAft>
              <a:defRPr/>
            </a:pPr>
            <a:r>
              <a:rPr lang="en-US" altLang="zh-CN" sz="1400" kern="0" dirty="0">
                <a:solidFill>
                  <a:sysClr val="window" lastClr="FFFFFF"/>
                </a:solidFill>
                <a:latin typeface="Arial" pitchFamily="34" charset="0"/>
                <a:ea typeface="微软雅黑" pitchFamily="34" charset="-122"/>
                <a:cs typeface="Arial" pitchFamily="34" charset="0"/>
              </a:rPr>
              <a:t>Click here to add your text. Click here to add your text. Click here to add your text. Click here to add your text.  </a:t>
            </a:r>
          </a:p>
        </p:txBody>
      </p:sp>
      <p:grpSp>
        <p:nvGrpSpPr>
          <p:cNvPr id="15" name="组合 14"/>
          <p:cNvGrpSpPr>
            <a:grpSpLocks/>
          </p:cNvGrpSpPr>
          <p:nvPr/>
        </p:nvGrpSpPr>
        <p:grpSpPr bwMode="auto">
          <a:xfrm>
            <a:off x="4381500" y="1695450"/>
            <a:ext cx="1085850" cy="1085850"/>
            <a:chOff x="1480341" y="924151"/>
            <a:chExt cx="2504849" cy="2504849"/>
          </a:xfrm>
        </p:grpSpPr>
        <p:sp>
          <p:nvSpPr>
            <p:cNvPr id="16" name="泪滴形 15"/>
            <p:cNvSpPr/>
            <p:nvPr/>
          </p:nvSpPr>
          <p:spPr>
            <a:xfrm rot="8297680">
              <a:off x="1480341" y="924151"/>
              <a:ext cx="2504849" cy="2504849"/>
            </a:xfrm>
            <a:prstGeom prst="teardrop">
              <a:avLst>
                <a:gd name="adj" fmla="val 118789"/>
              </a:avLst>
            </a:prstGeom>
            <a:gradFill>
              <a:gsLst>
                <a:gs pos="5000">
                  <a:srgbClr val="FED755"/>
                </a:gs>
                <a:gs pos="100000">
                  <a:srgbClr val="FB5F05"/>
                </a:gs>
              </a:gsLst>
              <a:lin ang="13800000" scaled="0"/>
            </a:gradFill>
            <a:ln w="25400" cap="flat" cmpd="sng" algn="ctr">
              <a:solidFill>
                <a:sysClr val="window" lastClr="FFFFFF"/>
              </a:solidFill>
              <a:prstDash val="solid"/>
            </a:ln>
            <a:effectLst>
              <a:outerShdw dist="114300" dir="8100000" algn="tr" rotWithShape="0">
                <a:prstClr val="black">
                  <a:alpha val="13000"/>
                </a:prstClr>
              </a:outerShdw>
            </a:effectLst>
          </p:spPr>
          <p:txBody>
            <a:bodyPr anchor="ctr"/>
            <a:lstStyle/>
            <a:p>
              <a:pPr algn="ctr" fontAlgn="auto">
                <a:spcBef>
                  <a:spcPts val="0"/>
                </a:spcBef>
                <a:spcAft>
                  <a:spcPts val="0"/>
                </a:spcAft>
                <a:defRPr/>
              </a:pPr>
              <a:endParaRPr lang="en-US" kern="0">
                <a:solidFill>
                  <a:sysClr val="window" lastClr="FFFFFF"/>
                </a:solidFill>
                <a:latin typeface="Calibri"/>
                <a:ea typeface="+mn-ea"/>
              </a:endParaRPr>
            </a:p>
          </p:txBody>
        </p:sp>
        <p:sp>
          <p:nvSpPr>
            <p:cNvPr id="17" name="椭圆 16"/>
            <p:cNvSpPr/>
            <p:nvPr/>
          </p:nvSpPr>
          <p:spPr>
            <a:xfrm>
              <a:off x="1753141" y="1196951"/>
              <a:ext cx="1937501" cy="1937501"/>
            </a:xfrm>
            <a:prstGeom prst="ellipse">
              <a:avLst/>
            </a:prstGeom>
            <a:solidFill>
              <a:sysClr val="window" lastClr="FFFFFF"/>
            </a:solidFill>
            <a:ln w="25400" cap="flat" cmpd="sng" algn="ctr">
              <a:noFill/>
              <a:prstDash val="solid"/>
            </a:ln>
            <a:effectLst>
              <a:innerShdw blurRad="152400" dist="63500" dir="13500000">
                <a:srgbClr val="F79646">
                  <a:lumMod val="50000"/>
                </a:srgbClr>
              </a:innerShdw>
            </a:effectLst>
          </p:spPr>
          <p:txBody>
            <a:bodyPr anchor="ctr"/>
            <a:lstStyle/>
            <a:p>
              <a:pPr algn="ctr" fontAlgn="auto">
                <a:spcBef>
                  <a:spcPts val="0"/>
                </a:spcBef>
                <a:spcAft>
                  <a:spcPts val="0"/>
                </a:spcAft>
                <a:defRPr/>
              </a:pPr>
              <a:endParaRPr lang="en-US" kern="0">
                <a:solidFill>
                  <a:sysClr val="window" lastClr="FFFFFF"/>
                </a:solidFill>
                <a:latin typeface="Calibri"/>
                <a:ea typeface="+mn-ea"/>
              </a:endParaRPr>
            </a:p>
          </p:txBody>
        </p:sp>
        <p:sp>
          <p:nvSpPr>
            <p:cNvPr id="27693" name="TextBox 52"/>
            <p:cNvSpPr txBox="1">
              <a:spLocks noChangeArrowheads="1"/>
            </p:cNvSpPr>
            <p:nvPr/>
          </p:nvSpPr>
          <p:spPr bwMode="auto">
            <a:xfrm flipH="1">
              <a:off x="1835696" y="1940581"/>
              <a:ext cx="1734031" cy="910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a:lnSpc>
                  <a:spcPct val="80000"/>
                </a:lnSpc>
              </a:pPr>
              <a:r>
                <a:rPr lang="en-US" altLang="zh-CN" sz="2400" b="1">
                  <a:solidFill>
                    <a:srgbClr val="9E7800"/>
                  </a:solidFill>
                  <a:latin typeface="Agency FB" pitchFamily="34" charset="0"/>
                  <a:ea typeface="微软雅黑" pitchFamily="34" charset="-122"/>
                  <a:cs typeface="Times New Roman" pitchFamily="18" charset="0"/>
                </a:rPr>
                <a:t>TEXT</a:t>
              </a:r>
              <a:endParaRPr lang="zh-CN" altLang="en-US" sz="2400" b="1">
                <a:solidFill>
                  <a:srgbClr val="9E7800"/>
                </a:solidFill>
                <a:latin typeface="Agency FB" pitchFamily="34" charset="0"/>
                <a:ea typeface="微软雅黑" pitchFamily="34" charset="-122"/>
                <a:cs typeface="Times New Roman" pitchFamily="18" charset="0"/>
              </a:endParaRPr>
            </a:p>
          </p:txBody>
        </p:sp>
      </p:grpSp>
      <p:sp>
        <p:nvSpPr>
          <p:cNvPr id="19" name="椭圆 18"/>
          <p:cNvSpPr/>
          <p:nvPr/>
        </p:nvSpPr>
        <p:spPr>
          <a:xfrm>
            <a:off x="4806950" y="3257550"/>
            <a:ext cx="157163" cy="157163"/>
          </a:xfrm>
          <a:prstGeom prst="ellipse">
            <a:avLst/>
          </a:prstGeom>
          <a:solidFill>
            <a:srgbClr val="FFC000"/>
          </a:solidFill>
          <a:ln w="25400" cap="flat" cmpd="sng" algn="ctr">
            <a:solidFill>
              <a:sysClr val="window" lastClr="FFFFFF"/>
            </a:solidFill>
            <a:prstDash val="solid"/>
          </a:ln>
          <a:effectLst/>
        </p:spPr>
        <p:txBody>
          <a:bodyPr anchor="ctr"/>
          <a:lstStyle/>
          <a:p>
            <a:pPr algn="ctr" fontAlgn="auto">
              <a:spcBef>
                <a:spcPts val="0"/>
              </a:spcBef>
              <a:spcAft>
                <a:spcPts val="0"/>
              </a:spcAft>
              <a:defRPr/>
            </a:pPr>
            <a:endParaRPr lang="en-US" kern="0">
              <a:solidFill>
                <a:sysClr val="window" lastClr="FFFFFF"/>
              </a:solidFill>
              <a:latin typeface="Calibri"/>
              <a:ea typeface="+mn-ea"/>
            </a:endParaRPr>
          </a:p>
        </p:txBody>
      </p:sp>
      <p:sp>
        <p:nvSpPr>
          <p:cNvPr id="20" name="圆角矩形 19"/>
          <p:cNvSpPr/>
          <p:nvPr/>
        </p:nvSpPr>
        <p:spPr>
          <a:xfrm>
            <a:off x="4138613" y="3609975"/>
            <a:ext cx="1573212" cy="2212975"/>
          </a:xfrm>
          <a:prstGeom prst="roundRect">
            <a:avLst/>
          </a:prstGeom>
          <a:gradFill>
            <a:gsLst>
              <a:gs pos="5000">
                <a:srgbClr val="FED755"/>
              </a:gs>
              <a:gs pos="100000">
                <a:srgbClr val="FB5F05"/>
              </a:gs>
            </a:gsLst>
            <a:lin ang="13800000" scaled="0"/>
          </a:gradFill>
          <a:ln w="25400" cap="flat" cmpd="sng" algn="ctr">
            <a:solidFill>
              <a:sysClr val="window" lastClr="FFFFFF"/>
            </a:solidFill>
            <a:prstDash val="solid"/>
          </a:ln>
          <a:effectLst>
            <a:outerShdw dist="114300" dir="8100000" algn="tr" rotWithShape="0">
              <a:prstClr val="black">
                <a:alpha val="13000"/>
              </a:prstClr>
            </a:outerShdw>
          </a:effectLst>
        </p:spPr>
        <p:txBody>
          <a:bodyPr anchor="ctr"/>
          <a:lstStyle/>
          <a:p>
            <a:pPr algn="ctr" fontAlgn="auto">
              <a:spcBef>
                <a:spcPts val="0"/>
              </a:spcBef>
              <a:spcAft>
                <a:spcPts val="0"/>
              </a:spcAft>
              <a:defRPr/>
            </a:pPr>
            <a:endParaRPr lang="en-US" kern="0">
              <a:solidFill>
                <a:sysClr val="window" lastClr="FFFFFF"/>
              </a:solidFill>
              <a:latin typeface="Calibri"/>
              <a:ea typeface="+mn-ea"/>
            </a:endParaRPr>
          </a:p>
        </p:txBody>
      </p:sp>
      <p:sp>
        <p:nvSpPr>
          <p:cNvPr id="21" name="椭圆 20"/>
          <p:cNvSpPr/>
          <p:nvPr/>
        </p:nvSpPr>
        <p:spPr>
          <a:xfrm>
            <a:off x="5286375" y="3438525"/>
            <a:ext cx="798513" cy="798513"/>
          </a:xfrm>
          <a:prstGeom prst="ellipse">
            <a:avLst/>
          </a:prstGeom>
          <a:solidFill>
            <a:sysClr val="window" lastClr="FFFFFF"/>
          </a:solidFill>
          <a:ln w="25400" cap="flat" cmpd="sng" algn="ctr">
            <a:solidFill>
              <a:srgbClr val="FFC000"/>
            </a:solidFill>
            <a:prstDash val="solid"/>
          </a:ln>
          <a:effectLst/>
        </p:spPr>
        <p:txBody>
          <a:bodyPr anchor="ctr"/>
          <a:lstStyle/>
          <a:p>
            <a:pPr algn="ctr" fontAlgn="auto">
              <a:spcBef>
                <a:spcPts val="0"/>
              </a:spcBef>
              <a:spcAft>
                <a:spcPts val="0"/>
              </a:spcAft>
              <a:defRPr/>
            </a:pPr>
            <a:endParaRPr lang="en-US" kern="0">
              <a:solidFill>
                <a:sysClr val="window" lastClr="FFFFFF"/>
              </a:solidFill>
              <a:latin typeface="Calibri"/>
              <a:ea typeface="+mn-ea"/>
            </a:endParaRPr>
          </a:p>
        </p:txBody>
      </p:sp>
      <p:sp>
        <p:nvSpPr>
          <p:cNvPr id="22" name="TextBox 56"/>
          <p:cNvSpPr txBox="1">
            <a:spLocks noChangeArrowheads="1"/>
          </p:cNvSpPr>
          <p:nvPr/>
        </p:nvSpPr>
        <p:spPr bwMode="auto">
          <a:xfrm flipH="1">
            <a:off x="5292725" y="3627438"/>
            <a:ext cx="750888"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a:lnSpc>
                <a:spcPct val="80000"/>
              </a:lnSpc>
            </a:pPr>
            <a:r>
              <a:rPr lang="en-US" altLang="zh-CN" sz="2000" b="1">
                <a:solidFill>
                  <a:srgbClr val="9E7800"/>
                </a:solidFill>
                <a:latin typeface="Agency FB" pitchFamily="34" charset="0"/>
                <a:ea typeface="微软雅黑" pitchFamily="34" charset="-122"/>
                <a:cs typeface="Times New Roman" pitchFamily="18" charset="0"/>
              </a:rPr>
              <a:t>YOUR TEXT</a:t>
            </a:r>
            <a:endParaRPr lang="zh-CN" altLang="en-US" sz="2000" b="1">
              <a:solidFill>
                <a:srgbClr val="9E7800"/>
              </a:solidFill>
              <a:latin typeface="Agency FB" pitchFamily="34" charset="0"/>
              <a:ea typeface="微软雅黑" pitchFamily="34" charset="-122"/>
              <a:cs typeface="Times New Roman" pitchFamily="18" charset="0"/>
            </a:endParaRPr>
          </a:p>
        </p:txBody>
      </p:sp>
      <p:sp>
        <p:nvSpPr>
          <p:cNvPr id="23" name="TextBox 57"/>
          <p:cNvSpPr txBox="1"/>
          <p:nvPr/>
        </p:nvSpPr>
        <p:spPr>
          <a:xfrm>
            <a:off x="4244975" y="3921125"/>
            <a:ext cx="1236663" cy="1814513"/>
          </a:xfrm>
          <a:prstGeom prst="rect">
            <a:avLst/>
          </a:prstGeom>
          <a:noFill/>
        </p:spPr>
        <p:txBody>
          <a:bodyPr>
            <a:spAutoFit/>
          </a:bodyPr>
          <a:lstStyle/>
          <a:p>
            <a:pPr fontAlgn="auto">
              <a:spcBef>
                <a:spcPts val="0"/>
              </a:spcBef>
              <a:spcAft>
                <a:spcPts val="0"/>
              </a:spcAft>
              <a:defRPr/>
            </a:pPr>
            <a:r>
              <a:rPr lang="en-US" altLang="zh-CN" sz="1400" kern="0" dirty="0">
                <a:solidFill>
                  <a:sysClr val="window" lastClr="FFFFFF"/>
                </a:solidFill>
                <a:latin typeface="Arial" pitchFamily="34" charset="0"/>
                <a:ea typeface="微软雅黑" pitchFamily="34" charset="-122"/>
                <a:cs typeface="Arial" pitchFamily="34" charset="0"/>
              </a:rPr>
              <a:t>Click here to add your text. Click here to add your text. Click here to add your text. Click here to add your text.  </a:t>
            </a:r>
          </a:p>
        </p:txBody>
      </p:sp>
      <p:grpSp>
        <p:nvGrpSpPr>
          <p:cNvPr id="24" name="组合 23"/>
          <p:cNvGrpSpPr>
            <a:grpSpLocks/>
          </p:cNvGrpSpPr>
          <p:nvPr/>
        </p:nvGrpSpPr>
        <p:grpSpPr bwMode="auto">
          <a:xfrm>
            <a:off x="6577013" y="1695450"/>
            <a:ext cx="1085850" cy="1085850"/>
            <a:chOff x="1480341" y="924151"/>
            <a:chExt cx="2504849" cy="2504849"/>
          </a:xfrm>
        </p:grpSpPr>
        <p:sp>
          <p:nvSpPr>
            <p:cNvPr id="25" name="泪滴形 24"/>
            <p:cNvSpPr/>
            <p:nvPr/>
          </p:nvSpPr>
          <p:spPr>
            <a:xfrm rot="8297680">
              <a:off x="1480341" y="924151"/>
              <a:ext cx="2504849" cy="2504849"/>
            </a:xfrm>
            <a:prstGeom prst="teardrop">
              <a:avLst>
                <a:gd name="adj" fmla="val 118789"/>
              </a:avLst>
            </a:prstGeom>
            <a:gradFill>
              <a:gsLst>
                <a:gs pos="5000">
                  <a:srgbClr val="FED755"/>
                </a:gs>
                <a:gs pos="100000">
                  <a:srgbClr val="FB5F05"/>
                </a:gs>
              </a:gsLst>
              <a:lin ang="13800000" scaled="0"/>
            </a:gradFill>
            <a:ln w="25400" cap="flat" cmpd="sng" algn="ctr">
              <a:solidFill>
                <a:sysClr val="window" lastClr="FFFFFF"/>
              </a:solidFill>
              <a:prstDash val="solid"/>
            </a:ln>
            <a:effectLst>
              <a:outerShdw dist="114300" dir="8100000" algn="tr" rotWithShape="0">
                <a:prstClr val="black">
                  <a:alpha val="13000"/>
                </a:prstClr>
              </a:outerShdw>
            </a:effectLst>
          </p:spPr>
          <p:txBody>
            <a:bodyPr anchor="ctr"/>
            <a:lstStyle/>
            <a:p>
              <a:pPr algn="ctr" fontAlgn="auto">
                <a:spcBef>
                  <a:spcPts val="0"/>
                </a:spcBef>
                <a:spcAft>
                  <a:spcPts val="0"/>
                </a:spcAft>
                <a:defRPr/>
              </a:pPr>
              <a:endParaRPr lang="en-US" kern="0">
                <a:solidFill>
                  <a:sysClr val="window" lastClr="FFFFFF"/>
                </a:solidFill>
                <a:latin typeface="Calibri"/>
                <a:ea typeface="+mn-ea"/>
              </a:endParaRPr>
            </a:p>
          </p:txBody>
        </p:sp>
        <p:sp>
          <p:nvSpPr>
            <p:cNvPr id="26" name="椭圆 25"/>
            <p:cNvSpPr/>
            <p:nvPr/>
          </p:nvSpPr>
          <p:spPr>
            <a:xfrm>
              <a:off x="1753141" y="1196951"/>
              <a:ext cx="1937501" cy="1937501"/>
            </a:xfrm>
            <a:prstGeom prst="ellipse">
              <a:avLst/>
            </a:prstGeom>
            <a:solidFill>
              <a:sysClr val="window" lastClr="FFFFFF"/>
            </a:solidFill>
            <a:ln w="25400" cap="flat" cmpd="sng" algn="ctr">
              <a:noFill/>
              <a:prstDash val="solid"/>
            </a:ln>
            <a:effectLst>
              <a:innerShdw blurRad="152400" dist="63500" dir="13500000">
                <a:srgbClr val="F79646">
                  <a:lumMod val="50000"/>
                </a:srgbClr>
              </a:innerShdw>
            </a:effectLst>
          </p:spPr>
          <p:txBody>
            <a:bodyPr anchor="ctr"/>
            <a:lstStyle/>
            <a:p>
              <a:pPr algn="ctr" fontAlgn="auto">
                <a:spcBef>
                  <a:spcPts val="0"/>
                </a:spcBef>
                <a:spcAft>
                  <a:spcPts val="0"/>
                </a:spcAft>
                <a:defRPr/>
              </a:pPr>
              <a:endParaRPr lang="en-US" kern="0">
                <a:solidFill>
                  <a:sysClr val="window" lastClr="FFFFFF"/>
                </a:solidFill>
                <a:latin typeface="Calibri"/>
                <a:ea typeface="+mn-ea"/>
              </a:endParaRPr>
            </a:p>
          </p:txBody>
        </p:sp>
        <p:sp>
          <p:nvSpPr>
            <p:cNvPr id="27688" name="TextBox 61"/>
            <p:cNvSpPr txBox="1">
              <a:spLocks noChangeArrowheads="1"/>
            </p:cNvSpPr>
            <p:nvPr/>
          </p:nvSpPr>
          <p:spPr bwMode="auto">
            <a:xfrm flipH="1">
              <a:off x="1835696" y="1940581"/>
              <a:ext cx="1734031" cy="910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a:lnSpc>
                  <a:spcPct val="80000"/>
                </a:lnSpc>
              </a:pPr>
              <a:r>
                <a:rPr lang="en-US" altLang="zh-CN" sz="2400" b="1">
                  <a:solidFill>
                    <a:srgbClr val="9E7800"/>
                  </a:solidFill>
                  <a:latin typeface="Agency FB" pitchFamily="34" charset="0"/>
                  <a:ea typeface="微软雅黑" pitchFamily="34" charset="-122"/>
                  <a:cs typeface="Times New Roman" pitchFamily="18" charset="0"/>
                </a:rPr>
                <a:t>TEXT</a:t>
              </a:r>
              <a:endParaRPr lang="zh-CN" altLang="en-US" sz="2400" b="1">
                <a:solidFill>
                  <a:srgbClr val="9E7800"/>
                </a:solidFill>
                <a:latin typeface="Agency FB" pitchFamily="34" charset="0"/>
                <a:ea typeface="微软雅黑" pitchFamily="34" charset="-122"/>
                <a:cs typeface="Times New Roman" pitchFamily="18" charset="0"/>
              </a:endParaRPr>
            </a:p>
          </p:txBody>
        </p:sp>
      </p:grpSp>
      <p:sp>
        <p:nvSpPr>
          <p:cNvPr id="28" name="椭圆 27"/>
          <p:cNvSpPr/>
          <p:nvPr/>
        </p:nvSpPr>
        <p:spPr>
          <a:xfrm>
            <a:off x="7002463" y="3257550"/>
            <a:ext cx="157162" cy="157163"/>
          </a:xfrm>
          <a:prstGeom prst="ellipse">
            <a:avLst/>
          </a:prstGeom>
          <a:solidFill>
            <a:srgbClr val="FFC000"/>
          </a:solidFill>
          <a:ln w="25400" cap="flat" cmpd="sng" algn="ctr">
            <a:solidFill>
              <a:sysClr val="window" lastClr="FFFFFF"/>
            </a:solidFill>
            <a:prstDash val="solid"/>
          </a:ln>
          <a:effectLst/>
        </p:spPr>
        <p:txBody>
          <a:bodyPr anchor="ctr"/>
          <a:lstStyle/>
          <a:p>
            <a:pPr algn="ctr" fontAlgn="auto">
              <a:spcBef>
                <a:spcPts val="0"/>
              </a:spcBef>
              <a:spcAft>
                <a:spcPts val="0"/>
              </a:spcAft>
              <a:defRPr/>
            </a:pPr>
            <a:endParaRPr lang="en-US" kern="0">
              <a:solidFill>
                <a:sysClr val="window" lastClr="FFFFFF"/>
              </a:solidFill>
              <a:latin typeface="Calibri"/>
              <a:ea typeface="+mn-ea"/>
            </a:endParaRPr>
          </a:p>
        </p:txBody>
      </p:sp>
      <p:sp>
        <p:nvSpPr>
          <p:cNvPr id="29" name="圆角矩形 28"/>
          <p:cNvSpPr/>
          <p:nvPr/>
        </p:nvSpPr>
        <p:spPr>
          <a:xfrm>
            <a:off x="6332538" y="3609975"/>
            <a:ext cx="1573212" cy="2212975"/>
          </a:xfrm>
          <a:prstGeom prst="roundRect">
            <a:avLst/>
          </a:prstGeom>
          <a:gradFill>
            <a:gsLst>
              <a:gs pos="5000">
                <a:srgbClr val="FED755"/>
              </a:gs>
              <a:gs pos="100000">
                <a:srgbClr val="FB5F05"/>
              </a:gs>
            </a:gsLst>
            <a:lin ang="13800000" scaled="0"/>
          </a:gradFill>
          <a:ln w="25400" cap="flat" cmpd="sng" algn="ctr">
            <a:solidFill>
              <a:sysClr val="window" lastClr="FFFFFF"/>
            </a:solidFill>
            <a:prstDash val="solid"/>
          </a:ln>
          <a:effectLst>
            <a:outerShdw dist="114300" dir="8100000" algn="tr" rotWithShape="0">
              <a:prstClr val="black">
                <a:alpha val="13000"/>
              </a:prstClr>
            </a:outerShdw>
          </a:effectLst>
        </p:spPr>
        <p:txBody>
          <a:bodyPr anchor="ctr"/>
          <a:lstStyle/>
          <a:p>
            <a:pPr algn="ctr" fontAlgn="auto">
              <a:spcBef>
                <a:spcPts val="0"/>
              </a:spcBef>
              <a:spcAft>
                <a:spcPts val="0"/>
              </a:spcAft>
              <a:defRPr/>
            </a:pPr>
            <a:endParaRPr lang="en-US" kern="0">
              <a:solidFill>
                <a:sysClr val="window" lastClr="FFFFFF"/>
              </a:solidFill>
              <a:latin typeface="Calibri"/>
              <a:ea typeface="+mn-ea"/>
            </a:endParaRPr>
          </a:p>
        </p:txBody>
      </p:sp>
      <p:sp>
        <p:nvSpPr>
          <p:cNvPr id="30" name="椭圆 29"/>
          <p:cNvSpPr/>
          <p:nvPr/>
        </p:nvSpPr>
        <p:spPr>
          <a:xfrm>
            <a:off x="7481888" y="3438525"/>
            <a:ext cx="796925" cy="798513"/>
          </a:xfrm>
          <a:prstGeom prst="ellipse">
            <a:avLst/>
          </a:prstGeom>
          <a:solidFill>
            <a:sysClr val="window" lastClr="FFFFFF"/>
          </a:solidFill>
          <a:ln w="25400" cap="flat" cmpd="sng" algn="ctr">
            <a:solidFill>
              <a:srgbClr val="FDAD36"/>
            </a:solidFill>
            <a:prstDash val="solid"/>
          </a:ln>
          <a:effectLst/>
        </p:spPr>
        <p:txBody>
          <a:bodyPr anchor="ctr"/>
          <a:lstStyle/>
          <a:p>
            <a:pPr algn="ctr" fontAlgn="auto">
              <a:spcBef>
                <a:spcPts val="0"/>
              </a:spcBef>
              <a:spcAft>
                <a:spcPts val="0"/>
              </a:spcAft>
              <a:defRPr/>
            </a:pPr>
            <a:endParaRPr lang="en-US" kern="0">
              <a:solidFill>
                <a:sysClr val="window" lastClr="FFFFFF"/>
              </a:solidFill>
              <a:latin typeface="Calibri"/>
              <a:ea typeface="+mn-ea"/>
            </a:endParaRPr>
          </a:p>
        </p:txBody>
      </p:sp>
      <p:sp>
        <p:nvSpPr>
          <p:cNvPr id="31" name="TextBox 65"/>
          <p:cNvSpPr txBox="1">
            <a:spLocks noChangeArrowheads="1"/>
          </p:cNvSpPr>
          <p:nvPr/>
        </p:nvSpPr>
        <p:spPr bwMode="auto">
          <a:xfrm flipH="1">
            <a:off x="7486650" y="3627438"/>
            <a:ext cx="75247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a:lnSpc>
                <a:spcPct val="80000"/>
              </a:lnSpc>
            </a:pPr>
            <a:r>
              <a:rPr lang="en-US" altLang="zh-CN" sz="2000" b="1">
                <a:solidFill>
                  <a:srgbClr val="9E7800"/>
                </a:solidFill>
                <a:latin typeface="Agency FB" pitchFamily="34" charset="0"/>
                <a:ea typeface="微软雅黑" pitchFamily="34" charset="-122"/>
                <a:cs typeface="Times New Roman" pitchFamily="18" charset="0"/>
              </a:rPr>
              <a:t>YOUR TEXT</a:t>
            </a:r>
            <a:endParaRPr lang="zh-CN" altLang="en-US" sz="2000" b="1">
              <a:solidFill>
                <a:srgbClr val="9E7800"/>
              </a:solidFill>
              <a:latin typeface="Agency FB" pitchFamily="34" charset="0"/>
              <a:ea typeface="微软雅黑" pitchFamily="34" charset="-122"/>
              <a:cs typeface="Times New Roman" pitchFamily="18" charset="0"/>
            </a:endParaRPr>
          </a:p>
        </p:txBody>
      </p:sp>
      <p:sp>
        <p:nvSpPr>
          <p:cNvPr id="32" name="TextBox 66"/>
          <p:cNvSpPr txBox="1"/>
          <p:nvPr/>
        </p:nvSpPr>
        <p:spPr>
          <a:xfrm>
            <a:off x="6438900" y="3921125"/>
            <a:ext cx="1238250" cy="1814513"/>
          </a:xfrm>
          <a:prstGeom prst="rect">
            <a:avLst/>
          </a:prstGeom>
          <a:noFill/>
        </p:spPr>
        <p:txBody>
          <a:bodyPr>
            <a:spAutoFit/>
          </a:bodyPr>
          <a:lstStyle/>
          <a:p>
            <a:pPr fontAlgn="auto">
              <a:spcBef>
                <a:spcPts val="0"/>
              </a:spcBef>
              <a:spcAft>
                <a:spcPts val="0"/>
              </a:spcAft>
              <a:defRPr/>
            </a:pPr>
            <a:r>
              <a:rPr lang="en-US" altLang="zh-CN" sz="1400" kern="0" dirty="0">
                <a:solidFill>
                  <a:sysClr val="window" lastClr="FFFFFF"/>
                </a:solidFill>
                <a:latin typeface="Arial" pitchFamily="34" charset="0"/>
                <a:ea typeface="微软雅黑" pitchFamily="34" charset="-122"/>
                <a:cs typeface="Arial" pitchFamily="34" charset="0"/>
              </a:rPr>
              <a:t>Click here to add your text. Click here to add your text. Click here to add your text. Click here to add your text.  </a:t>
            </a:r>
          </a:p>
        </p:txBody>
      </p:sp>
      <p:grpSp>
        <p:nvGrpSpPr>
          <p:cNvPr id="33" name="组合 32"/>
          <p:cNvGrpSpPr>
            <a:grpSpLocks/>
          </p:cNvGrpSpPr>
          <p:nvPr/>
        </p:nvGrpSpPr>
        <p:grpSpPr bwMode="auto">
          <a:xfrm>
            <a:off x="8739188" y="1695450"/>
            <a:ext cx="1085850" cy="1085850"/>
            <a:chOff x="1480341" y="924151"/>
            <a:chExt cx="2504849" cy="2504849"/>
          </a:xfrm>
        </p:grpSpPr>
        <p:sp>
          <p:nvSpPr>
            <p:cNvPr id="34" name="泪滴形 33"/>
            <p:cNvSpPr/>
            <p:nvPr/>
          </p:nvSpPr>
          <p:spPr>
            <a:xfrm rot="8297680">
              <a:off x="1480341" y="924151"/>
              <a:ext cx="2504849" cy="2504849"/>
            </a:xfrm>
            <a:prstGeom prst="teardrop">
              <a:avLst>
                <a:gd name="adj" fmla="val 118789"/>
              </a:avLst>
            </a:prstGeom>
            <a:gradFill>
              <a:gsLst>
                <a:gs pos="5000">
                  <a:srgbClr val="FED755"/>
                </a:gs>
                <a:gs pos="100000">
                  <a:srgbClr val="FB5F05"/>
                </a:gs>
              </a:gsLst>
              <a:lin ang="13800000" scaled="0"/>
            </a:gradFill>
            <a:ln w="25400" cap="flat" cmpd="sng" algn="ctr">
              <a:solidFill>
                <a:sysClr val="window" lastClr="FFFFFF"/>
              </a:solidFill>
              <a:prstDash val="solid"/>
            </a:ln>
            <a:effectLst>
              <a:outerShdw dist="114300" dir="8100000" algn="tr" rotWithShape="0">
                <a:prstClr val="black">
                  <a:alpha val="13000"/>
                </a:prstClr>
              </a:outerShdw>
            </a:effectLst>
          </p:spPr>
          <p:txBody>
            <a:bodyPr anchor="ctr"/>
            <a:lstStyle/>
            <a:p>
              <a:pPr algn="ctr" fontAlgn="auto">
                <a:spcBef>
                  <a:spcPts val="0"/>
                </a:spcBef>
                <a:spcAft>
                  <a:spcPts val="0"/>
                </a:spcAft>
                <a:defRPr/>
              </a:pPr>
              <a:endParaRPr lang="en-US" kern="0">
                <a:solidFill>
                  <a:sysClr val="window" lastClr="FFFFFF"/>
                </a:solidFill>
                <a:latin typeface="Calibri"/>
                <a:ea typeface="+mn-ea"/>
              </a:endParaRPr>
            </a:p>
          </p:txBody>
        </p:sp>
        <p:sp>
          <p:nvSpPr>
            <p:cNvPr id="35" name="椭圆 34"/>
            <p:cNvSpPr/>
            <p:nvPr/>
          </p:nvSpPr>
          <p:spPr>
            <a:xfrm>
              <a:off x="1753141" y="1196951"/>
              <a:ext cx="1937501" cy="1937501"/>
            </a:xfrm>
            <a:prstGeom prst="ellipse">
              <a:avLst/>
            </a:prstGeom>
            <a:solidFill>
              <a:sysClr val="window" lastClr="FFFFFF"/>
            </a:solidFill>
            <a:ln w="25400" cap="flat" cmpd="sng" algn="ctr">
              <a:noFill/>
              <a:prstDash val="solid"/>
            </a:ln>
            <a:effectLst>
              <a:innerShdw blurRad="152400" dist="63500" dir="13500000">
                <a:srgbClr val="F79646">
                  <a:lumMod val="50000"/>
                </a:srgbClr>
              </a:innerShdw>
            </a:effectLst>
          </p:spPr>
          <p:txBody>
            <a:bodyPr anchor="ctr"/>
            <a:lstStyle/>
            <a:p>
              <a:pPr algn="ctr" fontAlgn="auto">
                <a:spcBef>
                  <a:spcPts val="0"/>
                </a:spcBef>
                <a:spcAft>
                  <a:spcPts val="0"/>
                </a:spcAft>
                <a:defRPr/>
              </a:pPr>
              <a:endParaRPr lang="en-US" kern="0">
                <a:solidFill>
                  <a:sysClr val="window" lastClr="FFFFFF"/>
                </a:solidFill>
                <a:latin typeface="Calibri"/>
                <a:ea typeface="+mn-ea"/>
              </a:endParaRPr>
            </a:p>
          </p:txBody>
        </p:sp>
        <p:sp>
          <p:nvSpPr>
            <p:cNvPr id="27683" name="TextBox 71"/>
            <p:cNvSpPr txBox="1">
              <a:spLocks noChangeArrowheads="1"/>
            </p:cNvSpPr>
            <p:nvPr/>
          </p:nvSpPr>
          <p:spPr bwMode="auto">
            <a:xfrm flipH="1">
              <a:off x="1835696" y="1940581"/>
              <a:ext cx="1734031" cy="9102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a:lnSpc>
                  <a:spcPct val="80000"/>
                </a:lnSpc>
              </a:pPr>
              <a:r>
                <a:rPr lang="en-US" altLang="zh-CN" sz="2400" b="1">
                  <a:solidFill>
                    <a:srgbClr val="9E7800"/>
                  </a:solidFill>
                  <a:latin typeface="Agency FB" pitchFamily="34" charset="0"/>
                  <a:ea typeface="微软雅黑" pitchFamily="34" charset="-122"/>
                  <a:cs typeface="Times New Roman" pitchFamily="18" charset="0"/>
                </a:rPr>
                <a:t>TEXT</a:t>
              </a:r>
              <a:endParaRPr lang="zh-CN" altLang="en-US" sz="2400" b="1">
                <a:solidFill>
                  <a:srgbClr val="9E7800"/>
                </a:solidFill>
                <a:latin typeface="Agency FB" pitchFamily="34" charset="0"/>
                <a:ea typeface="微软雅黑" pitchFamily="34" charset="-122"/>
                <a:cs typeface="Times New Roman" pitchFamily="18" charset="0"/>
              </a:endParaRPr>
            </a:p>
          </p:txBody>
        </p:sp>
      </p:grpSp>
      <p:sp>
        <p:nvSpPr>
          <p:cNvPr id="37" name="椭圆 36"/>
          <p:cNvSpPr/>
          <p:nvPr/>
        </p:nvSpPr>
        <p:spPr>
          <a:xfrm>
            <a:off x="9164638" y="3257550"/>
            <a:ext cx="157162" cy="157163"/>
          </a:xfrm>
          <a:prstGeom prst="ellipse">
            <a:avLst/>
          </a:prstGeom>
          <a:solidFill>
            <a:srgbClr val="FFC000"/>
          </a:solidFill>
          <a:ln w="25400" cap="flat" cmpd="sng" algn="ctr">
            <a:solidFill>
              <a:sysClr val="window" lastClr="FFFFFF"/>
            </a:solidFill>
            <a:prstDash val="solid"/>
          </a:ln>
          <a:effectLst/>
        </p:spPr>
        <p:txBody>
          <a:bodyPr anchor="ctr"/>
          <a:lstStyle/>
          <a:p>
            <a:pPr algn="ctr" fontAlgn="auto">
              <a:spcBef>
                <a:spcPts val="0"/>
              </a:spcBef>
              <a:spcAft>
                <a:spcPts val="0"/>
              </a:spcAft>
              <a:defRPr/>
            </a:pPr>
            <a:endParaRPr lang="en-US" kern="0">
              <a:solidFill>
                <a:sysClr val="window" lastClr="FFFFFF"/>
              </a:solidFill>
              <a:latin typeface="Calibri"/>
              <a:ea typeface="+mn-ea"/>
            </a:endParaRPr>
          </a:p>
        </p:txBody>
      </p:sp>
      <p:sp>
        <p:nvSpPr>
          <p:cNvPr id="38" name="圆角矩形 37"/>
          <p:cNvSpPr/>
          <p:nvPr/>
        </p:nvSpPr>
        <p:spPr>
          <a:xfrm>
            <a:off x="8496300" y="3609975"/>
            <a:ext cx="1573213" cy="2212975"/>
          </a:xfrm>
          <a:prstGeom prst="roundRect">
            <a:avLst/>
          </a:prstGeom>
          <a:gradFill>
            <a:gsLst>
              <a:gs pos="5000">
                <a:srgbClr val="FED755"/>
              </a:gs>
              <a:gs pos="100000">
                <a:srgbClr val="FB5F05"/>
              </a:gs>
            </a:gsLst>
            <a:lin ang="13800000" scaled="0"/>
          </a:gradFill>
          <a:ln w="25400" cap="flat" cmpd="sng" algn="ctr">
            <a:solidFill>
              <a:sysClr val="window" lastClr="FFFFFF"/>
            </a:solidFill>
            <a:prstDash val="solid"/>
          </a:ln>
          <a:effectLst>
            <a:outerShdw dist="114300" dir="8100000" algn="tr" rotWithShape="0">
              <a:prstClr val="black">
                <a:alpha val="13000"/>
              </a:prstClr>
            </a:outerShdw>
          </a:effectLst>
        </p:spPr>
        <p:txBody>
          <a:bodyPr anchor="ctr"/>
          <a:lstStyle/>
          <a:p>
            <a:pPr algn="ctr" fontAlgn="auto">
              <a:spcBef>
                <a:spcPts val="0"/>
              </a:spcBef>
              <a:spcAft>
                <a:spcPts val="0"/>
              </a:spcAft>
              <a:defRPr/>
            </a:pPr>
            <a:endParaRPr lang="en-US" kern="0">
              <a:solidFill>
                <a:sysClr val="window" lastClr="FFFFFF"/>
              </a:solidFill>
              <a:latin typeface="Calibri"/>
              <a:ea typeface="+mn-ea"/>
            </a:endParaRPr>
          </a:p>
        </p:txBody>
      </p:sp>
      <p:sp>
        <p:nvSpPr>
          <p:cNvPr id="39" name="椭圆 38"/>
          <p:cNvSpPr/>
          <p:nvPr/>
        </p:nvSpPr>
        <p:spPr>
          <a:xfrm>
            <a:off x="9644063" y="3438525"/>
            <a:ext cx="798512" cy="798513"/>
          </a:xfrm>
          <a:prstGeom prst="ellipse">
            <a:avLst/>
          </a:prstGeom>
          <a:solidFill>
            <a:sysClr val="window" lastClr="FFFFFF"/>
          </a:solidFill>
          <a:ln w="25400" cap="flat" cmpd="sng" algn="ctr">
            <a:solidFill>
              <a:srgbClr val="FDAD36"/>
            </a:solidFill>
            <a:prstDash val="solid"/>
          </a:ln>
          <a:effectLst/>
        </p:spPr>
        <p:txBody>
          <a:bodyPr anchor="ctr"/>
          <a:lstStyle/>
          <a:p>
            <a:pPr algn="ctr" fontAlgn="auto">
              <a:spcBef>
                <a:spcPts val="0"/>
              </a:spcBef>
              <a:spcAft>
                <a:spcPts val="0"/>
              </a:spcAft>
              <a:defRPr/>
            </a:pPr>
            <a:endParaRPr lang="en-US" kern="0">
              <a:solidFill>
                <a:sysClr val="window" lastClr="FFFFFF"/>
              </a:solidFill>
              <a:latin typeface="Calibri"/>
              <a:ea typeface="+mn-ea"/>
            </a:endParaRPr>
          </a:p>
        </p:txBody>
      </p:sp>
      <p:sp>
        <p:nvSpPr>
          <p:cNvPr id="40" name="TextBox 75"/>
          <p:cNvSpPr txBox="1">
            <a:spLocks noChangeArrowheads="1"/>
          </p:cNvSpPr>
          <p:nvPr/>
        </p:nvSpPr>
        <p:spPr bwMode="auto">
          <a:xfrm flipH="1">
            <a:off x="9650413" y="3627438"/>
            <a:ext cx="75088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a:lnSpc>
                <a:spcPct val="80000"/>
              </a:lnSpc>
            </a:pPr>
            <a:r>
              <a:rPr lang="en-US" altLang="zh-CN" sz="2000" b="1">
                <a:solidFill>
                  <a:srgbClr val="9E7800"/>
                </a:solidFill>
                <a:latin typeface="Agency FB" pitchFamily="34" charset="0"/>
                <a:ea typeface="微软雅黑" pitchFamily="34" charset="-122"/>
                <a:cs typeface="Times New Roman" pitchFamily="18" charset="0"/>
              </a:rPr>
              <a:t>YOUR TEXT</a:t>
            </a:r>
            <a:endParaRPr lang="zh-CN" altLang="en-US" sz="2000" b="1">
              <a:solidFill>
                <a:srgbClr val="9E7800"/>
              </a:solidFill>
              <a:latin typeface="Agency FB" pitchFamily="34" charset="0"/>
              <a:ea typeface="微软雅黑" pitchFamily="34" charset="-122"/>
              <a:cs typeface="Times New Roman" pitchFamily="18" charset="0"/>
            </a:endParaRPr>
          </a:p>
        </p:txBody>
      </p:sp>
      <p:sp>
        <p:nvSpPr>
          <p:cNvPr id="41" name="TextBox 76"/>
          <p:cNvSpPr txBox="1"/>
          <p:nvPr/>
        </p:nvSpPr>
        <p:spPr>
          <a:xfrm>
            <a:off x="8601075" y="3921125"/>
            <a:ext cx="1238250" cy="1814513"/>
          </a:xfrm>
          <a:prstGeom prst="rect">
            <a:avLst/>
          </a:prstGeom>
          <a:noFill/>
        </p:spPr>
        <p:txBody>
          <a:bodyPr>
            <a:spAutoFit/>
          </a:bodyPr>
          <a:lstStyle/>
          <a:p>
            <a:pPr fontAlgn="auto">
              <a:spcBef>
                <a:spcPts val="0"/>
              </a:spcBef>
              <a:spcAft>
                <a:spcPts val="0"/>
              </a:spcAft>
              <a:defRPr/>
            </a:pPr>
            <a:r>
              <a:rPr lang="en-US" altLang="zh-CN" sz="1400" kern="0" dirty="0">
                <a:solidFill>
                  <a:sysClr val="window" lastClr="FFFFFF"/>
                </a:solidFill>
                <a:latin typeface="Arial" pitchFamily="34" charset="0"/>
                <a:ea typeface="微软雅黑" pitchFamily="34" charset="-122"/>
                <a:cs typeface="Arial" pitchFamily="34" charset="0"/>
              </a:rPr>
              <a:t>Click here to add your text. Click here to add your text. Click here to add your text. Click here to add your text.  </a:t>
            </a:r>
          </a:p>
        </p:txBody>
      </p:sp>
    </p:spTree>
  </p:cSld>
  <p:clrMapOvr>
    <a:masterClrMapping/>
  </p:clrMapOvr>
  <p:transition spd="slow" advClick="0" advTm="0">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7"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1000"/>
                                        <p:tgtEl>
                                          <p:spTgt spid="15"/>
                                        </p:tgtEl>
                                      </p:cBhvr>
                                    </p:animEffect>
                                    <p:anim calcmode="lin" valueType="num">
                                      <p:cBhvr>
                                        <p:cTn id="13" dur="1000" fill="hold"/>
                                        <p:tgtEl>
                                          <p:spTgt spid="15"/>
                                        </p:tgtEl>
                                        <p:attrNameLst>
                                          <p:attrName>ppt_x</p:attrName>
                                        </p:attrNameLst>
                                      </p:cBhvr>
                                      <p:tavLst>
                                        <p:tav tm="0">
                                          <p:val>
                                            <p:strVal val="#ppt_x"/>
                                          </p:val>
                                        </p:tav>
                                        <p:tav tm="100000">
                                          <p:val>
                                            <p:strVal val="#ppt_x"/>
                                          </p:val>
                                        </p:tav>
                                      </p:tavLst>
                                    </p:anim>
                                    <p:anim calcmode="lin" valueType="num">
                                      <p:cBhvr>
                                        <p:cTn id="14" dur="1000" fill="hold"/>
                                        <p:tgtEl>
                                          <p:spTgt spid="15"/>
                                        </p:tgtEl>
                                        <p:attrNameLst>
                                          <p:attrName>ppt_y</p:attrName>
                                        </p:attrNameLst>
                                      </p:cBhvr>
                                      <p:tavLst>
                                        <p:tav tm="0">
                                          <p:val>
                                            <p:strVal val="#ppt_y-.1"/>
                                          </p:val>
                                        </p:tav>
                                        <p:tav tm="100000">
                                          <p:val>
                                            <p:strVal val="#ppt_y"/>
                                          </p:val>
                                        </p:tav>
                                      </p:tavLst>
                                    </p:anim>
                                  </p:childTnLst>
                                </p:cTn>
                              </p:par>
                              <p:par>
                                <p:cTn id="15" presetID="47" presetClass="entr" presetSubtype="0" fill="hold" nodeType="with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fade">
                                      <p:cBhvr>
                                        <p:cTn id="17" dur="1000"/>
                                        <p:tgtEl>
                                          <p:spTgt spid="24"/>
                                        </p:tgtEl>
                                      </p:cBhvr>
                                    </p:animEffect>
                                    <p:anim calcmode="lin" valueType="num">
                                      <p:cBhvr>
                                        <p:cTn id="18" dur="1000" fill="hold"/>
                                        <p:tgtEl>
                                          <p:spTgt spid="24"/>
                                        </p:tgtEl>
                                        <p:attrNameLst>
                                          <p:attrName>ppt_x</p:attrName>
                                        </p:attrNameLst>
                                      </p:cBhvr>
                                      <p:tavLst>
                                        <p:tav tm="0">
                                          <p:val>
                                            <p:strVal val="#ppt_x"/>
                                          </p:val>
                                        </p:tav>
                                        <p:tav tm="100000">
                                          <p:val>
                                            <p:strVal val="#ppt_x"/>
                                          </p:val>
                                        </p:tav>
                                      </p:tavLst>
                                    </p:anim>
                                    <p:anim calcmode="lin" valueType="num">
                                      <p:cBhvr>
                                        <p:cTn id="19" dur="1000" fill="hold"/>
                                        <p:tgtEl>
                                          <p:spTgt spid="24"/>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0"/>
                                  </p:stCondLst>
                                  <p:childTnLst>
                                    <p:set>
                                      <p:cBhvr>
                                        <p:cTn id="21" dur="1" fill="hold">
                                          <p:stCondLst>
                                            <p:cond delay="0"/>
                                          </p:stCondLst>
                                        </p:cTn>
                                        <p:tgtEl>
                                          <p:spTgt spid="33"/>
                                        </p:tgtEl>
                                        <p:attrNameLst>
                                          <p:attrName>style.visibility</p:attrName>
                                        </p:attrNameLst>
                                      </p:cBhvr>
                                      <p:to>
                                        <p:strVal val="visible"/>
                                      </p:to>
                                    </p:set>
                                    <p:animEffect transition="in" filter="fade">
                                      <p:cBhvr>
                                        <p:cTn id="22" dur="1000"/>
                                        <p:tgtEl>
                                          <p:spTgt spid="33"/>
                                        </p:tgtEl>
                                      </p:cBhvr>
                                    </p:animEffect>
                                    <p:anim calcmode="lin" valueType="num">
                                      <p:cBhvr>
                                        <p:cTn id="23" dur="1000" fill="hold"/>
                                        <p:tgtEl>
                                          <p:spTgt spid="33"/>
                                        </p:tgtEl>
                                        <p:attrNameLst>
                                          <p:attrName>ppt_x</p:attrName>
                                        </p:attrNameLst>
                                      </p:cBhvr>
                                      <p:tavLst>
                                        <p:tav tm="0">
                                          <p:val>
                                            <p:strVal val="#ppt_x"/>
                                          </p:val>
                                        </p:tav>
                                        <p:tav tm="100000">
                                          <p:val>
                                            <p:strVal val="#ppt_x"/>
                                          </p:val>
                                        </p:tav>
                                      </p:tavLst>
                                    </p:anim>
                                    <p:anim calcmode="lin" valueType="num">
                                      <p:cBhvr>
                                        <p:cTn id="24" dur="1000" fill="hold"/>
                                        <p:tgtEl>
                                          <p:spTgt spid="33"/>
                                        </p:tgtEl>
                                        <p:attrNameLst>
                                          <p:attrName>ppt_y</p:attrName>
                                        </p:attrNameLst>
                                      </p:cBhvr>
                                      <p:tavLst>
                                        <p:tav tm="0">
                                          <p:val>
                                            <p:strVal val="#ppt_y-.1"/>
                                          </p:val>
                                        </p:tav>
                                        <p:tav tm="100000">
                                          <p:val>
                                            <p:strVal val="#ppt_y"/>
                                          </p:val>
                                        </p:tav>
                                      </p:tavLst>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22" presetClass="entr" presetSubtype="4"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down)">
                                      <p:cBhvr>
                                        <p:cTn id="29" dur="500"/>
                                        <p:tgtEl>
                                          <p:spTgt spid="5"/>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fade">
                                      <p:cBhvr>
                                        <p:cTn id="34" dur="500"/>
                                        <p:tgtEl>
                                          <p:spTgt spid="10"/>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fade">
                                      <p:cBhvr>
                                        <p:cTn id="37" dur="500"/>
                                        <p:tgtEl>
                                          <p:spTgt spid="19"/>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28"/>
                                        </p:tgtEl>
                                        <p:attrNameLst>
                                          <p:attrName>style.visibility</p:attrName>
                                        </p:attrNameLst>
                                      </p:cBhvr>
                                      <p:to>
                                        <p:strVal val="visible"/>
                                      </p:to>
                                    </p:set>
                                    <p:animEffect transition="in" filter="fade">
                                      <p:cBhvr>
                                        <p:cTn id="40" dur="500"/>
                                        <p:tgtEl>
                                          <p:spTgt spid="28"/>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37"/>
                                        </p:tgtEl>
                                        <p:attrNameLst>
                                          <p:attrName>style.visibility</p:attrName>
                                        </p:attrNameLst>
                                      </p:cBhvr>
                                      <p:to>
                                        <p:strVal val="visible"/>
                                      </p:to>
                                    </p:set>
                                    <p:animEffect transition="in" filter="fade">
                                      <p:cBhvr>
                                        <p:cTn id="43" dur="500"/>
                                        <p:tgtEl>
                                          <p:spTgt spid="37"/>
                                        </p:tgtEl>
                                      </p:cBhvr>
                                    </p:animEffect>
                                  </p:childTnLst>
                                </p:cTn>
                              </p:par>
                            </p:childTnLst>
                          </p:cTn>
                        </p:par>
                      </p:childTnLst>
                    </p:cTn>
                  </p:par>
                  <p:par>
                    <p:cTn id="44" fill="hold" nodeType="clickPar">
                      <p:stCondLst>
                        <p:cond delay="indefinite"/>
                      </p:stCondLst>
                      <p:childTnLst>
                        <p:par>
                          <p:cTn id="45" fill="hold" nodeType="withGroup">
                            <p:stCondLst>
                              <p:cond delay="0"/>
                            </p:stCondLst>
                            <p:childTnLst>
                              <p:par>
                                <p:cTn id="46" presetID="12" presetClass="entr" presetSubtype="4" fill="hold" grpId="0" nodeType="clickEffect">
                                  <p:stCondLst>
                                    <p:cond delay="0"/>
                                  </p:stCondLst>
                                  <p:childTnLst>
                                    <p:set>
                                      <p:cBhvr>
                                        <p:cTn id="47" dur="1" fill="hold">
                                          <p:stCondLst>
                                            <p:cond delay="0"/>
                                          </p:stCondLst>
                                        </p:cTn>
                                        <p:tgtEl>
                                          <p:spTgt spid="11"/>
                                        </p:tgtEl>
                                        <p:attrNameLst>
                                          <p:attrName>style.visibility</p:attrName>
                                        </p:attrNameLst>
                                      </p:cBhvr>
                                      <p:to>
                                        <p:strVal val="visible"/>
                                      </p:to>
                                    </p:set>
                                    <p:anim calcmode="lin" valueType="num">
                                      <p:cBhvr additive="base">
                                        <p:cTn id="48" dur="750"/>
                                        <p:tgtEl>
                                          <p:spTgt spid="11"/>
                                        </p:tgtEl>
                                        <p:attrNameLst>
                                          <p:attrName>ppt_y</p:attrName>
                                        </p:attrNameLst>
                                      </p:cBhvr>
                                      <p:tavLst>
                                        <p:tav tm="0">
                                          <p:val>
                                            <p:strVal val="#ppt_y+#ppt_h*1.125000"/>
                                          </p:val>
                                        </p:tav>
                                        <p:tav tm="100000">
                                          <p:val>
                                            <p:strVal val="#ppt_y"/>
                                          </p:val>
                                        </p:tav>
                                      </p:tavLst>
                                    </p:anim>
                                    <p:animEffect transition="in" filter="wipe(up)">
                                      <p:cBhvr>
                                        <p:cTn id="49" dur="750"/>
                                        <p:tgtEl>
                                          <p:spTgt spid="11"/>
                                        </p:tgtEl>
                                      </p:cBhvr>
                                    </p:animEffect>
                                  </p:childTnLst>
                                </p:cTn>
                              </p:par>
                              <p:par>
                                <p:cTn id="50" presetID="12" presetClass="entr" presetSubtype="4" fill="hold" grpId="0" nodeType="withEffect">
                                  <p:stCondLst>
                                    <p:cond delay="0"/>
                                  </p:stCondLst>
                                  <p:childTnLst>
                                    <p:set>
                                      <p:cBhvr>
                                        <p:cTn id="51" dur="1" fill="hold">
                                          <p:stCondLst>
                                            <p:cond delay="0"/>
                                          </p:stCondLst>
                                        </p:cTn>
                                        <p:tgtEl>
                                          <p:spTgt spid="13"/>
                                        </p:tgtEl>
                                        <p:attrNameLst>
                                          <p:attrName>style.visibility</p:attrName>
                                        </p:attrNameLst>
                                      </p:cBhvr>
                                      <p:to>
                                        <p:strVal val="visible"/>
                                      </p:to>
                                    </p:set>
                                    <p:anim calcmode="lin" valueType="num">
                                      <p:cBhvr additive="base">
                                        <p:cTn id="52" dur="750"/>
                                        <p:tgtEl>
                                          <p:spTgt spid="13"/>
                                        </p:tgtEl>
                                        <p:attrNameLst>
                                          <p:attrName>ppt_y</p:attrName>
                                        </p:attrNameLst>
                                      </p:cBhvr>
                                      <p:tavLst>
                                        <p:tav tm="0">
                                          <p:val>
                                            <p:strVal val="#ppt_y+#ppt_h*1.125000"/>
                                          </p:val>
                                        </p:tav>
                                        <p:tav tm="100000">
                                          <p:val>
                                            <p:strVal val="#ppt_y"/>
                                          </p:val>
                                        </p:tav>
                                      </p:tavLst>
                                    </p:anim>
                                    <p:animEffect transition="in" filter="wipe(up)">
                                      <p:cBhvr>
                                        <p:cTn id="53" dur="750"/>
                                        <p:tgtEl>
                                          <p:spTgt spid="13"/>
                                        </p:tgtEl>
                                      </p:cBhvr>
                                    </p:animEffect>
                                  </p:childTnLst>
                                </p:cTn>
                              </p:par>
                              <p:par>
                                <p:cTn id="54" presetID="12" presetClass="entr" presetSubtype="4" fill="hold" grpId="0" nodeType="withEffect">
                                  <p:stCondLst>
                                    <p:cond delay="0"/>
                                  </p:stCondLst>
                                  <p:childTnLst>
                                    <p:set>
                                      <p:cBhvr>
                                        <p:cTn id="55" dur="1" fill="hold">
                                          <p:stCondLst>
                                            <p:cond delay="0"/>
                                          </p:stCondLst>
                                        </p:cTn>
                                        <p:tgtEl>
                                          <p:spTgt spid="14"/>
                                        </p:tgtEl>
                                        <p:attrNameLst>
                                          <p:attrName>style.visibility</p:attrName>
                                        </p:attrNameLst>
                                      </p:cBhvr>
                                      <p:to>
                                        <p:strVal val="visible"/>
                                      </p:to>
                                    </p:set>
                                    <p:anim calcmode="lin" valueType="num">
                                      <p:cBhvr additive="base">
                                        <p:cTn id="56" dur="750"/>
                                        <p:tgtEl>
                                          <p:spTgt spid="14"/>
                                        </p:tgtEl>
                                        <p:attrNameLst>
                                          <p:attrName>ppt_y</p:attrName>
                                        </p:attrNameLst>
                                      </p:cBhvr>
                                      <p:tavLst>
                                        <p:tav tm="0">
                                          <p:val>
                                            <p:strVal val="#ppt_y+#ppt_h*1.125000"/>
                                          </p:val>
                                        </p:tav>
                                        <p:tav tm="100000">
                                          <p:val>
                                            <p:strVal val="#ppt_y"/>
                                          </p:val>
                                        </p:tav>
                                      </p:tavLst>
                                    </p:anim>
                                    <p:animEffect transition="in" filter="wipe(up)">
                                      <p:cBhvr>
                                        <p:cTn id="57" dur="750"/>
                                        <p:tgtEl>
                                          <p:spTgt spid="14"/>
                                        </p:tgtEl>
                                      </p:cBhvr>
                                    </p:animEffect>
                                  </p:childTnLst>
                                </p:cTn>
                              </p:par>
                              <p:par>
                                <p:cTn id="58" presetID="12" presetClass="entr" presetSubtype="4" fill="hold" grpId="0" nodeType="withEffect">
                                  <p:stCondLst>
                                    <p:cond delay="0"/>
                                  </p:stCondLst>
                                  <p:childTnLst>
                                    <p:set>
                                      <p:cBhvr>
                                        <p:cTn id="59" dur="1" fill="hold">
                                          <p:stCondLst>
                                            <p:cond delay="0"/>
                                          </p:stCondLst>
                                        </p:cTn>
                                        <p:tgtEl>
                                          <p:spTgt spid="20"/>
                                        </p:tgtEl>
                                        <p:attrNameLst>
                                          <p:attrName>style.visibility</p:attrName>
                                        </p:attrNameLst>
                                      </p:cBhvr>
                                      <p:to>
                                        <p:strVal val="visible"/>
                                      </p:to>
                                    </p:set>
                                    <p:anim calcmode="lin" valueType="num">
                                      <p:cBhvr additive="base">
                                        <p:cTn id="60" dur="750"/>
                                        <p:tgtEl>
                                          <p:spTgt spid="20"/>
                                        </p:tgtEl>
                                        <p:attrNameLst>
                                          <p:attrName>ppt_y</p:attrName>
                                        </p:attrNameLst>
                                      </p:cBhvr>
                                      <p:tavLst>
                                        <p:tav tm="0">
                                          <p:val>
                                            <p:strVal val="#ppt_y+#ppt_h*1.125000"/>
                                          </p:val>
                                        </p:tav>
                                        <p:tav tm="100000">
                                          <p:val>
                                            <p:strVal val="#ppt_y"/>
                                          </p:val>
                                        </p:tav>
                                      </p:tavLst>
                                    </p:anim>
                                    <p:animEffect transition="in" filter="wipe(up)">
                                      <p:cBhvr>
                                        <p:cTn id="61" dur="750"/>
                                        <p:tgtEl>
                                          <p:spTgt spid="20"/>
                                        </p:tgtEl>
                                      </p:cBhvr>
                                    </p:animEffect>
                                  </p:childTnLst>
                                </p:cTn>
                              </p:par>
                              <p:par>
                                <p:cTn id="62" presetID="12" presetClass="entr" presetSubtype="4" fill="hold" grpId="0" nodeType="withEffect">
                                  <p:stCondLst>
                                    <p:cond delay="0"/>
                                  </p:stCondLst>
                                  <p:childTnLst>
                                    <p:set>
                                      <p:cBhvr>
                                        <p:cTn id="63" dur="1" fill="hold">
                                          <p:stCondLst>
                                            <p:cond delay="0"/>
                                          </p:stCondLst>
                                        </p:cTn>
                                        <p:tgtEl>
                                          <p:spTgt spid="22"/>
                                        </p:tgtEl>
                                        <p:attrNameLst>
                                          <p:attrName>style.visibility</p:attrName>
                                        </p:attrNameLst>
                                      </p:cBhvr>
                                      <p:to>
                                        <p:strVal val="visible"/>
                                      </p:to>
                                    </p:set>
                                    <p:anim calcmode="lin" valueType="num">
                                      <p:cBhvr additive="base">
                                        <p:cTn id="64" dur="750"/>
                                        <p:tgtEl>
                                          <p:spTgt spid="22"/>
                                        </p:tgtEl>
                                        <p:attrNameLst>
                                          <p:attrName>ppt_y</p:attrName>
                                        </p:attrNameLst>
                                      </p:cBhvr>
                                      <p:tavLst>
                                        <p:tav tm="0">
                                          <p:val>
                                            <p:strVal val="#ppt_y+#ppt_h*1.125000"/>
                                          </p:val>
                                        </p:tav>
                                        <p:tav tm="100000">
                                          <p:val>
                                            <p:strVal val="#ppt_y"/>
                                          </p:val>
                                        </p:tav>
                                      </p:tavLst>
                                    </p:anim>
                                    <p:animEffect transition="in" filter="wipe(up)">
                                      <p:cBhvr>
                                        <p:cTn id="65" dur="750"/>
                                        <p:tgtEl>
                                          <p:spTgt spid="22"/>
                                        </p:tgtEl>
                                      </p:cBhvr>
                                    </p:animEffect>
                                  </p:childTnLst>
                                </p:cTn>
                              </p:par>
                              <p:par>
                                <p:cTn id="66" presetID="12" presetClass="entr" presetSubtype="4" fill="hold" grpId="0" nodeType="withEffect">
                                  <p:stCondLst>
                                    <p:cond delay="0"/>
                                  </p:stCondLst>
                                  <p:childTnLst>
                                    <p:set>
                                      <p:cBhvr>
                                        <p:cTn id="67" dur="1" fill="hold">
                                          <p:stCondLst>
                                            <p:cond delay="0"/>
                                          </p:stCondLst>
                                        </p:cTn>
                                        <p:tgtEl>
                                          <p:spTgt spid="23"/>
                                        </p:tgtEl>
                                        <p:attrNameLst>
                                          <p:attrName>style.visibility</p:attrName>
                                        </p:attrNameLst>
                                      </p:cBhvr>
                                      <p:to>
                                        <p:strVal val="visible"/>
                                      </p:to>
                                    </p:set>
                                    <p:anim calcmode="lin" valueType="num">
                                      <p:cBhvr additive="base">
                                        <p:cTn id="68" dur="750"/>
                                        <p:tgtEl>
                                          <p:spTgt spid="23"/>
                                        </p:tgtEl>
                                        <p:attrNameLst>
                                          <p:attrName>ppt_y</p:attrName>
                                        </p:attrNameLst>
                                      </p:cBhvr>
                                      <p:tavLst>
                                        <p:tav tm="0">
                                          <p:val>
                                            <p:strVal val="#ppt_y+#ppt_h*1.125000"/>
                                          </p:val>
                                        </p:tav>
                                        <p:tav tm="100000">
                                          <p:val>
                                            <p:strVal val="#ppt_y"/>
                                          </p:val>
                                        </p:tav>
                                      </p:tavLst>
                                    </p:anim>
                                    <p:animEffect transition="in" filter="wipe(up)">
                                      <p:cBhvr>
                                        <p:cTn id="69" dur="750"/>
                                        <p:tgtEl>
                                          <p:spTgt spid="23"/>
                                        </p:tgtEl>
                                      </p:cBhvr>
                                    </p:animEffect>
                                  </p:childTnLst>
                                </p:cTn>
                              </p:par>
                              <p:par>
                                <p:cTn id="70" presetID="12" presetClass="entr" presetSubtype="4" fill="hold" grpId="0" nodeType="withEffect">
                                  <p:stCondLst>
                                    <p:cond delay="0"/>
                                  </p:stCondLst>
                                  <p:childTnLst>
                                    <p:set>
                                      <p:cBhvr>
                                        <p:cTn id="71" dur="1" fill="hold">
                                          <p:stCondLst>
                                            <p:cond delay="0"/>
                                          </p:stCondLst>
                                        </p:cTn>
                                        <p:tgtEl>
                                          <p:spTgt spid="29"/>
                                        </p:tgtEl>
                                        <p:attrNameLst>
                                          <p:attrName>style.visibility</p:attrName>
                                        </p:attrNameLst>
                                      </p:cBhvr>
                                      <p:to>
                                        <p:strVal val="visible"/>
                                      </p:to>
                                    </p:set>
                                    <p:anim calcmode="lin" valueType="num">
                                      <p:cBhvr additive="base">
                                        <p:cTn id="72" dur="750"/>
                                        <p:tgtEl>
                                          <p:spTgt spid="29"/>
                                        </p:tgtEl>
                                        <p:attrNameLst>
                                          <p:attrName>ppt_y</p:attrName>
                                        </p:attrNameLst>
                                      </p:cBhvr>
                                      <p:tavLst>
                                        <p:tav tm="0">
                                          <p:val>
                                            <p:strVal val="#ppt_y+#ppt_h*1.125000"/>
                                          </p:val>
                                        </p:tav>
                                        <p:tav tm="100000">
                                          <p:val>
                                            <p:strVal val="#ppt_y"/>
                                          </p:val>
                                        </p:tav>
                                      </p:tavLst>
                                    </p:anim>
                                    <p:animEffect transition="in" filter="wipe(up)">
                                      <p:cBhvr>
                                        <p:cTn id="73" dur="750"/>
                                        <p:tgtEl>
                                          <p:spTgt spid="29"/>
                                        </p:tgtEl>
                                      </p:cBhvr>
                                    </p:animEffect>
                                  </p:childTnLst>
                                </p:cTn>
                              </p:par>
                              <p:par>
                                <p:cTn id="74" presetID="12" presetClass="entr" presetSubtype="4" fill="hold" grpId="0" nodeType="withEffect">
                                  <p:stCondLst>
                                    <p:cond delay="0"/>
                                  </p:stCondLst>
                                  <p:childTnLst>
                                    <p:set>
                                      <p:cBhvr>
                                        <p:cTn id="75" dur="1" fill="hold">
                                          <p:stCondLst>
                                            <p:cond delay="0"/>
                                          </p:stCondLst>
                                        </p:cTn>
                                        <p:tgtEl>
                                          <p:spTgt spid="31"/>
                                        </p:tgtEl>
                                        <p:attrNameLst>
                                          <p:attrName>style.visibility</p:attrName>
                                        </p:attrNameLst>
                                      </p:cBhvr>
                                      <p:to>
                                        <p:strVal val="visible"/>
                                      </p:to>
                                    </p:set>
                                    <p:anim calcmode="lin" valueType="num">
                                      <p:cBhvr additive="base">
                                        <p:cTn id="76" dur="750"/>
                                        <p:tgtEl>
                                          <p:spTgt spid="31"/>
                                        </p:tgtEl>
                                        <p:attrNameLst>
                                          <p:attrName>ppt_y</p:attrName>
                                        </p:attrNameLst>
                                      </p:cBhvr>
                                      <p:tavLst>
                                        <p:tav tm="0">
                                          <p:val>
                                            <p:strVal val="#ppt_y+#ppt_h*1.125000"/>
                                          </p:val>
                                        </p:tav>
                                        <p:tav tm="100000">
                                          <p:val>
                                            <p:strVal val="#ppt_y"/>
                                          </p:val>
                                        </p:tav>
                                      </p:tavLst>
                                    </p:anim>
                                    <p:animEffect transition="in" filter="wipe(up)">
                                      <p:cBhvr>
                                        <p:cTn id="77" dur="750"/>
                                        <p:tgtEl>
                                          <p:spTgt spid="31"/>
                                        </p:tgtEl>
                                      </p:cBhvr>
                                    </p:animEffect>
                                  </p:childTnLst>
                                </p:cTn>
                              </p:par>
                              <p:par>
                                <p:cTn id="78" presetID="12" presetClass="entr" presetSubtype="4" fill="hold" grpId="0" nodeType="withEffect">
                                  <p:stCondLst>
                                    <p:cond delay="0"/>
                                  </p:stCondLst>
                                  <p:childTnLst>
                                    <p:set>
                                      <p:cBhvr>
                                        <p:cTn id="79" dur="1" fill="hold">
                                          <p:stCondLst>
                                            <p:cond delay="0"/>
                                          </p:stCondLst>
                                        </p:cTn>
                                        <p:tgtEl>
                                          <p:spTgt spid="32"/>
                                        </p:tgtEl>
                                        <p:attrNameLst>
                                          <p:attrName>style.visibility</p:attrName>
                                        </p:attrNameLst>
                                      </p:cBhvr>
                                      <p:to>
                                        <p:strVal val="visible"/>
                                      </p:to>
                                    </p:set>
                                    <p:anim calcmode="lin" valueType="num">
                                      <p:cBhvr additive="base">
                                        <p:cTn id="80" dur="750"/>
                                        <p:tgtEl>
                                          <p:spTgt spid="32"/>
                                        </p:tgtEl>
                                        <p:attrNameLst>
                                          <p:attrName>ppt_y</p:attrName>
                                        </p:attrNameLst>
                                      </p:cBhvr>
                                      <p:tavLst>
                                        <p:tav tm="0">
                                          <p:val>
                                            <p:strVal val="#ppt_y+#ppt_h*1.125000"/>
                                          </p:val>
                                        </p:tav>
                                        <p:tav tm="100000">
                                          <p:val>
                                            <p:strVal val="#ppt_y"/>
                                          </p:val>
                                        </p:tav>
                                      </p:tavLst>
                                    </p:anim>
                                    <p:animEffect transition="in" filter="wipe(up)">
                                      <p:cBhvr>
                                        <p:cTn id="81" dur="750"/>
                                        <p:tgtEl>
                                          <p:spTgt spid="32"/>
                                        </p:tgtEl>
                                      </p:cBhvr>
                                    </p:animEffect>
                                  </p:childTnLst>
                                </p:cTn>
                              </p:par>
                              <p:par>
                                <p:cTn id="82" presetID="12" presetClass="entr" presetSubtype="4" fill="hold" grpId="0" nodeType="withEffect">
                                  <p:stCondLst>
                                    <p:cond delay="0"/>
                                  </p:stCondLst>
                                  <p:childTnLst>
                                    <p:set>
                                      <p:cBhvr>
                                        <p:cTn id="83" dur="1" fill="hold">
                                          <p:stCondLst>
                                            <p:cond delay="0"/>
                                          </p:stCondLst>
                                        </p:cTn>
                                        <p:tgtEl>
                                          <p:spTgt spid="38"/>
                                        </p:tgtEl>
                                        <p:attrNameLst>
                                          <p:attrName>style.visibility</p:attrName>
                                        </p:attrNameLst>
                                      </p:cBhvr>
                                      <p:to>
                                        <p:strVal val="visible"/>
                                      </p:to>
                                    </p:set>
                                    <p:anim calcmode="lin" valueType="num">
                                      <p:cBhvr additive="base">
                                        <p:cTn id="84" dur="750"/>
                                        <p:tgtEl>
                                          <p:spTgt spid="38"/>
                                        </p:tgtEl>
                                        <p:attrNameLst>
                                          <p:attrName>ppt_y</p:attrName>
                                        </p:attrNameLst>
                                      </p:cBhvr>
                                      <p:tavLst>
                                        <p:tav tm="0">
                                          <p:val>
                                            <p:strVal val="#ppt_y+#ppt_h*1.125000"/>
                                          </p:val>
                                        </p:tav>
                                        <p:tav tm="100000">
                                          <p:val>
                                            <p:strVal val="#ppt_y"/>
                                          </p:val>
                                        </p:tav>
                                      </p:tavLst>
                                    </p:anim>
                                    <p:animEffect transition="in" filter="wipe(up)">
                                      <p:cBhvr>
                                        <p:cTn id="85" dur="750"/>
                                        <p:tgtEl>
                                          <p:spTgt spid="38"/>
                                        </p:tgtEl>
                                      </p:cBhvr>
                                    </p:animEffect>
                                  </p:childTnLst>
                                </p:cTn>
                              </p:par>
                              <p:par>
                                <p:cTn id="86" presetID="12" presetClass="entr" presetSubtype="4" fill="hold" grpId="0" nodeType="withEffect">
                                  <p:stCondLst>
                                    <p:cond delay="0"/>
                                  </p:stCondLst>
                                  <p:childTnLst>
                                    <p:set>
                                      <p:cBhvr>
                                        <p:cTn id="87" dur="1" fill="hold">
                                          <p:stCondLst>
                                            <p:cond delay="0"/>
                                          </p:stCondLst>
                                        </p:cTn>
                                        <p:tgtEl>
                                          <p:spTgt spid="40"/>
                                        </p:tgtEl>
                                        <p:attrNameLst>
                                          <p:attrName>style.visibility</p:attrName>
                                        </p:attrNameLst>
                                      </p:cBhvr>
                                      <p:to>
                                        <p:strVal val="visible"/>
                                      </p:to>
                                    </p:set>
                                    <p:anim calcmode="lin" valueType="num">
                                      <p:cBhvr additive="base">
                                        <p:cTn id="88" dur="750"/>
                                        <p:tgtEl>
                                          <p:spTgt spid="40"/>
                                        </p:tgtEl>
                                        <p:attrNameLst>
                                          <p:attrName>ppt_y</p:attrName>
                                        </p:attrNameLst>
                                      </p:cBhvr>
                                      <p:tavLst>
                                        <p:tav tm="0">
                                          <p:val>
                                            <p:strVal val="#ppt_y+#ppt_h*1.125000"/>
                                          </p:val>
                                        </p:tav>
                                        <p:tav tm="100000">
                                          <p:val>
                                            <p:strVal val="#ppt_y"/>
                                          </p:val>
                                        </p:tav>
                                      </p:tavLst>
                                    </p:anim>
                                    <p:animEffect transition="in" filter="wipe(up)">
                                      <p:cBhvr>
                                        <p:cTn id="89" dur="750"/>
                                        <p:tgtEl>
                                          <p:spTgt spid="40"/>
                                        </p:tgtEl>
                                      </p:cBhvr>
                                    </p:animEffect>
                                  </p:childTnLst>
                                </p:cTn>
                              </p:par>
                              <p:par>
                                <p:cTn id="90" presetID="12" presetClass="entr" presetSubtype="4" fill="hold" grpId="0" nodeType="withEffect">
                                  <p:stCondLst>
                                    <p:cond delay="0"/>
                                  </p:stCondLst>
                                  <p:childTnLst>
                                    <p:set>
                                      <p:cBhvr>
                                        <p:cTn id="91" dur="1" fill="hold">
                                          <p:stCondLst>
                                            <p:cond delay="0"/>
                                          </p:stCondLst>
                                        </p:cTn>
                                        <p:tgtEl>
                                          <p:spTgt spid="41"/>
                                        </p:tgtEl>
                                        <p:attrNameLst>
                                          <p:attrName>style.visibility</p:attrName>
                                        </p:attrNameLst>
                                      </p:cBhvr>
                                      <p:to>
                                        <p:strVal val="visible"/>
                                      </p:to>
                                    </p:set>
                                    <p:anim calcmode="lin" valueType="num">
                                      <p:cBhvr additive="base">
                                        <p:cTn id="92" dur="750"/>
                                        <p:tgtEl>
                                          <p:spTgt spid="41"/>
                                        </p:tgtEl>
                                        <p:attrNameLst>
                                          <p:attrName>ppt_y</p:attrName>
                                        </p:attrNameLst>
                                      </p:cBhvr>
                                      <p:tavLst>
                                        <p:tav tm="0">
                                          <p:val>
                                            <p:strVal val="#ppt_y+#ppt_h*1.125000"/>
                                          </p:val>
                                        </p:tav>
                                        <p:tav tm="100000">
                                          <p:val>
                                            <p:strVal val="#ppt_y"/>
                                          </p:val>
                                        </p:tav>
                                      </p:tavLst>
                                    </p:anim>
                                    <p:animEffect transition="in" filter="wipe(up)">
                                      <p:cBhvr>
                                        <p:cTn id="93" dur="750"/>
                                        <p:tgtEl>
                                          <p:spTgt spid="41"/>
                                        </p:tgtEl>
                                      </p:cBhvr>
                                    </p:animEffect>
                                  </p:childTnLst>
                                </p:cTn>
                              </p:par>
                              <p:par>
                                <p:cTn id="94" presetID="12" presetClass="entr" presetSubtype="4" fill="hold" grpId="0" nodeType="withEffect">
                                  <p:stCondLst>
                                    <p:cond delay="0"/>
                                  </p:stCondLst>
                                  <p:childTnLst>
                                    <p:set>
                                      <p:cBhvr>
                                        <p:cTn id="95" dur="1" fill="hold">
                                          <p:stCondLst>
                                            <p:cond delay="0"/>
                                          </p:stCondLst>
                                        </p:cTn>
                                        <p:tgtEl>
                                          <p:spTgt spid="30"/>
                                        </p:tgtEl>
                                        <p:attrNameLst>
                                          <p:attrName>style.visibility</p:attrName>
                                        </p:attrNameLst>
                                      </p:cBhvr>
                                      <p:to>
                                        <p:strVal val="visible"/>
                                      </p:to>
                                    </p:set>
                                    <p:anim calcmode="lin" valueType="num">
                                      <p:cBhvr additive="base">
                                        <p:cTn id="96" dur="750"/>
                                        <p:tgtEl>
                                          <p:spTgt spid="30"/>
                                        </p:tgtEl>
                                        <p:attrNameLst>
                                          <p:attrName>ppt_y</p:attrName>
                                        </p:attrNameLst>
                                      </p:cBhvr>
                                      <p:tavLst>
                                        <p:tav tm="0">
                                          <p:val>
                                            <p:strVal val="#ppt_y+#ppt_h*1.125000"/>
                                          </p:val>
                                        </p:tav>
                                        <p:tav tm="100000">
                                          <p:val>
                                            <p:strVal val="#ppt_y"/>
                                          </p:val>
                                        </p:tav>
                                      </p:tavLst>
                                    </p:anim>
                                    <p:animEffect transition="in" filter="wipe(up)">
                                      <p:cBhvr>
                                        <p:cTn id="97" dur="750"/>
                                        <p:tgtEl>
                                          <p:spTgt spid="30"/>
                                        </p:tgtEl>
                                      </p:cBhvr>
                                    </p:animEffect>
                                  </p:childTnLst>
                                </p:cTn>
                              </p:par>
                              <p:par>
                                <p:cTn id="98" presetID="12" presetClass="entr" presetSubtype="4" fill="hold" grpId="0" nodeType="withEffect">
                                  <p:stCondLst>
                                    <p:cond delay="0"/>
                                  </p:stCondLst>
                                  <p:childTnLst>
                                    <p:set>
                                      <p:cBhvr>
                                        <p:cTn id="99" dur="1" fill="hold">
                                          <p:stCondLst>
                                            <p:cond delay="0"/>
                                          </p:stCondLst>
                                        </p:cTn>
                                        <p:tgtEl>
                                          <p:spTgt spid="39"/>
                                        </p:tgtEl>
                                        <p:attrNameLst>
                                          <p:attrName>style.visibility</p:attrName>
                                        </p:attrNameLst>
                                      </p:cBhvr>
                                      <p:to>
                                        <p:strVal val="visible"/>
                                      </p:to>
                                    </p:set>
                                    <p:anim calcmode="lin" valueType="num">
                                      <p:cBhvr additive="base">
                                        <p:cTn id="100" dur="750"/>
                                        <p:tgtEl>
                                          <p:spTgt spid="39"/>
                                        </p:tgtEl>
                                        <p:attrNameLst>
                                          <p:attrName>ppt_y</p:attrName>
                                        </p:attrNameLst>
                                      </p:cBhvr>
                                      <p:tavLst>
                                        <p:tav tm="0">
                                          <p:val>
                                            <p:strVal val="#ppt_y+#ppt_h*1.125000"/>
                                          </p:val>
                                        </p:tav>
                                        <p:tav tm="100000">
                                          <p:val>
                                            <p:strVal val="#ppt_y"/>
                                          </p:val>
                                        </p:tav>
                                      </p:tavLst>
                                    </p:anim>
                                    <p:animEffect transition="in" filter="wipe(up)">
                                      <p:cBhvr>
                                        <p:cTn id="101" dur="750"/>
                                        <p:tgtEl>
                                          <p:spTgt spid="39"/>
                                        </p:tgtEl>
                                      </p:cBhvr>
                                    </p:animEffect>
                                  </p:childTnLst>
                                </p:cTn>
                              </p:par>
                              <p:par>
                                <p:cTn id="102" presetID="12" presetClass="entr" presetSubtype="4" fill="hold" grpId="0" nodeType="withEffect">
                                  <p:stCondLst>
                                    <p:cond delay="0"/>
                                  </p:stCondLst>
                                  <p:childTnLst>
                                    <p:set>
                                      <p:cBhvr>
                                        <p:cTn id="103" dur="1" fill="hold">
                                          <p:stCondLst>
                                            <p:cond delay="0"/>
                                          </p:stCondLst>
                                        </p:cTn>
                                        <p:tgtEl>
                                          <p:spTgt spid="21"/>
                                        </p:tgtEl>
                                        <p:attrNameLst>
                                          <p:attrName>style.visibility</p:attrName>
                                        </p:attrNameLst>
                                      </p:cBhvr>
                                      <p:to>
                                        <p:strVal val="visible"/>
                                      </p:to>
                                    </p:set>
                                    <p:anim calcmode="lin" valueType="num">
                                      <p:cBhvr additive="base">
                                        <p:cTn id="104" dur="750"/>
                                        <p:tgtEl>
                                          <p:spTgt spid="21"/>
                                        </p:tgtEl>
                                        <p:attrNameLst>
                                          <p:attrName>ppt_y</p:attrName>
                                        </p:attrNameLst>
                                      </p:cBhvr>
                                      <p:tavLst>
                                        <p:tav tm="0">
                                          <p:val>
                                            <p:strVal val="#ppt_y+#ppt_h*1.125000"/>
                                          </p:val>
                                        </p:tav>
                                        <p:tav tm="100000">
                                          <p:val>
                                            <p:strVal val="#ppt_y"/>
                                          </p:val>
                                        </p:tav>
                                      </p:tavLst>
                                    </p:anim>
                                    <p:animEffect transition="in" filter="wipe(up)">
                                      <p:cBhvr>
                                        <p:cTn id="105" dur="750"/>
                                        <p:tgtEl>
                                          <p:spTgt spid="21"/>
                                        </p:tgtEl>
                                      </p:cBhvr>
                                    </p:animEffect>
                                  </p:childTnLst>
                                </p:cTn>
                              </p:par>
                              <p:par>
                                <p:cTn id="106" presetID="12" presetClass="entr" presetSubtype="4" fill="hold" grpId="0" nodeType="withEffect">
                                  <p:stCondLst>
                                    <p:cond delay="0"/>
                                  </p:stCondLst>
                                  <p:childTnLst>
                                    <p:set>
                                      <p:cBhvr>
                                        <p:cTn id="107" dur="1" fill="hold">
                                          <p:stCondLst>
                                            <p:cond delay="0"/>
                                          </p:stCondLst>
                                        </p:cTn>
                                        <p:tgtEl>
                                          <p:spTgt spid="12"/>
                                        </p:tgtEl>
                                        <p:attrNameLst>
                                          <p:attrName>style.visibility</p:attrName>
                                        </p:attrNameLst>
                                      </p:cBhvr>
                                      <p:to>
                                        <p:strVal val="visible"/>
                                      </p:to>
                                    </p:set>
                                    <p:anim calcmode="lin" valueType="num">
                                      <p:cBhvr additive="base">
                                        <p:cTn id="108" dur="750"/>
                                        <p:tgtEl>
                                          <p:spTgt spid="12"/>
                                        </p:tgtEl>
                                        <p:attrNameLst>
                                          <p:attrName>ppt_y</p:attrName>
                                        </p:attrNameLst>
                                      </p:cBhvr>
                                      <p:tavLst>
                                        <p:tav tm="0">
                                          <p:val>
                                            <p:strVal val="#ppt_y+#ppt_h*1.125000"/>
                                          </p:val>
                                        </p:tav>
                                        <p:tav tm="100000">
                                          <p:val>
                                            <p:strVal val="#ppt_y"/>
                                          </p:val>
                                        </p:tav>
                                      </p:tavLst>
                                    </p:anim>
                                    <p:animEffect transition="in" filter="wipe(up)">
                                      <p:cBhvr>
                                        <p:cTn id="109" dur="75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0" grpId="0" animBg="1"/>
      <p:bldP spid="11" grpId="0" animBg="1"/>
      <p:bldP spid="12" grpId="0" animBg="1"/>
      <p:bldP spid="13" grpId="0"/>
      <p:bldP spid="14" grpId="0"/>
      <p:bldP spid="19" grpId="0" animBg="1"/>
      <p:bldP spid="20" grpId="0" animBg="1"/>
      <p:bldP spid="21" grpId="0" animBg="1"/>
      <p:bldP spid="22" grpId="0"/>
      <p:bldP spid="23" grpId="0"/>
      <p:bldP spid="28" grpId="0" animBg="1"/>
      <p:bldP spid="29" grpId="0" animBg="1"/>
      <p:bldP spid="30" grpId="0" animBg="1"/>
      <p:bldP spid="31" grpId="0"/>
      <p:bldP spid="32" grpId="0"/>
      <p:bldP spid="37" grpId="0" animBg="1"/>
      <p:bldP spid="38" grpId="0" animBg="1"/>
      <p:bldP spid="39" grpId="0" animBg="1"/>
      <p:bldP spid="40" grpId="0"/>
      <p:bldP spid="4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a:off x="5967413" y="0"/>
            <a:ext cx="0" cy="4093029"/>
          </a:xfrm>
          <a:prstGeom prst="line">
            <a:avLst/>
          </a:prstGeom>
          <a:ln>
            <a:solidFill>
              <a:schemeClr val="bg1"/>
            </a:solidFill>
          </a:ln>
          <a:effectLst>
            <a:glow rad="127000">
              <a:srgbClr val="FFC000">
                <a:alpha val="40000"/>
              </a:srgbClr>
            </a:glow>
          </a:effectLst>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a:off x="2510971" y="3962400"/>
            <a:ext cx="6908800" cy="0"/>
          </a:xfrm>
          <a:prstGeom prst="line">
            <a:avLst/>
          </a:prstGeom>
          <a:ln>
            <a:solidFill>
              <a:schemeClr val="bg1"/>
            </a:solidFill>
          </a:ln>
          <a:effectLst>
            <a:glow rad="127000">
              <a:srgbClr val="FFC000">
                <a:alpha val="40000"/>
              </a:srgbClr>
            </a:glow>
          </a:effectLst>
        </p:spPr>
        <p:style>
          <a:lnRef idx="1">
            <a:schemeClr val="accent1"/>
          </a:lnRef>
          <a:fillRef idx="0">
            <a:schemeClr val="accent1"/>
          </a:fillRef>
          <a:effectRef idx="0">
            <a:schemeClr val="accent1"/>
          </a:effectRef>
          <a:fontRef idx="minor">
            <a:schemeClr val="tx1"/>
          </a:fontRef>
        </p:style>
      </p:cxnSp>
      <p:sp>
        <p:nvSpPr>
          <p:cNvPr id="5" name="TextBox 42" descr="6A3013BADB884660B194CAD3FEF2932C# #TextBox 42"/>
          <p:cNvSpPr txBox="1">
            <a:spLocks noChangeArrowheads="1"/>
          </p:cNvSpPr>
          <p:nvPr/>
        </p:nvSpPr>
        <p:spPr bwMode="auto">
          <a:xfrm>
            <a:off x="6445250" y="3446463"/>
            <a:ext cx="29559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eaLnBrk="1" hangingPunct="1"/>
            <a:r>
              <a:rPr lang="zh-CN" altLang="en-US" sz="3600">
                <a:latin typeface="微软雅黑" pitchFamily="34" charset="-122"/>
                <a:ea typeface="微软雅黑" pitchFamily="34" charset="-122"/>
              </a:rPr>
              <a:t>成果项目展示</a:t>
            </a:r>
          </a:p>
        </p:txBody>
      </p:sp>
      <p:sp>
        <p:nvSpPr>
          <p:cNvPr id="6" name="TextBox 42" descr="6A3013BADB884660B194CAD3FEF2932C# #TextBox 42"/>
          <p:cNvSpPr txBox="1">
            <a:spLocks noChangeArrowheads="1"/>
          </p:cNvSpPr>
          <p:nvPr/>
        </p:nvSpPr>
        <p:spPr bwMode="auto">
          <a:xfrm>
            <a:off x="2503488" y="1468438"/>
            <a:ext cx="3178175" cy="315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eaLnBrk="1" hangingPunct="1"/>
            <a:r>
              <a:rPr lang="en-US" altLang="zh-CN" sz="19900">
                <a:latin typeface="微软雅黑" pitchFamily="34" charset="-122"/>
                <a:ea typeface="微软雅黑" pitchFamily="34" charset="-122"/>
              </a:rPr>
              <a:t>03</a:t>
            </a:r>
            <a:endParaRPr lang="zh-CN" altLang="en-US" sz="19900">
              <a:latin typeface="微软雅黑" pitchFamily="34" charset="-122"/>
              <a:ea typeface="微软雅黑" pitchFamily="34" charset="-122"/>
            </a:endParaRPr>
          </a:p>
        </p:txBody>
      </p:sp>
    </p:spTree>
  </p:cSld>
  <p:clrMapOvr>
    <a:masterClrMapping/>
  </p:clrMapOvr>
  <p:transition spd="slow" advClick="0" advTm="0">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500"/>
                                        <p:tgtEl>
                                          <p:spTgt spid="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37"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outVertical)">
                                      <p:cBhvr>
                                        <p:cTn id="12" dur="1000"/>
                                        <p:tgtEl>
                                          <p:spTgt spid="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1000" fill="hold"/>
                                        <p:tgtEl>
                                          <p:spTgt spid="6"/>
                                        </p:tgtEl>
                                        <p:attrNameLst>
                                          <p:attrName>ppt_w</p:attrName>
                                        </p:attrNameLst>
                                      </p:cBhvr>
                                      <p:tavLst>
                                        <p:tav tm="0">
                                          <p:val>
                                            <p:fltVal val="0"/>
                                          </p:val>
                                        </p:tav>
                                        <p:tav tm="100000">
                                          <p:val>
                                            <p:strVal val="#ppt_w"/>
                                          </p:val>
                                        </p:tav>
                                      </p:tavLst>
                                    </p:anim>
                                    <p:anim calcmode="lin" valueType="num">
                                      <p:cBhvr>
                                        <p:cTn id="18" dur="1000" fill="hold"/>
                                        <p:tgtEl>
                                          <p:spTgt spid="6"/>
                                        </p:tgtEl>
                                        <p:attrNameLst>
                                          <p:attrName>ppt_h</p:attrName>
                                        </p:attrNameLst>
                                      </p:cBhvr>
                                      <p:tavLst>
                                        <p:tav tm="0">
                                          <p:val>
                                            <p:fltVal val="0"/>
                                          </p:val>
                                        </p:tav>
                                        <p:tav tm="100000">
                                          <p:val>
                                            <p:strVal val="#ppt_h"/>
                                          </p:val>
                                        </p:tav>
                                      </p:tavLst>
                                    </p:anim>
                                    <p:animEffect transition="in" filter="fade">
                                      <p:cBhvr>
                                        <p:cTn id="19" dur="1000"/>
                                        <p:tgtEl>
                                          <p:spTgt spid="6"/>
                                        </p:tgtEl>
                                      </p:cBhvr>
                                    </p:animEffect>
                                  </p:childTnLst>
                                </p:cTn>
                              </p:par>
                              <p:par>
                                <p:cTn id="20" presetID="23" presetClass="entr" presetSubtype="36"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1000" fill="hold"/>
                                        <p:tgtEl>
                                          <p:spTgt spid="5"/>
                                        </p:tgtEl>
                                        <p:attrNameLst>
                                          <p:attrName>ppt_w</p:attrName>
                                        </p:attrNameLst>
                                      </p:cBhvr>
                                      <p:tavLst>
                                        <p:tav tm="0">
                                          <p:val>
                                            <p:strVal val="(6*min(max(#ppt_w*#ppt_h,.3),1)-7.4)/-.7*#ppt_w"/>
                                          </p:val>
                                        </p:tav>
                                        <p:tav tm="100000">
                                          <p:val>
                                            <p:strVal val="#ppt_w"/>
                                          </p:val>
                                        </p:tav>
                                      </p:tavLst>
                                    </p:anim>
                                    <p:anim calcmode="lin" valueType="num">
                                      <p:cBhvr>
                                        <p:cTn id="23" dur="1000" fill="hold"/>
                                        <p:tgtEl>
                                          <p:spTgt spid="5"/>
                                        </p:tgtEl>
                                        <p:attrNameLst>
                                          <p:attrName>ppt_h</p:attrName>
                                        </p:attrNameLst>
                                      </p:cBhvr>
                                      <p:tavLst>
                                        <p:tav tm="0">
                                          <p:val>
                                            <p:strVal val="(6*min(max(#ppt_w*#ppt_h,.3),1)-7.4)/-.7*#ppt_h"/>
                                          </p:val>
                                        </p:tav>
                                        <p:tav tm="100000">
                                          <p:val>
                                            <p:strVal val="#ppt_h"/>
                                          </p:val>
                                        </p:tav>
                                      </p:tavLst>
                                    </p:anim>
                                    <p:anim calcmode="lin" valueType="num">
                                      <p:cBhvr>
                                        <p:cTn id="24" dur="1000" fill="hold"/>
                                        <p:tgtEl>
                                          <p:spTgt spid="5"/>
                                        </p:tgtEl>
                                        <p:attrNameLst>
                                          <p:attrName>ppt_x</p:attrName>
                                        </p:attrNameLst>
                                      </p:cBhvr>
                                      <p:tavLst>
                                        <p:tav tm="0">
                                          <p:val>
                                            <p:fltVal val="0.5"/>
                                          </p:val>
                                        </p:tav>
                                        <p:tav tm="100000">
                                          <p:val>
                                            <p:strVal val="#ppt_x"/>
                                          </p:val>
                                        </p:tav>
                                      </p:tavLst>
                                    </p:anim>
                                    <p:anim calcmode="lin" valueType="num">
                                      <p:cBhvr>
                                        <p:cTn id="25" dur="1000" fill="hold"/>
                                        <p:tgtEl>
                                          <p:spTgt spid="5"/>
                                        </p:tgtEl>
                                        <p:attrNameLst>
                                          <p:attrName>ppt_y</p:attrName>
                                        </p:attrNameLst>
                                      </p:cBhvr>
                                      <p:tavLst>
                                        <p:tav tm="0">
                                          <p:val>
                                            <p:strVal val="1+(6*min(max(#ppt_w*#ppt_h,.3),1)-7.4)/-.7*#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标注 2"/>
          <p:cNvSpPr/>
          <p:nvPr/>
        </p:nvSpPr>
        <p:spPr>
          <a:xfrm>
            <a:off x="5282083" y="117454"/>
            <a:ext cx="2583542" cy="508000"/>
          </a:xfrm>
          <a:prstGeom prst="wedgeRectCallout">
            <a:avLst/>
          </a:prstGeom>
          <a:noFill/>
          <a:ln>
            <a:solidFill>
              <a:schemeClr val="bg1"/>
            </a:solidFill>
          </a:ln>
          <a:effectLst>
            <a:glow rad="88900">
              <a:srgbClr val="FFC000">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31749" name="文本框 3"/>
          <p:cNvSpPr txBox="1">
            <a:spLocks noChangeArrowheads="1"/>
          </p:cNvSpPr>
          <p:nvPr/>
        </p:nvSpPr>
        <p:spPr bwMode="auto">
          <a:xfrm>
            <a:off x="5429250" y="171450"/>
            <a:ext cx="22891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r>
              <a:rPr lang="zh-CN" altLang="en-US" sz="2000">
                <a:latin typeface="微软雅黑" pitchFamily="34" charset="-122"/>
                <a:ea typeface="微软雅黑" pitchFamily="34" charset="-122"/>
              </a:rPr>
              <a:t>单击此处添加标题</a:t>
            </a:r>
          </a:p>
        </p:txBody>
      </p:sp>
      <p:pic>
        <p:nvPicPr>
          <p:cNvPr id="5" name="Picture 3" descr="C:\Users\Administrator\Desktop\787637.pn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829050" y="1155700"/>
            <a:ext cx="3876675" cy="5456238"/>
          </a:xfrm>
          <a:prstGeom prst="rect">
            <a:avLst/>
          </a:prstGeom>
          <a:noFill/>
          <a:effectLst>
            <a:outerShdw blurRad="50800" dist="38100" dir="5400000" algn="t" rotWithShape="0">
              <a:prstClr val="black">
                <a:alpha val="40000"/>
              </a:prstClr>
            </a:outerShdw>
          </a:effectLst>
          <a:extLst>
            <a:ext uri="{909E8E84-426E-40DD-AFC4-6F175D3DCCD1}">
              <a14:hiddenFill xmlns:a14="http://schemas.microsoft.com/office/drawing/2010/main">
                <a:solidFill>
                  <a:srgbClr val="FFFFFF"/>
                </a:solidFill>
              </a14:hiddenFill>
            </a:ext>
          </a:extLst>
        </p:spPr>
      </p:pic>
      <p:grpSp>
        <p:nvGrpSpPr>
          <p:cNvPr id="6" name="组合 5"/>
          <p:cNvGrpSpPr>
            <a:grpSpLocks/>
          </p:cNvGrpSpPr>
          <p:nvPr/>
        </p:nvGrpSpPr>
        <p:grpSpPr bwMode="auto">
          <a:xfrm>
            <a:off x="5257800" y="5448300"/>
            <a:ext cx="1019175" cy="1019175"/>
            <a:chOff x="3832873" y="2297208"/>
            <a:chExt cx="1516550" cy="1516550"/>
          </a:xfrm>
        </p:grpSpPr>
        <p:grpSp>
          <p:nvGrpSpPr>
            <p:cNvPr id="7" name="组合 6"/>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9" name="同心圆 8"/>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anchor="ctr"/>
              <a:lstStyle/>
              <a:p>
                <a:pPr algn="ctr" defTabSz="1219170">
                  <a:defRPr/>
                </a:pPr>
                <a:endParaRPr lang="zh-CN" altLang="en-US" sz="2400" kern="0">
                  <a:solidFill>
                    <a:sysClr val="windowText" lastClr="000000"/>
                  </a:solidFill>
                  <a:latin typeface="Calibri"/>
                  <a:ea typeface="宋体"/>
                </a:endParaRPr>
              </a:p>
            </p:txBody>
          </p:sp>
          <p:sp>
            <p:nvSpPr>
              <p:cNvPr id="10" name="椭圆 9"/>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anchor="ctr"/>
              <a:lstStyle/>
              <a:p>
                <a:pPr algn="ctr" defTabSz="1219170">
                  <a:defRPr/>
                </a:pPr>
                <a:endParaRPr lang="zh-CN" altLang="en-US" sz="2400" kern="0">
                  <a:solidFill>
                    <a:sysClr val="window" lastClr="FFFFFF"/>
                  </a:solidFill>
                  <a:latin typeface="Calibri"/>
                  <a:ea typeface="宋体"/>
                </a:endParaRPr>
              </a:p>
            </p:txBody>
          </p:sp>
        </p:grpSp>
        <p:sp>
          <p:nvSpPr>
            <p:cNvPr id="8" name="椭圆 7"/>
            <p:cNvSpPr/>
            <p:nvPr/>
          </p:nvSpPr>
          <p:spPr>
            <a:xfrm>
              <a:off x="3983164" y="2466913"/>
              <a:ext cx="1185736" cy="1185736"/>
            </a:xfrm>
            <a:prstGeom prst="ellipse">
              <a:avLst/>
            </a:prstGeom>
            <a:gradFill>
              <a:gsLst>
                <a:gs pos="5000">
                  <a:srgbClr val="FED755"/>
                </a:gs>
                <a:gs pos="100000">
                  <a:srgbClr val="FB5F05"/>
                </a:gs>
              </a:gsLst>
              <a:lin ang="13800000" scaled="0"/>
            </a:gra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p>
          </p:txBody>
        </p:sp>
      </p:grpSp>
      <p:grpSp>
        <p:nvGrpSpPr>
          <p:cNvPr id="11" name="组合 10"/>
          <p:cNvGrpSpPr>
            <a:grpSpLocks/>
          </p:cNvGrpSpPr>
          <p:nvPr/>
        </p:nvGrpSpPr>
        <p:grpSpPr bwMode="auto">
          <a:xfrm>
            <a:off x="4248150" y="4359275"/>
            <a:ext cx="1019175" cy="1020763"/>
            <a:chOff x="3832873" y="2297208"/>
            <a:chExt cx="1516550" cy="1516550"/>
          </a:xfrm>
        </p:grpSpPr>
        <p:grpSp>
          <p:nvGrpSpPr>
            <p:cNvPr id="12" name="组合 11"/>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14" name="同心圆 13"/>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anchor="ctr"/>
              <a:lstStyle/>
              <a:p>
                <a:pPr algn="ctr" defTabSz="1219170">
                  <a:defRPr/>
                </a:pPr>
                <a:endParaRPr lang="zh-CN" altLang="en-US" sz="2400" kern="0">
                  <a:solidFill>
                    <a:sysClr val="windowText" lastClr="000000"/>
                  </a:solidFill>
                  <a:latin typeface="Calibri"/>
                  <a:ea typeface="宋体"/>
                </a:endParaRPr>
              </a:p>
            </p:txBody>
          </p:sp>
          <p:sp>
            <p:nvSpPr>
              <p:cNvPr id="15" name="椭圆 14"/>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anchor="ctr"/>
              <a:lstStyle/>
              <a:p>
                <a:pPr algn="ctr" defTabSz="1219170">
                  <a:defRPr/>
                </a:pPr>
                <a:endParaRPr lang="zh-CN" altLang="en-US" sz="2400" kern="0">
                  <a:solidFill>
                    <a:sysClr val="window" lastClr="FFFFFF"/>
                  </a:solidFill>
                  <a:latin typeface="Calibri"/>
                  <a:ea typeface="宋体"/>
                </a:endParaRPr>
              </a:p>
            </p:txBody>
          </p:sp>
        </p:grpSp>
        <p:sp>
          <p:nvSpPr>
            <p:cNvPr id="13" name="椭圆 12"/>
            <p:cNvSpPr/>
            <p:nvPr/>
          </p:nvSpPr>
          <p:spPr>
            <a:xfrm>
              <a:off x="3983164" y="2466913"/>
              <a:ext cx="1185736" cy="1185736"/>
            </a:xfrm>
            <a:prstGeom prst="ellipse">
              <a:avLst/>
            </a:prstGeom>
            <a:gradFill>
              <a:gsLst>
                <a:gs pos="5000">
                  <a:srgbClr val="FED755"/>
                </a:gs>
                <a:gs pos="100000">
                  <a:srgbClr val="FB5F05"/>
                </a:gs>
              </a:gsLst>
              <a:lin ang="13800000" scaled="0"/>
            </a:gra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p>
          </p:txBody>
        </p:sp>
      </p:grpSp>
      <p:grpSp>
        <p:nvGrpSpPr>
          <p:cNvPr id="16" name="组合 15"/>
          <p:cNvGrpSpPr>
            <a:grpSpLocks/>
          </p:cNvGrpSpPr>
          <p:nvPr/>
        </p:nvGrpSpPr>
        <p:grpSpPr bwMode="auto">
          <a:xfrm>
            <a:off x="6283325" y="3695700"/>
            <a:ext cx="1019175" cy="1019175"/>
            <a:chOff x="3832873" y="2297208"/>
            <a:chExt cx="1516550" cy="1516550"/>
          </a:xfrm>
        </p:grpSpPr>
        <p:grpSp>
          <p:nvGrpSpPr>
            <p:cNvPr id="17" name="组合 16"/>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19" name="同心圆 18"/>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anchor="ctr"/>
              <a:lstStyle/>
              <a:p>
                <a:pPr algn="ctr" defTabSz="1219170">
                  <a:defRPr/>
                </a:pPr>
                <a:endParaRPr lang="zh-CN" altLang="en-US" sz="2400" kern="0">
                  <a:solidFill>
                    <a:sysClr val="windowText" lastClr="000000"/>
                  </a:solidFill>
                  <a:latin typeface="Calibri"/>
                  <a:ea typeface="宋体"/>
                </a:endParaRPr>
              </a:p>
            </p:txBody>
          </p:sp>
          <p:sp>
            <p:nvSpPr>
              <p:cNvPr id="20" name="椭圆 19"/>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anchor="ctr"/>
              <a:lstStyle/>
              <a:p>
                <a:pPr algn="ctr" defTabSz="1219170">
                  <a:defRPr/>
                </a:pPr>
                <a:endParaRPr lang="zh-CN" altLang="en-US" sz="2400" kern="0">
                  <a:solidFill>
                    <a:sysClr val="window" lastClr="FFFFFF"/>
                  </a:solidFill>
                  <a:latin typeface="Calibri"/>
                  <a:ea typeface="宋体"/>
                </a:endParaRPr>
              </a:p>
            </p:txBody>
          </p:sp>
        </p:grpSp>
        <p:sp>
          <p:nvSpPr>
            <p:cNvPr id="18" name="椭圆 17"/>
            <p:cNvSpPr/>
            <p:nvPr/>
          </p:nvSpPr>
          <p:spPr>
            <a:xfrm>
              <a:off x="3983164" y="2466913"/>
              <a:ext cx="1185736" cy="1185736"/>
            </a:xfrm>
            <a:prstGeom prst="ellipse">
              <a:avLst/>
            </a:prstGeom>
            <a:gradFill>
              <a:gsLst>
                <a:gs pos="5000">
                  <a:srgbClr val="FED755"/>
                </a:gs>
                <a:gs pos="100000">
                  <a:srgbClr val="FB5F05"/>
                </a:gs>
              </a:gsLst>
              <a:lin ang="13800000" scaled="0"/>
            </a:gra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p>
          </p:txBody>
        </p:sp>
      </p:grpSp>
      <p:grpSp>
        <p:nvGrpSpPr>
          <p:cNvPr id="21" name="组合 20"/>
          <p:cNvGrpSpPr>
            <a:grpSpLocks/>
          </p:cNvGrpSpPr>
          <p:nvPr/>
        </p:nvGrpSpPr>
        <p:grpSpPr bwMode="auto">
          <a:xfrm>
            <a:off x="4248150" y="3063875"/>
            <a:ext cx="1019175" cy="1020763"/>
            <a:chOff x="3832873" y="2297208"/>
            <a:chExt cx="1516550" cy="1516550"/>
          </a:xfrm>
        </p:grpSpPr>
        <p:grpSp>
          <p:nvGrpSpPr>
            <p:cNvPr id="22" name="组合 21"/>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24" name="同心圆 23"/>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anchor="ctr"/>
              <a:lstStyle/>
              <a:p>
                <a:pPr algn="ctr" defTabSz="1219170">
                  <a:defRPr/>
                </a:pPr>
                <a:endParaRPr lang="zh-CN" altLang="en-US" sz="2400" kern="0">
                  <a:solidFill>
                    <a:sysClr val="windowText" lastClr="000000"/>
                  </a:solidFill>
                  <a:latin typeface="Calibri"/>
                  <a:ea typeface="宋体"/>
                </a:endParaRPr>
              </a:p>
            </p:txBody>
          </p:sp>
          <p:sp>
            <p:nvSpPr>
              <p:cNvPr id="25" name="椭圆 24"/>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anchor="ctr"/>
              <a:lstStyle/>
              <a:p>
                <a:pPr algn="ctr" defTabSz="1219170">
                  <a:defRPr/>
                </a:pPr>
                <a:endParaRPr lang="zh-CN" altLang="en-US" sz="2400" kern="0">
                  <a:solidFill>
                    <a:sysClr val="window" lastClr="FFFFFF"/>
                  </a:solidFill>
                  <a:latin typeface="Calibri"/>
                  <a:ea typeface="宋体"/>
                </a:endParaRPr>
              </a:p>
            </p:txBody>
          </p:sp>
        </p:grpSp>
        <p:sp>
          <p:nvSpPr>
            <p:cNvPr id="23" name="椭圆 22"/>
            <p:cNvSpPr/>
            <p:nvPr/>
          </p:nvSpPr>
          <p:spPr>
            <a:xfrm>
              <a:off x="3983164" y="2466913"/>
              <a:ext cx="1185736" cy="1185736"/>
            </a:xfrm>
            <a:prstGeom prst="ellipse">
              <a:avLst/>
            </a:prstGeom>
            <a:gradFill>
              <a:gsLst>
                <a:gs pos="5000">
                  <a:srgbClr val="FED755"/>
                </a:gs>
                <a:gs pos="100000">
                  <a:srgbClr val="FB5F05"/>
                </a:gs>
              </a:gsLst>
              <a:lin ang="13800000" scaled="0"/>
            </a:gra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p>
          </p:txBody>
        </p:sp>
      </p:grpSp>
      <p:grpSp>
        <p:nvGrpSpPr>
          <p:cNvPr id="26" name="组合 25"/>
          <p:cNvGrpSpPr>
            <a:grpSpLocks/>
          </p:cNvGrpSpPr>
          <p:nvPr/>
        </p:nvGrpSpPr>
        <p:grpSpPr bwMode="auto">
          <a:xfrm>
            <a:off x="6283325" y="2384425"/>
            <a:ext cx="1019175" cy="1019175"/>
            <a:chOff x="3832873" y="2297208"/>
            <a:chExt cx="1516550" cy="1516550"/>
          </a:xfrm>
        </p:grpSpPr>
        <p:grpSp>
          <p:nvGrpSpPr>
            <p:cNvPr id="27" name="组合 26"/>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29" name="同心圆 28"/>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anchor="ctr"/>
              <a:lstStyle/>
              <a:p>
                <a:pPr algn="ctr" defTabSz="1219170">
                  <a:defRPr/>
                </a:pPr>
                <a:endParaRPr lang="zh-CN" altLang="en-US" sz="2400" kern="0">
                  <a:solidFill>
                    <a:sysClr val="windowText" lastClr="000000"/>
                  </a:solidFill>
                  <a:latin typeface="Calibri"/>
                  <a:ea typeface="宋体"/>
                </a:endParaRPr>
              </a:p>
            </p:txBody>
          </p:sp>
          <p:sp>
            <p:nvSpPr>
              <p:cNvPr id="30" name="椭圆 29"/>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anchor="ctr"/>
              <a:lstStyle/>
              <a:p>
                <a:pPr algn="ctr" defTabSz="1219170">
                  <a:defRPr/>
                </a:pPr>
                <a:endParaRPr lang="zh-CN" altLang="en-US" sz="2400" kern="0">
                  <a:solidFill>
                    <a:sysClr val="window" lastClr="FFFFFF"/>
                  </a:solidFill>
                  <a:latin typeface="Calibri"/>
                  <a:ea typeface="宋体"/>
                </a:endParaRPr>
              </a:p>
            </p:txBody>
          </p:sp>
        </p:grpSp>
        <p:sp>
          <p:nvSpPr>
            <p:cNvPr id="28" name="椭圆 27"/>
            <p:cNvSpPr/>
            <p:nvPr/>
          </p:nvSpPr>
          <p:spPr>
            <a:xfrm>
              <a:off x="3983164" y="2466913"/>
              <a:ext cx="1185736" cy="1185736"/>
            </a:xfrm>
            <a:prstGeom prst="ellipse">
              <a:avLst/>
            </a:prstGeom>
            <a:gradFill>
              <a:gsLst>
                <a:gs pos="5000">
                  <a:srgbClr val="FED755"/>
                </a:gs>
                <a:gs pos="100000">
                  <a:srgbClr val="FB5F05"/>
                </a:gs>
              </a:gsLst>
              <a:lin ang="13800000" scaled="0"/>
            </a:gra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p>
          </p:txBody>
        </p:sp>
      </p:grpSp>
      <p:grpSp>
        <p:nvGrpSpPr>
          <p:cNvPr id="31" name="组合 30"/>
          <p:cNvGrpSpPr>
            <a:grpSpLocks/>
          </p:cNvGrpSpPr>
          <p:nvPr/>
        </p:nvGrpSpPr>
        <p:grpSpPr bwMode="auto">
          <a:xfrm>
            <a:off x="5257800" y="1257300"/>
            <a:ext cx="1019175" cy="1019175"/>
            <a:chOff x="3832873" y="2297208"/>
            <a:chExt cx="1516550" cy="1516550"/>
          </a:xfrm>
        </p:grpSpPr>
        <p:grpSp>
          <p:nvGrpSpPr>
            <p:cNvPr id="32" name="组合 31"/>
            <p:cNvGrpSpPr/>
            <p:nvPr/>
          </p:nvGrpSpPr>
          <p:grpSpPr>
            <a:xfrm>
              <a:off x="3832873" y="2297208"/>
              <a:ext cx="1516550" cy="1516550"/>
              <a:chOff x="304800" y="673100"/>
              <a:chExt cx="4000500" cy="4000500"/>
            </a:xfrm>
            <a:effectLst>
              <a:outerShdw blurRad="444500" dist="254000" dir="8100000" algn="tr" rotWithShape="0">
                <a:prstClr val="black">
                  <a:alpha val="50000"/>
                </a:prstClr>
              </a:outerShdw>
            </a:effectLst>
          </p:grpSpPr>
          <p:sp>
            <p:nvSpPr>
              <p:cNvPr id="34" name="同心圆 33"/>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anchor="ctr"/>
              <a:lstStyle/>
              <a:p>
                <a:pPr algn="ctr" defTabSz="1219170">
                  <a:defRPr/>
                </a:pPr>
                <a:endParaRPr lang="zh-CN" altLang="en-US" sz="2400" kern="0">
                  <a:solidFill>
                    <a:sysClr val="windowText" lastClr="000000"/>
                  </a:solidFill>
                  <a:latin typeface="Calibri"/>
                  <a:ea typeface="宋体"/>
                </a:endParaRPr>
              </a:p>
            </p:txBody>
          </p:sp>
          <p:sp>
            <p:nvSpPr>
              <p:cNvPr id="35" name="椭圆 34"/>
              <p:cNvSpPr/>
              <p:nvPr/>
            </p:nvSpPr>
            <p:spPr>
              <a:xfrm>
                <a:off x="392113" y="760413"/>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anchor="ctr"/>
              <a:lstStyle/>
              <a:p>
                <a:pPr algn="ctr" defTabSz="1219170">
                  <a:defRPr/>
                </a:pPr>
                <a:endParaRPr lang="zh-CN" altLang="en-US" sz="2400" kern="0">
                  <a:solidFill>
                    <a:sysClr val="window" lastClr="FFFFFF"/>
                  </a:solidFill>
                  <a:latin typeface="Calibri"/>
                  <a:ea typeface="宋体"/>
                </a:endParaRPr>
              </a:p>
            </p:txBody>
          </p:sp>
        </p:grpSp>
        <p:sp>
          <p:nvSpPr>
            <p:cNvPr id="33" name="椭圆 32"/>
            <p:cNvSpPr/>
            <p:nvPr/>
          </p:nvSpPr>
          <p:spPr>
            <a:xfrm>
              <a:off x="3983164" y="2466913"/>
              <a:ext cx="1185736" cy="1185736"/>
            </a:xfrm>
            <a:prstGeom prst="ellipse">
              <a:avLst/>
            </a:prstGeom>
            <a:gradFill>
              <a:gsLst>
                <a:gs pos="5000">
                  <a:srgbClr val="FED755"/>
                </a:gs>
                <a:gs pos="100000">
                  <a:srgbClr val="FB5F05"/>
                </a:gs>
              </a:gsLst>
              <a:lin ang="13800000" scaled="0"/>
            </a:gradFill>
            <a:ln>
              <a:noFill/>
            </a:ln>
            <a:effectLst>
              <a:innerShdw blurRad="368300" dist="254000">
                <a:prstClr val="black">
                  <a:alpha val="22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p>
          </p:txBody>
        </p:sp>
      </p:grpSp>
      <p:grpSp>
        <p:nvGrpSpPr>
          <p:cNvPr id="36" name="Group 34"/>
          <p:cNvGrpSpPr/>
          <p:nvPr/>
        </p:nvGrpSpPr>
        <p:grpSpPr>
          <a:xfrm>
            <a:off x="5579189" y="1540316"/>
            <a:ext cx="399325" cy="324941"/>
            <a:chOff x="1550139" y="1314466"/>
            <a:chExt cx="509139" cy="414300"/>
          </a:xfrm>
          <a:solidFill>
            <a:schemeClr val="bg1"/>
          </a:solidFill>
        </p:grpSpPr>
        <p:sp>
          <p:nvSpPr>
            <p:cNvPr id="37" name="Freeform 5"/>
            <p:cNvSpPr>
              <a:spLocks noEditPoints="1"/>
            </p:cNvSpPr>
            <p:nvPr/>
          </p:nvSpPr>
          <p:spPr bwMode="auto">
            <a:xfrm>
              <a:off x="1550139" y="1314466"/>
              <a:ext cx="509139" cy="414300"/>
            </a:xfrm>
            <a:custGeom>
              <a:avLst/>
              <a:gdLst>
                <a:gd name="T0" fmla="*/ 78 w 153"/>
                <a:gd name="T1" fmla="*/ 0 h 125"/>
                <a:gd name="T2" fmla="*/ 0 w 153"/>
                <a:gd name="T3" fmla="*/ 69 h 125"/>
                <a:gd name="T4" fmla="*/ 15 w 153"/>
                <a:gd name="T5" fmla="*/ 69 h 125"/>
                <a:gd name="T6" fmla="*/ 21 w 153"/>
                <a:gd name="T7" fmla="*/ 64 h 125"/>
                <a:gd name="T8" fmla="*/ 21 w 153"/>
                <a:gd name="T9" fmla="*/ 121 h 125"/>
                <a:gd name="T10" fmla="*/ 24 w 153"/>
                <a:gd name="T11" fmla="*/ 125 h 125"/>
                <a:gd name="T12" fmla="*/ 62 w 153"/>
                <a:gd name="T13" fmla="*/ 125 h 125"/>
                <a:gd name="T14" fmla="*/ 63 w 153"/>
                <a:gd name="T15" fmla="*/ 93 h 125"/>
                <a:gd name="T16" fmla="*/ 67 w 153"/>
                <a:gd name="T17" fmla="*/ 88 h 125"/>
                <a:gd name="T18" fmla="*/ 83 w 153"/>
                <a:gd name="T19" fmla="*/ 88 h 125"/>
                <a:gd name="T20" fmla="*/ 89 w 153"/>
                <a:gd name="T21" fmla="*/ 93 h 125"/>
                <a:gd name="T22" fmla="*/ 89 w 153"/>
                <a:gd name="T23" fmla="*/ 125 h 125"/>
                <a:gd name="T24" fmla="*/ 126 w 153"/>
                <a:gd name="T25" fmla="*/ 125 h 125"/>
                <a:gd name="T26" fmla="*/ 130 w 153"/>
                <a:gd name="T27" fmla="*/ 120 h 125"/>
                <a:gd name="T28" fmla="*/ 130 w 153"/>
                <a:gd name="T29" fmla="*/ 63 h 125"/>
                <a:gd name="T30" fmla="*/ 136 w 153"/>
                <a:gd name="T31" fmla="*/ 69 h 125"/>
                <a:gd name="T32" fmla="*/ 153 w 153"/>
                <a:gd name="T33" fmla="*/ 69 h 125"/>
                <a:gd name="T34" fmla="*/ 78 w 153"/>
                <a:gd name="T35" fmla="*/ 0 h 125"/>
                <a:gd name="T36" fmla="*/ 76 w 153"/>
                <a:gd name="T37" fmla="*/ 76 h 125"/>
                <a:gd name="T38" fmla="*/ 60 w 153"/>
                <a:gd name="T39" fmla="*/ 60 h 125"/>
                <a:gd name="T40" fmla="*/ 76 w 153"/>
                <a:gd name="T41" fmla="*/ 43 h 125"/>
                <a:gd name="T42" fmla="*/ 92 w 153"/>
                <a:gd name="T43" fmla="*/ 60 h 125"/>
                <a:gd name="T44" fmla="*/ 76 w 153"/>
                <a:gd name="T45" fmla="*/ 76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3" h="125">
                  <a:moveTo>
                    <a:pt x="78" y="0"/>
                  </a:moveTo>
                  <a:cubicBezTo>
                    <a:pt x="0" y="69"/>
                    <a:pt x="0" y="69"/>
                    <a:pt x="0" y="69"/>
                  </a:cubicBezTo>
                  <a:cubicBezTo>
                    <a:pt x="0" y="69"/>
                    <a:pt x="5" y="78"/>
                    <a:pt x="15" y="69"/>
                  </a:cubicBezTo>
                  <a:cubicBezTo>
                    <a:pt x="21" y="64"/>
                    <a:pt x="21" y="64"/>
                    <a:pt x="21" y="64"/>
                  </a:cubicBezTo>
                  <a:cubicBezTo>
                    <a:pt x="21" y="121"/>
                    <a:pt x="21" y="121"/>
                    <a:pt x="21" y="121"/>
                  </a:cubicBezTo>
                  <a:cubicBezTo>
                    <a:pt x="21" y="121"/>
                    <a:pt x="21" y="125"/>
                    <a:pt x="24" y="125"/>
                  </a:cubicBezTo>
                  <a:cubicBezTo>
                    <a:pt x="28" y="125"/>
                    <a:pt x="62" y="125"/>
                    <a:pt x="62" y="125"/>
                  </a:cubicBezTo>
                  <a:cubicBezTo>
                    <a:pt x="63" y="93"/>
                    <a:pt x="63" y="93"/>
                    <a:pt x="63" y="93"/>
                  </a:cubicBezTo>
                  <a:cubicBezTo>
                    <a:pt x="63" y="93"/>
                    <a:pt x="62" y="88"/>
                    <a:pt x="67" y="88"/>
                  </a:cubicBezTo>
                  <a:cubicBezTo>
                    <a:pt x="83" y="88"/>
                    <a:pt x="83" y="88"/>
                    <a:pt x="83" y="88"/>
                  </a:cubicBezTo>
                  <a:cubicBezTo>
                    <a:pt x="89" y="88"/>
                    <a:pt x="89" y="93"/>
                    <a:pt x="89" y="93"/>
                  </a:cubicBezTo>
                  <a:cubicBezTo>
                    <a:pt x="89" y="125"/>
                    <a:pt x="89" y="125"/>
                    <a:pt x="89" y="125"/>
                  </a:cubicBezTo>
                  <a:cubicBezTo>
                    <a:pt x="89" y="125"/>
                    <a:pt x="121" y="125"/>
                    <a:pt x="126" y="125"/>
                  </a:cubicBezTo>
                  <a:cubicBezTo>
                    <a:pt x="131" y="125"/>
                    <a:pt x="130" y="120"/>
                    <a:pt x="130" y="120"/>
                  </a:cubicBezTo>
                  <a:cubicBezTo>
                    <a:pt x="130" y="63"/>
                    <a:pt x="130" y="63"/>
                    <a:pt x="130" y="63"/>
                  </a:cubicBezTo>
                  <a:cubicBezTo>
                    <a:pt x="136" y="69"/>
                    <a:pt x="136" y="69"/>
                    <a:pt x="136" y="69"/>
                  </a:cubicBezTo>
                  <a:cubicBezTo>
                    <a:pt x="148" y="77"/>
                    <a:pt x="153" y="69"/>
                    <a:pt x="153" y="69"/>
                  </a:cubicBezTo>
                  <a:lnTo>
                    <a:pt x="78" y="0"/>
                  </a:lnTo>
                  <a:close/>
                  <a:moveTo>
                    <a:pt x="76" y="76"/>
                  </a:moveTo>
                  <a:cubicBezTo>
                    <a:pt x="67" y="76"/>
                    <a:pt x="60" y="69"/>
                    <a:pt x="60" y="60"/>
                  </a:cubicBezTo>
                  <a:cubicBezTo>
                    <a:pt x="60" y="50"/>
                    <a:pt x="67" y="43"/>
                    <a:pt x="76" y="43"/>
                  </a:cubicBezTo>
                  <a:cubicBezTo>
                    <a:pt x="85" y="43"/>
                    <a:pt x="92" y="50"/>
                    <a:pt x="92" y="60"/>
                  </a:cubicBezTo>
                  <a:cubicBezTo>
                    <a:pt x="92" y="69"/>
                    <a:pt x="85" y="76"/>
                    <a:pt x="76" y="7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a:defRPr/>
              </a:pPr>
              <a:endParaRPr lang="en-US" sz="2400"/>
            </a:p>
          </p:txBody>
        </p:sp>
        <p:sp>
          <p:nvSpPr>
            <p:cNvPr id="38" name="Freeform 6"/>
            <p:cNvSpPr/>
            <p:nvPr/>
          </p:nvSpPr>
          <p:spPr bwMode="auto">
            <a:xfrm>
              <a:off x="1949464" y="1366877"/>
              <a:ext cx="49916" cy="102328"/>
            </a:xfrm>
            <a:custGeom>
              <a:avLst/>
              <a:gdLst>
                <a:gd name="T0" fmla="*/ 20 w 20"/>
                <a:gd name="T1" fmla="*/ 41 h 41"/>
                <a:gd name="T2" fmla="*/ 20 w 20"/>
                <a:gd name="T3" fmla="*/ 0 h 41"/>
                <a:gd name="T4" fmla="*/ 0 w 20"/>
                <a:gd name="T5" fmla="*/ 0 h 41"/>
                <a:gd name="T6" fmla="*/ 0 w 20"/>
                <a:gd name="T7" fmla="*/ 24 h 41"/>
                <a:gd name="T8" fmla="*/ 20 w 20"/>
                <a:gd name="T9" fmla="*/ 41 h 41"/>
              </a:gdLst>
              <a:ahLst/>
              <a:cxnLst>
                <a:cxn ang="0">
                  <a:pos x="T0" y="T1"/>
                </a:cxn>
                <a:cxn ang="0">
                  <a:pos x="T2" y="T3"/>
                </a:cxn>
                <a:cxn ang="0">
                  <a:pos x="T4" y="T5"/>
                </a:cxn>
                <a:cxn ang="0">
                  <a:pos x="T6" y="T7"/>
                </a:cxn>
                <a:cxn ang="0">
                  <a:pos x="T8" y="T9"/>
                </a:cxn>
              </a:cxnLst>
              <a:rect l="0" t="0" r="r" b="b"/>
              <a:pathLst>
                <a:path w="20" h="41">
                  <a:moveTo>
                    <a:pt x="20" y="41"/>
                  </a:moveTo>
                  <a:lnTo>
                    <a:pt x="20" y="0"/>
                  </a:lnTo>
                  <a:lnTo>
                    <a:pt x="0" y="0"/>
                  </a:lnTo>
                  <a:lnTo>
                    <a:pt x="0" y="24"/>
                  </a:lnTo>
                  <a:lnTo>
                    <a:pt x="20" y="4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a:defRPr/>
              </a:pPr>
              <a:endParaRPr lang="en-US" sz="2400"/>
            </a:p>
          </p:txBody>
        </p:sp>
        <p:sp>
          <p:nvSpPr>
            <p:cNvPr id="39" name="Oval 7"/>
            <p:cNvSpPr>
              <a:spLocks noChangeArrowheads="1"/>
            </p:cNvSpPr>
            <p:nvPr/>
          </p:nvSpPr>
          <p:spPr bwMode="auto">
            <a:xfrm>
              <a:off x="1777255" y="1484179"/>
              <a:ext cx="52412" cy="54907"/>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a:defRPr/>
              </a:pPr>
              <a:endParaRPr lang="en-US" sz="2400"/>
            </a:p>
          </p:txBody>
        </p:sp>
      </p:grpSp>
      <p:sp>
        <p:nvSpPr>
          <p:cNvPr id="40" name="矩形 3"/>
          <p:cNvSpPr>
            <a:spLocks noChangeArrowheads="1"/>
          </p:cNvSpPr>
          <p:nvPr/>
        </p:nvSpPr>
        <p:spPr bwMode="auto">
          <a:xfrm>
            <a:off x="6469063" y="1568450"/>
            <a:ext cx="95408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lIns="91443" tIns="45723" rIns="91443" bIns="45723">
            <a:spAutoFit/>
          </a:bodyPr>
          <a:lstStyle/>
          <a:p>
            <a:pPr>
              <a:defRPr/>
            </a:pPr>
            <a:r>
              <a:rPr lang="zh-CN" altLang="en-US" sz="2000" dirty="0">
                <a:solidFill>
                  <a:schemeClr val="tx1">
                    <a:lumMod val="75000"/>
                    <a:lumOff val="25000"/>
                  </a:schemeClr>
                </a:solidFill>
                <a:latin typeface="微软雅黑" pitchFamily="34" charset="-122"/>
                <a:ea typeface="微软雅黑" pitchFamily="34" charset="-122"/>
                <a:sym typeface="Arial" pitchFamily="34" charset="0"/>
              </a:rPr>
              <a:t>阶段一</a:t>
            </a:r>
          </a:p>
        </p:txBody>
      </p:sp>
      <p:sp>
        <p:nvSpPr>
          <p:cNvPr id="41" name="文本框 13"/>
          <p:cNvSpPr txBox="1"/>
          <p:nvPr/>
        </p:nvSpPr>
        <p:spPr>
          <a:xfrm>
            <a:off x="7604125" y="1370013"/>
            <a:ext cx="3251200" cy="754062"/>
          </a:xfrm>
          <a:prstGeom prst="rect">
            <a:avLst/>
          </a:prstGeom>
          <a:noFill/>
        </p:spPr>
        <p:txBody>
          <a:bodyPr lIns="87765" tIns="43881" rIns="87765" bIns="43881">
            <a:spAutoFit/>
          </a:bodyPr>
          <a:lstStyle/>
          <a:p>
            <a:pPr>
              <a:lnSpc>
                <a:spcPct val="120000"/>
              </a:lnSpc>
              <a:defRPr/>
            </a:pPr>
            <a:r>
              <a:rPr lang="zh-CN" altLang="en-US" sz="1200" dirty="0">
                <a:solidFill>
                  <a:schemeClr val="tx1">
                    <a:lumMod val="65000"/>
                    <a:lumOff val="35000"/>
                  </a:schemeClr>
                </a:solidFill>
                <a:latin typeface="微软雅黑" pitchFamily="34" charset="-122"/>
                <a:ea typeface="微软雅黑" pitchFamily="34" charset="-122"/>
                <a:sym typeface="微软雅黑" pitchFamily="34" charset="-122"/>
              </a:rPr>
              <a:t>在此录入上述图表的综合描述说明，在此录入上述图表的综合描述说明，在此录入上述图表的综合描述说明。</a:t>
            </a:r>
          </a:p>
        </p:txBody>
      </p:sp>
      <p:sp>
        <p:nvSpPr>
          <p:cNvPr id="42" name="矩形 3"/>
          <p:cNvSpPr>
            <a:spLocks noChangeArrowheads="1"/>
          </p:cNvSpPr>
          <p:nvPr/>
        </p:nvSpPr>
        <p:spPr bwMode="auto">
          <a:xfrm>
            <a:off x="7612063" y="2374900"/>
            <a:ext cx="95408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lIns="91443" tIns="45723" rIns="91443" bIns="45723">
            <a:spAutoFit/>
          </a:bodyPr>
          <a:lstStyle/>
          <a:p>
            <a:pPr>
              <a:defRPr/>
            </a:pPr>
            <a:r>
              <a:rPr lang="zh-CN" altLang="en-US" sz="2000" dirty="0">
                <a:solidFill>
                  <a:schemeClr val="tx1">
                    <a:lumMod val="75000"/>
                    <a:lumOff val="25000"/>
                  </a:schemeClr>
                </a:solidFill>
                <a:latin typeface="微软雅黑" pitchFamily="34" charset="-122"/>
                <a:ea typeface="微软雅黑" pitchFamily="34" charset="-122"/>
                <a:sym typeface="Arial" pitchFamily="34" charset="0"/>
              </a:rPr>
              <a:t>阶段二</a:t>
            </a:r>
          </a:p>
        </p:txBody>
      </p:sp>
      <p:sp>
        <p:nvSpPr>
          <p:cNvPr id="43" name="文本框 13"/>
          <p:cNvSpPr txBox="1"/>
          <p:nvPr/>
        </p:nvSpPr>
        <p:spPr>
          <a:xfrm>
            <a:off x="7604125" y="2781300"/>
            <a:ext cx="3251200" cy="752475"/>
          </a:xfrm>
          <a:prstGeom prst="rect">
            <a:avLst/>
          </a:prstGeom>
          <a:noFill/>
        </p:spPr>
        <p:txBody>
          <a:bodyPr lIns="87765" tIns="43881" rIns="87765" bIns="43881">
            <a:spAutoFit/>
          </a:bodyPr>
          <a:lstStyle/>
          <a:p>
            <a:pPr>
              <a:lnSpc>
                <a:spcPct val="120000"/>
              </a:lnSpc>
              <a:defRPr/>
            </a:pPr>
            <a:r>
              <a:rPr lang="zh-CN" altLang="en-US" sz="1200" dirty="0">
                <a:solidFill>
                  <a:schemeClr val="tx1">
                    <a:lumMod val="65000"/>
                    <a:lumOff val="35000"/>
                  </a:schemeClr>
                </a:solidFill>
                <a:latin typeface="微软雅黑" pitchFamily="34" charset="-122"/>
                <a:ea typeface="微软雅黑" pitchFamily="34" charset="-122"/>
                <a:sym typeface="微软雅黑" pitchFamily="34" charset="-122"/>
              </a:rPr>
              <a:t>在此录入上述图表的综合描述说明，在此录入上述图表的综合描述说明，在此录入上述图表的综合描述说明。</a:t>
            </a:r>
          </a:p>
        </p:txBody>
      </p:sp>
      <p:sp>
        <p:nvSpPr>
          <p:cNvPr id="44" name="Freeform 20"/>
          <p:cNvSpPr>
            <a:spLocks noEditPoints="1"/>
          </p:cNvSpPr>
          <p:nvPr/>
        </p:nvSpPr>
        <p:spPr bwMode="auto">
          <a:xfrm>
            <a:off x="6583363" y="2746375"/>
            <a:ext cx="398462" cy="271463"/>
          </a:xfrm>
          <a:custGeom>
            <a:avLst/>
            <a:gdLst>
              <a:gd name="T0" fmla="*/ 342108 w 157"/>
              <a:gd name="T1" fmla="*/ 116230 h 107"/>
              <a:gd name="T2" fmla="*/ 344642 w 157"/>
              <a:gd name="T3" fmla="*/ 93489 h 107"/>
              <a:gd name="T4" fmla="*/ 250879 w 157"/>
              <a:gd name="T5" fmla="*/ 0 h 107"/>
              <a:gd name="T6" fmla="*/ 184992 w 157"/>
              <a:gd name="T7" fmla="*/ 45481 h 107"/>
              <a:gd name="T8" fmla="*/ 114036 w 157"/>
              <a:gd name="T9" fmla="*/ 20214 h 107"/>
              <a:gd name="T10" fmla="*/ 48149 w 157"/>
              <a:gd name="T11" fmla="*/ 101069 h 107"/>
              <a:gd name="T12" fmla="*/ 50683 w 157"/>
              <a:gd name="T13" fmla="*/ 118756 h 107"/>
              <a:gd name="T14" fmla="*/ 0 w 157"/>
              <a:gd name="T15" fmla="*/ 192031 h 107"/>
              <a:gd name="T16" fmla="*/ 78558 w 157"/>
              <a:gd name="T17" fmla="*/ 270360 h 107"/>
              <a:gd name="T18" fmla="*/ 319301 w 157"/>
              <a:gd name="T19" fmla="*/ 270360 h 107"/>
              <a:gd name="T20" fmla="*/ 397859 w 157"/>
              <a:gd name="T21" fmla="*/ 192031 h 107"/>
              <a:gd name="T22" fmla="*/ 342108 w 157"/>
              <a:gd name="T23" fmla="*/ 116230 h 107"/>
              <a:gd name="T24" fmla="*/ 304096 w 157"/>
              <a:gd name="T25" fmla="*/ 252673 h 107"/>
              <a:gd name="T26" fmla="*/ 200197 w 157"/>
              <a:gd name="T27" fmla="*/ 252673 h 107"/>
              <a:gd name="T28" fmla="*/ 261016 w 157"/>
              <a:gd name="T29" fmla="*/ 189505 h 107"/>
              <a:gd name="T30" fmla="*/ 258482 w 157"/>
              <a:gd name="T31" fmla="*/ 181924 h 107"/>
              <a:gd name="T32" fmla="*/ 233140 w 157"/>
              <a:gd name="T33" fmla="*/ 181924 h 107"/>
              <a:gd name="T34" fmla="*/ 233140 w 157"/>
              <a:gd name="T35" fmla="*/ 171818 h 107"/>
              <a:gd name="T36" fmla="*/ 233140 w 157"/>
              <a:gd name="T37" fmla="*/ 93489 h 107"/>
              <a:gd name="T38" fmla="*/ 228072 w 157"/>
              <a:gd name="T39" fmla="*/ 90962 h 107"/>
              <a:gd name="T40" fmla="*/ 162185 w 157"/>
              <a:gd name="T41" fmla="*/ 90962 h 107"/>
              <a:gd name="T42" fmla="*/ 157116 w 157"/>
              <a:gd name="T43" fmla="*/ 96016 h 107"/>
              <a:gd name="T44" fmla="*/ 157116 w 157"/>
              <a:gd name="T45" fmla="*/ 171818 h 107"/>
              <a:gd name="T46" fmla="*/ 157116 w 157"/>
              <a:gd name="T47" fmla="*/ 184451 h 107"/>
              <a:gd name="T48" fmla="*/ 129241 w 157"/>
              <a:gd name="T49" fmla="*/ 184451 h 107"/>
              <a:gd name="T50" fmla="*/ 126707 w 157"/>
              <a:gd name="T51" fmla="*/ 192031 h 107"/>
              <a:gd name="T52" fmla="*/ 190060 w 157"/>
              <a:gd name="T53" fmla="*/ 252673 h 107"/>
              <a:gd name="T54" fmla="*/ 96297 w 157"/>
              <a:gd name="T55" fmla="*/ 252673 h 107"/>
              <a:gd name="T56" fmla="*/ 27875 w 157"/>
              <a:gd name="T57" fmla="*/ 186978 h 107"/>
              <a:gd name="T58" fmla="*/ 73490 w 157"/>
              <a:gd name="T59" fmla="*/ 126336 h 107"/>
              <a:gd name="T60" fmla="*/ 70956 w 157"/>
              <a:gd name="T61" fmla="*/ 111176 h 107"/>
              <a:gd name="T62" fmla="*/ 126707 w 157"/>
              <a:gd name="T63" fmla="*/ 42954 h 107"/>
              <a:gd name="T64" fmla="*/ 187526 w 157"/>
              <a:gd name="T65" fmla="*/ 73275 h 107"/>
              <a:gd name="T66" fmla="*/ 245811 w 157"/>
              <a:gd name="T67" fmla="*/ 27794 h 107"/>
              <a:gd name="T68" fmla="*/ 324369 w 157"/>
              <a:gd name="T69" fmla="*/ 106123 h 107"/>
              <a:gd name="T70" fmla="*/ 321835 w 157"/>
              <a:gd name="T71" fmla="*/ 126336 h 107"/>
              <a:gd name="T72" fmla="*/ 372518 w 157"/>
              <a:gd name="T73" fmla="*/ 186978 h 107"/>
              <a:gd name="T74" fmla="*/ 304096 w 157"/>
              <a:gd name="T75" fmla="*/ 252673 h 107"/>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57" h="107">
                <a:moveTo>
                  <a:pt x="135" y="46"/>
                </a:moveTo>
                <a:cubicBezTo>
                  <a:pt x="136" y="43"/>
                  <a:pt x="136" y="40"/>
                  <a:pt x="136" y="37"/>
                </a:cubicBezTo>
                <a:cubicBezTo>
                  <a:pt x="136" y="17"/>
                  <a:pt x="120" y="0"/>
                  <a:pt x="99" y="0"/>
                </a:cubicBezTo>
                <a:cubicBezTo>
                  <a:pt x="76" y="0"/>
                  <a:pt x="73" y="18"/>
                  <a:pt x="73" y="18"/>
                </a:cubicBezTo>
                <a:cubicBezTo>
                  <a:pt x="73" y="18"/>
                  <a:pt x="63" y="6"/>
                  <a:pt x="45" y="8"/>
                </a:cubicBezTo>
                <a:cubicBezTo>
                  <a:pt x="30" y="11"/>
                  <a:pt x="19" y="25"/>
                  <a:pt x="19" y="40"/>
                </a:cubicBezTo>
                <a:cubicBezTo>
                  <a:pt x="19" y="42"/>
                  <a:pt x="20" y="45"/>
                  <a:pt x="20" y="47"/>
                </a:cubicBezTo>
                <a:cubicBezTo>
                  <a:pt x="9" y="51"/>
                  <a:pt x="0" y="63"/>
                  <a:pt x="0" y="76"/>
                </a:cubicBezTo>
                <a:cubicBezTo>
                  <a:pt x="0" y="93"/>
                  <a:pt x="14" y="107"/>
                  <a:pt x="31" y="107"/>
                </a:cubicBezTo>
                <a:cubicBezTo>
                  <a:pt x="126" y="107"/>
                  <a:pt x="126" y="107"/>
                  <a:pt x="126" y="107"/>
                </a:cubicBezTo>
                <a:cubicBezTo>
                  <a:pt x="143" y="107"/>
                  <a:pt x="157" y="93"/>
                  <a:pt x="157" y="76"/>
                </a:cubicBezTo>
                <a:cubicBezTo>
                  <a:pt x="157" y="62"/>
                  <a:pt x="148" y="50"/>
                  <a:pt x="135" y="46"/>
                </a:cubicBezTo>
                <a:close/>
                <a:moveTo>
                  <a:pt x="120" y="100"/>
                </a:moveTo>
                <a:cubicBezTo>
                  <a:pt x="79" y="100"/>
                  <a:pt x="79" y="100"/>
                  <a:pt x="79" y="100"/>
                </a:cubicBezTo>
                <a:cubicBezTo>
                  <a:pt x="82" y="97"/>
                  <a:pt x="103" y="75"/>
                  <a:pt x="103" y="75"/>
                </a:cubicBezTo>
                <a:cubicBezTo>
                  <a:pt x="103" y="75"/>
                  <a:pt x="106" y="72"/>
                  <a:pt x="102" y="72"/>
                </a:cubicBezTo>
                <a:cubicBezTo>
                  <a:pt x="98" y="72"/>
                  <a:pt x="92" y="72"/>
                  <a:pt x="92" y="72"/>
                </a:cubicBezTo>
                <a:cubicBezTo>
                  <a:pt x="92" y="72"/>
                  <a:pt x="92" y="71"/>
                  <a:pt x="92" y="68"/>
                </a:cubicBezTo>
                <a:cubicBezTo>
                  <a:pt x="92" y="60"/>
                  <a:pt x="92" y="43"/>
                  <a:pt x="92" y="37"/>
                </a:cubicBezTo>
                <a:cubicBezTo>
                  <a:pt x="92" y="37"/>
                  <a:pt x="92" y="36"/>
                  <a:pt x="90" y="36"/>
                </a:cubicBezTo>
                <a:cubicBezTo>
                  <a:pt x="88" y="36"/>
                  <a:pt x="67" y="36"/>
                  <a:pt x="64" y="36"/>
                </a:cubicBezTo>
                <a:cubicBezTo>
                  <a:pt x="61" y="36"/>
                  <a:pt x="62" y="38"/>
                  <a:pt x="62" y="38"/>
                </a:cubicBezTo>
                <a:cubicBezTo>
                  <a:pt x="62" y="44"/>
                  <a:pt x="62" y="60"/>
                  <a:pt x="62" y="68"/>
                </a:cubicBezTo>
                <a:cubicBezTo>
                  <a:pt x="62" y="71"/>
                  <a:pt x="62" y="73"/>
                  <a:pt x="62" y="73"/>
                </a:cubicBezTo>
                <a:cubicBezTo>
                  <a:pt x="62" y="73"/>
                  <a:pt x="54" y="73"/>
                  <a:pt x="51" y="73"/>
                </a:cubicBezTo>
                <a:cubicBezTo>
                  <a:pt x="47" y="73"/>
                  <a:pt x="50" y="76"/>
                  <a:pt x="50" y="76"/>
                </a:cubicBezTo>
                <a:cubicBezTo>
                  <a:pt x="75" y="100"/>
                  <a:pt x="75" y="100"/>
                  <a:pt x="75" y="100"/>
                </a:cubicBezTo>
                <a:cubicBezTo>
                  <a:pt x="38" y="100"/>
                  <a:pt x="38" y="100"/>
                  <a:pt x="38" y="100"/>
                </a:cubicBezTo>
                <a:cubicBezTo>
                  <a:pt x="23" y="100"/>
                  <a:pt x="11" y="89"/>
                  <a:pt x="11" y="74"/>
                </a:cubicBezTo>
                <a:cubicBezTo>
                  <a:pt x="11" y="63"/>
                  <a:pt x="18" y="54"/>
                  <a:pt x="29" y="50"/>
                </a:cubicBezTo>
                <a:cubicBezTo>
                  <a:pt x="28" y="48"/>
                  <a:pt x="28" y="46"/>
                  <a:pt x="28" y="44"/>
                </a:cubicBezTo>
                <a:cubicBezTo>
                  <a:pt x="28" y="32"/>
                  <a:pt x="37" y="20"/>
                  <a:pt x="50" y="17"/>
                </a:cubicBezTo>
                <a:cubicBezTo>
                  <a:pt x="65" y="15"/>
                  <a:pt x="74" y="29"/>
                  <a:pt x="74" y="29"/>
                </a:cubicBezTo>
                <a:cubicBezTo>
                  <a:pt x="74" y="29"/>
                  <a:pt x="77" y="11"/>
                  <a:pt x="97" y="11"/>
                </a:cubicBezTo>
                <a:cubicBezTo>
                  <a:pt x="115" y="11"/>
                  <a:pt x="128" y="25"/>
                  <a:pt x="128" y="42"/>
                </a:cubicBezTo>
                <a:cubicBezTo>
                  <a:pt x="128" y="45"/>
                  <a:pt x="127" y="47"/>
                  <a:pt x="127" y="50"/>
                </a:cubicBezTo>
                <a:cubicBezTo>
                  <a:pt x="138" y="53"/>
                  <a:pt x="147" y="63"/>
                  <a:pt x="147" y="74"/>
                </a:cubicBezTo>
                <a:cubicBezTo>
                  <a:pt x="147" y="89"/>
                  <a:pt x="135" y="100"/>
                  <a:pt x="120" y="10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121920" tIns="60960" rIns="121920" bIns="60960"/>
          <a:lstStyle/>
          <a:p>
            <a:endParaRPr lang="zh-CN" altLang="en-US"/>
          </a:p>
        </p:txBody>
      </p:sp>
      <p:sp>
        <p:nvSpPr>
          <p:cNvPr id="45" name="矩形 3"/>
          <p:cNvSpPr>
            <a:spLocks noChangeArrowheads="1"/>
          </p:cNvSpPr>
          <p:nvPr/>
        </p:nvSpPr>
        <p:spPr bwMode="auto">
          <a:xfrm>
            <a:off x="2916238" y="2882900"/>
            <a:ext cx="95408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lIns="91443" tIns="45723" rIns="91443" bIns="45723">
            <a:spAutoFit/>
          </a:bodyPr>
          <a:lstStyle/>
          <a:p>
            <a:pPr>
              <a:defRPr/>
            </a:pPr>
            <a:r>
              <a:rPr lang="zh-CN" altLang="en-US" sz="2000" dirty="0">
                <a:solidFill>
                  <a:schemeClr val="tx1">
                    <a:lumMod val="75000"/>
                    <a:lumOff val="25000"/>
                  </a:schemeClr>
                </a:solidFill>
                <a:latin typeface="微软雅黑" pitchFamily="34" charset="-122"/>
                <a:ea typeface="微软雅黑" pitchFamily="34" charset="-122"/>
                <a:sym typeface="Arial" pitchFamily="34" charset="0"/>
              </a:rPr>
              <a:t>阶段三</a:t>
            </a:r>
          </a:p>
        </p:txBody>
      </p:sp>
      <p:sp>
        <p:nvSpPr>
          <p:cNvPr id="46" name="文本框 13"/>
          <p:cNvSpPr txBox="1"/>
          <p:nvPr/>
        </p:nvSpPr>
        <p:spPr>
          <a:xfrm>
            <a:off x="898525" y="3273425"/>
            <a:ext cx="3111500" cy="754063"/>
          </a:xfrm>
          <a:prstGeom prst="rect">
            <a:avLst/>
          </a:prstGeom>
          <a:noFill/>
        </p:spPr>
        <p:txBody>
          <a:bodyPr lIns="87765" tIns="43881" rIns="87765" bIns="43881">
            <a:spAutoFit/>
          </a:bodyPr>
          <a:lstStyle/>
          <a:p>
            <a:pPr algn="r">
              <a:lnSpc>
                <a:spcPct val="120000"/>
              </a:lnSpc>
              <a:defRPr/>
            </a:pPr>
            <a:r>
              <a:rPr lang="zh-CN" altLang="en-US" sz="1200" dirty="0">
                <a:solidFill>
                  <a:schemeClr val="tx1">
                    <a:lumMod val="65000"/>
                    <a:lumOff val="35000"/>
                  </a:schemeClr>
                </a:solidFill>
                <a:latin typeface="微软雅黑" pitchFamily="34" charset="-122"/>
                <a:ea typeface="微软雅黑" pitchFamily="34" charset="-122"/>
                <a:sym typeface="微软雅黑" pitchFamily="34" charset="-122"/>
              </a:rPr>
              <a:t>在此录入上述图表的综合描述说明，在此录入上述图表的综合描述说明，在此录入上述图表的综合描述说明。</a:t>
            </a:r>
          </a:p>
        </p:txBody>
      </p:sp>
      <p:grpSp>
        <p:nvGrpSpPr>
          <p:cNvPr id="47" name="Group 20"/>
          <p:cNvGrpSpPr/>
          <p:nvPr/>
        </p:nvGrpSpPr>
        <p:grpSpPr>
          <a:xfrm>
            <a:off x="4541012" y="3409911"/>
            <a:ext cx="412551" cy="285749"/>
            <a:chOff x="7416800" y="1122363"/>
            <a:chExt cx="366713" cy="254000"/>
          </a:xfrm>
          <a:solidFill>
            <a:schemeClr val="bg1"/>
          </a:solidFill>
        </p:grpSpPr>
        <p:sp>
          <p:nvSpPr>
            <p:cNvPr id="48" name="Freeform 48"/>
            <p:cNvSpPr>
              <a:spLocks noEditPoints="1"/>
            </p:cNvSpPr>
            <p:nvPr/>
          </p:nvSpPr>
          <p:spPr bwMode="auto">
            <a:xfrm>
              <a:off x="7416800" y="1122363"/>
              <a:ext cx="260350" cy="254000"/>
            </a:xfrm>
            <a:custGeom>
              <a:avLst/>
              <a:gdLst>
                <a:gd name="T0" fmla="*/ 86 w 99"/>
                <a:gd name="T1" fmla="*/ 59 h 97"/>
                <a:gd name="T2" fmla="*/ 99 w 99"/>
                <a:gd name="T3" fmla="*/ 53 h 97"/>
                <a:gd name="T4" fmla="*/ 99 w 99"/>
                <a:gd name="T5" fmla="*/ 42 h 97"/>
                <a:gd name="T6" fmla="*/ 86 w 99"/>
                <a:gd name="T7" fmla="*/ 37 h 97"/>
                <a:gd name="T8" fmla="*/ 83 w 99"/>
                <a:gd name="T9" fmla="*/ 31 h 97"/>
                <a:gd name="T10" fmla="*/ 89 w 99"/>
                <a:gd name="T11" fmla="*/ 17 h 97"/>
                <a:gd name="T12" fmla="*/ 81 w 99"/>
                <a:gd name="T13" fmla="*/ 10 h 97"/>
                <a:gd name="T14" fmla="*/ 67 w 99"/>
                <a:gd name="T15" fmla="*/ 15 h 97"/>
                <a:gd name="T16" fmla="*/ 61 w 99"/>
                <a:gd name="T17" fmla="*/ 13 h 97"/>
                <a:gd name="T18" fmla="*/ 55 w 99"/>
                <a:gd name="T19" fmla="*/ 0 h 97"/>
                <a:gd name="T20" fmla="*/ 44 w 99"/>
                <a:gd name="T21" fmla="*/ 0 h 97"/>
                <a:gd name="T22" fmla="*/ 39 w 99"/>
                <a:gd name="T23" fmla="*/ 13 h 97"/>
                <a:gd name="T24" fmla="*/ 32 w 99"/>
                <a:gd name="T25" fmla="*/ 15 h 97"/>
                <a:gd name="T26" fmla="*/ 19 w 99"/>
                <a:gd name="T27" fmla="*/ 10 h 97"/>
                <a:gd name="T28" fmla="*/ 11 w 99"/>
                <a:gd name="T29" fmla="*/ 18 h 97"/>
                <a:gd name="T30" fmla="*/ 16 w 99"/>
                <a:gd name="T31" fmla="*/ 31 h 97"/>
                <a:gd name="T32" fmla="*/ 14 w 99"/>
                <a:gd name="T33" fmla="*/ 37 h 97"/>
                <a:gd name="T34" fmla="*/ 0 w 99"/>
                <a:gd name="T35" fmla="*/ 43 h 97"/>
                <a:gd name="T36" fmla="*/ 0 w 99"/>
                <a:gd name="T37" fmla="*/ 54 h 97"/>
                <a:gd name="T38" fmla="*/ 14 w 99"/>
                <a:gd name="T39" fmla="*/ 59 h 97"/>
                <a:gd name="T40" fmla="*/ 16 w 99"/>
                <a:gd name="T41" fmla="*/ 65 h 97"/>
                <a:gd name="T42" fmla="*/ 11 w 99"/>
                <a:gd name="T43" fmla="*/ 79 h 97"/>
                <a:gd name="T44" fmla="*/ 19 w 99"/>
                <a:gd name="T45" fmla="*/ 86 h 97"/>
                <a:gd name="T46" fmla="*/ 33 w 99"/>
                <a:gd name="T47" fmla="*/ 81 h 97"/>
                <a:gd name="T48" fmla="*/ 39 w 99"/>
                <a:gd name="T49" fmla="*/ 83 h 97"/>
                <a:gd name="T50" fmla="*/ 45 w 99"/>
                <a:gd name="T51" fmla="*/ 97 h 97"/>
                <a:gd name="T52" fmla="*/ 56 w 99"/>
                <a:gd name="T53" fmla="*/ 97 h 97"/>
                <a:gd name="T54" fmla="*/ 61 w 99"/>
                <a:gd name="T55" fmla="*/ 83 h 97"/>
                <a:gd name="T56" fmla="*/ 67 w 99"/>
                <a:gd name="T57" fmla="*/ 81 h 97"/>
                <a:gd name="T58" fmla="*/ 81 w 99"/>
                <a:gd name="T59" fmla="*/ 86 h 97"/>
                <a:gd name="T60" fmla="*/ 89 w 99"/>
                <a:gd name="T61" fmla="*/ 78 h 97"/>
                <a:gd name="T62" fmla="*/ 83 w 99"/>
                <a:gd name="T63" fmla="*/ 65 h 97"/>
                <a:gd name="T64" fmla="*/ 86 w 99"/>
                <a:gd name="T65" fmla="*/ 59 h 97"/>
                <a:gd name="T66" fmla="*/ 50 w 99"/>
                <a:gd name="T67" fmla="*/ 64 h 97"/>
                <a:gd name="T68" fmla="*/ 34 w 99"/>
                <a:gd name="T69" fmla="*/ 48 h 97"/>
                <a:gd name="T70" fmla="*/ 50 w 99"/>
                <a:gd name="T71" fmla="*/ 33 h 97"/>
                <a:gd name="T72" fmla="*/ 66 w 99"/>
                <a:gd name="T73" fmla="*/ 48 h 97"/>
                <a:gd name="T74" fmla="*/ 50 w 99"/>
                <a:gd name="T75" fmla="*/ 64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9" h="97">
                  <a:moveTo>
                    <a:pt x="86" y="59"/>
                  </a:moveTo>
                  <a:cubicBezTo>
                    <a:pt x="86" y="59"/>
                    <a:pt x="99" y="54"/>
                    <a:pt x="99" y="53"/>
                  </a:cubicBezTo>
                  <a:cubicBezTo>
                    <a:pt x="99" y="42"/>
                    <a:pt x="99" y="42"/>
                    <a:pt x="99" y="42"/>
                  </a:cubicBezTo>
                  <a:cubicBezTo>
                    <a:pt x="99" y="42"/>
                    <a:pt x="86" y="37"/>
                    <a:pt x="86" y="37"/>
                  </a:cubicBezTo>
                  <a:cubicBezTo>
                    <a:pt x="83" y="31"/>
                    <a:pt x="83" y="31"/>
                    <a:pt x="83" y="31"/>
                  </a:cubicBezTo>
                  <a:cubicBezTo>
                    <a:pt x="83" y="31"/>
                    <a:pt x="89" y="18"/>
                    <a:pt x="89" y="17"/>
                  </a:cubicBezTo>
                  <a:cubicBezTo>
                    <a:pt x="81" y="10"/>
                    <a:pt x="81" y="10"/>
                    <a:pt x="81" y="10"/>
                  </a:cubicBezTo>
                  <a:cubicBezTo>
                    <a:pt x="80" y="9"/>
                    <a:pt x="67" y="15"/>
                    <a:pt x="67" y="15"/>
                  </a:cubicBezTo>
                  <a:cubicBezTo>
                    <a:pt x="61" y="13"/>
                    <a:pt x="61" y="13"/>
                    <a:pt x="61" y="13"/>
                  </a:cubicBezTo>
                  <a:cubicBezTo>
                    <a:pt x="61" y="13"/>
                    <a:pt x="56" y="0"/>
                    <a:pt x="55" y="0"/>
                  </a:cubicBezTo>
                  <a:cubicBezTo>
                    <a:pt x="44" y="0"/>
                    <a:pt x="44" y="0"/>
                    <a:pt x="44" y="0"/>
                  </a:cubicBezTo>
                  <a:cubicBezTo>
                    <a:pt x="43" y="0"/>
                    <a:pt x="39" y="13"/>
                    <a:pt x="39" y="13"/>
                  </a:cubicBezTo>
                  <a:cubicBezTo>
                    <a:pt x="32" y="15"/>
                    <a:pt x="32" y="15"/>
                    <a:pt x="32" y="15"/>
                  </a:cubicBezTo>
                  <a:cubicBezTo>
                    <a:pt x="32" y="15"/>
                    <a:pt x="19" y="10"/>
                    <a:pt x="19" y="10"/>
                  </a:cubicBezTo>
                  <a:cubicBezTo>
                    <a:pt x="11" y="18"/>
                    <a:pt x="11" y="18"/>
                    <a:pt x="11" y="18"/>
                  </a:cubicBezTo>
                  <a:cubicBezTo>
                    <a:pt x="10" y="18"/>
                    <a:pt x="16" y="31"/>
                    <a:pt x="16" y="31"/>
                  </a:cubicBezTo>
                  <a:cubicBezTo>
                    <a:pt x="14" y="37"/>
                    <a:pt x="14" y="37"/>
                    <a:pt x="14" y="37"/>
                  </a:cubicBezTo>
                  <a:cubicBezTo>
                    <a:pt x="14" y="37"/>
                    <a:pt x="0" y="42"/>
                    <a:pt x="0" y="43"/>
                  </a:cubicBezTo>
                  <a:cubicBezTo>
                    <a:pt x="0" y="54"/>
                    <a:pt x="0" y="54"/>
                    <a:pt x="0" y="54"/>
                  </a:cubicBezTo>
                  <a:cubicBezTo>
                    <a:pt x="0" y="54"/>
                    <a:pt x="14" y="59"/>
                    <a:pt x="14" y="59"/>
                  </a:cubicBezTo>
                  <a:cubicBezTo>
                    <a:pt x="16" y="65"/>
                    <a:pt x="16" y="65"/>
                    <a:pt x="16" y="65"/>
                  </a:cubicBezTo>
                  <a:cubicBezTo>
                    <a:pt x="16" y="65"/>
                    <a:pt x="11" y="78"/>
                    <a:pt x="11" y="79"/>
                  </a:cubicBezTo>
                  <a:cubicBezTo>
                    <a:pt x="19" y="86"/>
                    <a:pt x="19" y="86"/>
                    <a:pt x="19" y="86"/>
                  </a:cubicBezTo>
                  <a:cubicBezTo>
                    <a:pt x="19" y="87"/>
                    <a:pt x="33" y="81"/>
                    <a:pt x="33" y="81"/>
                  </a:cubicBezTo>
                  <a:cubicBezTo>
                    <a:pt x="39" y="83"/>
                    <a:pt x="39" y="83"/>
                    <a:pt x="39" y="83"/>
                  </a:cubicBezTo>
                  <a:cubicBezTo>
                    <a:pt x="39" y="83"/>
                    <a:pt x="44" y="97"/>
                    <a:pt x="45" y="97"/>
                  </a:cubicBezTo>
                  <a:cubicBezTo>
                    <a:pt x="56" y="97"/>
                    <a:pt x="56" y="97"/>
                    <a:pt x="56" y="97"/>
                  </a:cubicBezTo>
                  <a:cubicBezTo>
                    <a:pt x="56" y="97"/>
                    <a:pt x="61" y="83"/>
                    <a:pt x="61" y="83"/>
                  </a:cubicBezTo>
                  <a:cubicBezTo>
                    <a:pt x="67" y="81"/>
                    <a:pt x="67" y="81"/>
                    <a:pt x="67" y="81"/>
                  </a:cubicBezTo>
                  <a:cubicBezTo>
                    <a:pt x="67" y="81"/>
                    <a:pt x="81" y="86"/>
                    <a:pt x="81" y="86"/>
                  </a:cubicBezTo>
                  <a:cubicBezTo>
                    <a:pt x="89" y="78"/>
                    <a:pt x="89" y="78"/>
                    <a:pt x="89" y="78"/>
                  </a:cubicBezTo>
                  <a:cubicBezTo>
                    <a:pt x="89" y="78"/>
                    <a:pt x="83" y="65"/>
                    <a:pt x="83" y="65"/>
                  </a:cubicBezTo>
                  <a:lnTo>
                    <a:pt x="86" y="59"/>
                  </a:lnTo>
                  <a:close/>
                  <a:moveTo>
                    <a:pt x="50" y="64"/>
                  </a:moveTo>
                  <a:cubicBezTo>
                    <a:pt x="41" y="64"/>
                    <a:pt x="34" y="57"/>
                    <a:pt x="34" y="48"/>
                  </a:cubicBezTo>
                  <a:cubicBezTo>
                    <a:pt x="34" y="39"/>
                    <a:pt x="41" y="33"/>
                    <a:pt x="50" y="33"/>
                  </a:cubicBezTo>
                  <a:cubicBezTo>
                    <a:pt x="59" y="33"/>
                    <a:pt x="66" y="39"/>
                    <a:pt x="66" y="48"/>
                  </a:cubicBezTo>
                  <a:cubicBezTo>
                    <a:pt x="66" y="57"/>
                    <a:pt x="59" y="64"/>
                    <a:pt x="50" y="6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a:defRPr/>
              </a:pPr>
              <a:endParaRPr lang="en-US" sz="2400"/>
            </a:p>
          </p:txBody>
        </p:sp>
        <p:sp>
          <p:nvSpPr>
            <p:cNvPr id="49" name="Freeform 49"/>
            <p:cNvSpPr>
              <a:spLocks noEditPoints="1"/>
            </p:cNvSpPr>
            <p:nvPr/>
          </p:nvSpPr>
          <p:spPr bwMode="auto">
            <a:xfrm>
              <a:off x="7661275" y="1247775"/>
              <a:ext cx="122238" cy="123825"/>
            </a:xfrm>
            <a:custGeom>
              <a:avLst/>
              <a:gdLst>
                <a:gd name="T0" fmla="*/ 41 w 47"/>
                <a:gd name="T1" fmla="*/ 22 h 47"/>
                <a:gd name="T2" fmla="*/ 41 w 47"/>
                <a:gd name="T3" fmla="*/ 19 h 47"/>
                <a:gd name="T4" fmla="*/ 45 w 47"/>
                <a:gd name="T5" fmla="*/ 13 h 47"/>
                <a:gd name="T6" fmla="*/ 42 w 47"/>
                <a:gd name="T7" fmla="*/ 9 h 47"/>
                <a:gd name="T8" fmla="*/ 35 w 47"/>
                <a:gd name="T9" fmla="*/ 10 h 47"/>
                <a:gd name="T10" fmla="*/ 33 w 47"/>
                <a:gd name="T11" fmla="*/ 8 h 47"/>
                <a:gd name="T12" fmla="*/ 32 w 47"/>
                <a:gd name="T13" fmla="*/ 1 h 47"/>
                <a:gd name="T14" fmla="*/ 27 w 47"/>
                <a:gd name="T15" fmla="*/ 0 h 47"/>
                <a:gd name="T16" fmla="*/ 22 w 47"/>
                <a:gd name="T17" fmla="*/ 6 h 47"/>
                <a:gd name="T18" fmla="*/ 19 w 47"/>
                <a:gd name="T19" fmla="*/ 6 h 47"/>
                <a:gd name="T20" fmla="*/ 14 w 47"/>
                <a:gd name="T21" fmla="*/ 2 h 47"/>
                <a:gd name="T22" fmla="*/ 9 w 47"/>
                <a:gd name="T23" fmla="*/ 5 h 47"/>
                <a:gd name="T24" fmla="*/ 10 w 47"/>
                <a:gd name="T25" fmla="*/ 12 h 47"/>
                <a:gd name="T26" fmla="*/ 9 w 47"/>
                <a:gd name="T27" fmla="*/ 14 h 47"/>
                <a:gd name="T28" fmla="*/ 2 w 47"/>
                <a:gd name="T29" fmla="*/ 16 h 47"/>
                <a:gd name="T30" fmla="*/ 0 w 47"/>
                <a:gd name="T31" fmla="*/ 21 h 47"/>
                <a:gd name="T32" fmla="*/ 6 w 47"/>
                <a:gd name="T33" fmla="*/ 25 h 47"/>
                <a:gd name="T34" fmla="*/ 6 w 47"/>
                <a:gd name="T35" fmla="*/ 28 h 47"/>
                <a:gd name="T36" fmla="*/ 2 w 47"/>
                <a:gd name="T37" fmla="*/ 34 h 47"/>
                <a:gd name="T38" fmla="*/ 5 w 47"/>
                <a:gd name="T39" fmla="*/ 38 h 47"/>
                <a:gd name="T40" fmla="*/ 12 w 47"/>
                <a:gd name="T41" fmla="*/ 37 h 47"/>
                <a:gd name="T42" fmla="*/ 14 w 47"/>
                <a:gd name="T43" fmla="*/ 39 h 47"/>
                <a:gd name="T44" fmla="*/ 16 w 47"/>
                <a:gd name="T45" fmla="*/ 46 h 47"/>
                <a:gd name="T46" fmla="*/ 20 w 47"/>
                <a:gd name="T47" fmla="*/ 47 h 47"/>
                <a:gd name="T48" fmla="*/ 25 w 47"/>
                <a:gd name="T49" fmla="*/ 42 h 47"/>
                <a:gd name="T50" fmla="*/ 28 w 47"/>
                <a:gd name="T51" fmla="*/ 41 h 47"/>
                <a:gd name="T52" fmla="*/ 33 w 47"/>
                <a:gd name="T53" fmla="*/ 45 h 47"/>
                <a:gd name="T54" fmla="*/ 38 w 47"/>
                <a:gd name="T55" fmla="*/ 42 h 47"/>
                <a:gd name="T56" fmla="*/ 37 w 47"/>
                <a:gd name="T57" fmla="*/ 35 h 47"/>
                <a:gd name="T58" fmla="*/ 39 w 47"/>
                <a:gd name="T59" fmla="*/ 33 h 47"/>
                <a:gd name="T60" fmla="*/ 45 w 47"/>
                <a:gd name="T61" fmla="*/ 32 h 47"/>
                <a:gd name="T62" fmla="*/ 47 w 47"/>
                <a:gd name="T63" fmla="*/ 27 h 47"/>
                <a:gd name="T64" fmla="*/ 41 w 47"/>
                <a:gd name="T65" fmla="*/ 22 h 47"/>
                <a:gd name="T66" fmla="*/ 31 w 47"/>
                <a:gd name="T67" fmla="*/ 25 h 47"/>
                <a:gd name="T68" fmla="*/ 22 w 47"/>
                <a:gd name="T69" fmla="*/ 31 h 47"/>
                <a:gd name="T70" fmla="*/ 16 w 47"/>
                <a:gd name="T71" fmla="*/ 22 h 47"/>
                <a:gd name="T72" fmla="*/ 25 w 47"/>
                <a:gd name="T73" fmla="*/ 16 h 47"/>
                <a:gd name="T74" fmla="*/ 31 w 47"/>
                <a:gd name="T75" fmla="*/ 2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7" h="47">
                  <a:moveTo>
                    <a:pt x="41" y="22"/>
                  </a:moveTo>
                  <a:cubicBezTo>
                    <a:pt x="41" y="19"/>
                    <a:pt x="41" y="19"/>
                    <a:pt x="41" y="19"/>
                  </a:cubicBezTo>
                  <a:cubicBezTo>
                    <a:pt x="41" y="19"/>
                    <a:pt x="45" y="14"/>
                    <a:pt x="45" y="13"/>
                  </a:cubicBezTo>
                  <a:cubicBezTo>
                    <a:pt x="42" y="9"/>
                    <a:pt x="42" y="9"/>
                    <a:pt x="42" y="9"/>
                  </a:cubicBezTo>
                  <a:cubicBezTo>
                    <a:pt x="42" y="9"/>
                    <a:pt x="35" y="10"/>
                    <a:pt x="35" y="10"/>
                  </a:cubicBezTo>
                  <a:cubicBezTo>
                    <a:pt x="33" y="8"/>
                    <a:pt x="33" y="8"/>
                    <a:pt x="33" y="8"/>
                  </a:cubicBezTo>
                  <a:cubicBezTo>
                    <a:pt x="33" y="8"/>
                    <a:pt x="32" y="1"/>
                    <a:pt x="32" y="1"/>
                  </a:cubicBezTo>
                  <a:cubicBezTo>
                    <a:pt x="27" y="0"/>
                    <a:pt x="27" y="0"/>
                    <a:pt x="27" y="0"/>
                  </a:cubicBezTo>
                  <a:cubicBezTo>
                    <a:pt x="26" y="0"/>
                    <a:pt x="22" y="6"/>
                    <a:pt x="22" y="6"/>
                  </a:cubicBezTo>
                  <a:cubicBezTo>
                    <a:pt x="19" y="6"/>
                    <a:pt x="19" y="6"/>
                    <a:pt x="19" y="6"/>
                  </a:cubicBezTo>
                  <a:cubicBezTo>
                    <a:pt x="19" y="6"/>
                    <a:pt x="14" y="2"/>
                    <a:pt x="14" y="2"/>
                  </a:cubicBezTo>
                  <a:cubicBezTo>
                    <a:pt x="9" y="5"/>
                    <a:pt x="9" y="5"/>
                    <a:pt x="9" y="5"/>
                  </a:cubicBezTo>
                  <a:cubicBezTo>
                    <a:pt x="9" y="5"/>
                    <a:pt x="10" y="12"/>
                    <a:pt x="10" y="12"/>
                  </a:cubicBezTo>
                  <a:cubicBezTo>
                    <a:pt x="9" y="14"/>
                    <a:pt x="9" y="14"/>
                    <a:pt x="9" y="14"/>
                  </a:cubicBezTo>
                  <a:cubicBezTo>
                    <a:pt x="9" y="14"/>
                    <a:pt x="2" y="15"/>
                    <a:pt x="2" y="16"/>
                  </a:cubicBezTo>
                  <a:cubicBezTo>
                    <a:pt x="0" y="21"/>
                    <a:pt x="0" y="21"/>
                    <a:pt x="0" y="21"/>
                  </a:cubicBezTo>
                  <a:cubicBezTo>
                    <a:pt x="0" y="21"/>
                    <a:pt x="6" y="25"/>
                    <a:pt x="6" y="25"/>
                  </a:cubicBezTo>
                  <a:cubicBezTo>
                    <a:pt x="6" y="28"/>
                    <a:pt x="6" y="28"/>
                    <a:pt x="6" y="28"/>
                  </a:cubicBezTo>
                  <a:cubicBezTo>
                    <a:pt x="6" y="28"/>
                    <a:pt x="2" y="34"/>
                    <a:pt x="2" y="34"/>
                  </a:cubicBezTo>
                  <a:cubicBezTo>
                    <a:pt x="5" y="38"/>
                    <a:pt x="5" y="38"/>
                    <a:pt x="5" y="38"/>
                  </a:cubicBezTo>
                  <a:cubicBezTo>
                    <a:pt x="5" y="39"/>
                    <a:pt x="12" y="37"/>
                    <a:pt x="12" y="37"/>
                  </a:cubicBezTo>
                  <a:cubicBezTo>
                    <a:pt x="14" y="39"/>
                    <a:pt x="14" y="39"/>
                    <a:pt x="14" y="39"/>
                  </a:cubicBezTo>
                  <a:cubicBezTo>
                    <a:pt x="14" y="39"/>
                    <a:pt x="15" y="46"/>
                    <a:pt x="16" y="46"/>
                  </a:cubicBezTo>
                  <a:cubicBezTo>
                    <a:pt x="20" y="47"/>
                    <a:pt x="20" y="47"/>
                    <a:pt x="20" y="47"/>
                  </a:cubicBezTo>
                  <a:cubicBezTo>
                    <a:pt x="21" y="47"/>
                    <a:pt x="25" y="42"/>
                    <a:pt x="25" y="42"/>
                  </a:cubicBezTo>
                  <a:cubicBezTo>
                    <a:pt x="28" y="41"/>
                    <a:pt x="28" y="41"/>
                    <a:pt x="28" y="41"/>
                  </a:cubicBezTo>
                  <a:cubicBezTo>
                    <a:pt x="28" y="41"/>
                    <a:pt x="33" y="45"/>
                    <a:pt x="33" y="45"/>
                  </a:cubicBezTo>
                  <a:cubicBezTo>
                    <a:pt x="38" y="42"/>
                    <a:pt x="38" y="42"/>
                    <a:pt x="38" y="42"/>
                  </a:cubicBezTo>
                  <a:cubicBezTo>
                    <a:pt x="38" y="42"/>
                    <a:pt x="37" y="35"/>
                    <a:pt x="37" y="35"/>
                  </a:cubicBezTo>
                  <a:cubicBezTo>
                    <a:pt x="39" y="33"/>
                    <a:pt x="39" y="33"/>
                    <a:pt x="39" y="33"/>
                  </a:cubicBezTo>
                  <a:cubicBezTo>
                    <a:pt x="39" y="33"/>
                    <a:pt x="45" y="32"/>
                    <a:pt x="45" y="32"/>
                  </a:cubicBezTo>
                  <a:cubicBezTo>
                    <a:pt x="47" y="27"/>
                    <a:pt x="47" y="27"/>
                    <a:pt x="47" y="27"/>
                  </a:cubicBezTo>
                  <a:cubicBezTo>
                    <a:pt x="47" y="26"/>
                    <a:pt x="41" y="22"/>
                    <a:pt x="41" y="22"/>
                  </a:cubicBezTo>
                  <a:close/>
                  <a:moveTo>
                    <a:pt x="31" y="25"/>
                  </a:moveTo>
                  <a:cubicBezTo>
                    <a:pt x="30" y="29"/>
                    <a:pt x="26" y="32"/>
                    <a:pt x="22" y="31"/>
                  </a:cubicBezTo>
                  <a:cubicBezTo>
                    <a:pt x="18" y="30"/>
                    <a:pt x="15" y="26"/>
                    <a:pt x="16" y="22"/>
                  </a:cubicBezTo>
                  <a:cubicBezTo>
                    <a:pt x="17" y="18"/>
                    <a:pt x="21" y="15"/>
                    <a:pt x="25" y="16"/>
                  </a:cubicBezTo>
                  <a:cubicBezTo>
                    <a:pt x="29" y="17"/>
                    <a:pt x="32" y="21"/>
                    <a:pt x="31"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a:defRPr/>
              </a:pPr>
              <a:endParaRPr lang="en-US" sz="2400"/>
            </a:p>
          </p:txBody>
        </p:sp>
      </p:grpSp>
      <p:sp>
        <p:nvSpPr>
          <p:cNvPr id="50" name="矩形 3"/>
          <p:cNvSpPr>
            <a:spLocks noChangeArrowheads="1"/>
          </p:cNvSpPr>
          <p:nvPr/>
        </p:nvSpPr>
        <p:spPr bwMode="auto">
          <a:xfrm>
            <a:off x="7604125" y="3695700"/>
            <a:ext cx="9540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lIns="91443" tIns="45723" rIns="91443" bIns="45723">
            <a:spAutoFit/>
          </a:bodyPr>
          <a:lstStyle/>
          <a:p>
            <a:pPr>
              <a:defRPr/>
            </a:pPr>
            <a:r>
              <a:rPr lang="zh-CN" altLang="en-US" sz="2000" dirty="0">
                <a:solidFill>
                  <a:schemeClr val="tx1">
                    <a:lumMod val="75000"/>
                    <a:lumOff val="25000"/>
                  </a:schemeClr>
                </a:solidFill>
                <a:latin typeface="微软雅黑" pitchFamily="34" charset="-122"/>
                <a:ea typeface="微软雅黑" pitchFamily="34" charset="-122"/>
                <a:sym typeface="Arial" pitchFamily="34" charset="0"/>
              </a:rPr>
              <a:t>阶段四</a:t>
            </a:r>
          </a:p>
        </p:txBody>
      </p:sp>
      <p:sp>
        <p:nvSpPr>
          <p:cNvPr id="51" name="文本框 13"/>
          <p:cNvSpPr txBox="1"/>
          <p:nvPr/>
        </p:nvSpPr>
        <p:spPr>
          <a:xfrm>
            <a:off x="7604125" y="4084638"/>
            <a:ext cx="3251200" cy="754062"/>
          </a:xfrm>
          <a:prstGeom prst="rect">
            <a:avLst/>
          </a:prstGeom>
          <a:noFill/>
        </p:spPr>
        <p:txBody>
          <a:bodyPr lIns="87765" tIns="43881" rIns="87765" bIns="43881">
            <a:spAutoFit/>
          </a:bodyPr>
          <a:lstStyle/>
          <a:p>
            <a:pPr>
              <a:lnSpc>
                <a:spcPct val="120000"/>
              </a:lnSpc>
              <a:defRPr/>
            </a:pPr>
            <a:r>
              <a:rPr lang="zh-CN" altLang="en-US" sz="1200" dirty="0">
                <a:solidFill>
                  <a:schemeClr val="tx1">
                    <a:lumMod val="65000"/>
                    <a:lumOff val="35000"/>
                  </a:schemeClr>
                </a:solidFill>
                <a:latin typeface="微软雅黑" pitchFamily="34" charset="-122"/>
                <a:ea typeface="微软雅黑" pitchFamily="34" charset="-122"/>
                <a:sym typeface="微软雅黑" pitchFamily="34" charset="-122"/>
              </a:rPr>
              <a:t>在此录入上述图表的综合描述说明，在此录入上述图表的综合描述说明，在此录入上述图表的综合描述说明。</a:t>
            </a:r>
          </a:p>
        </p:txBody>
      </p:sp>
      <p:grpSp>
        <p:nvGrpSpPr>
          <p:cNvPr id="52" name="组合 51"/>
          <p:cNvGrpSpPr/>
          <p:nvPr/>
        </p:nvGrpSpPr>
        <p:grpSpPr>
          <a:xfrm>
            <a:off x="6586056" y="3959876"/>
            <a:ext cx="422291" cy="403672"/>
            <a:chOff x="3294063" y="754063"/>
            <a:chExt cx="5600701" cy="5353051"/>
          </a:xfrm>
          <a:solidFill>
            <a:schemeClr val="bg1"/>
          </a:solidFill>
        </p:grpSpPr>
        <p:sp>
          <p:nvSpPr>
            <p:cNvPr id="53" name="Freeform 458"/>
            <p:cNvSpPr/>
            <p:nvPr/>
          </p:nvSpPr>
          <p:spPr bwMode="auto">
            <a:xfrm>
              <a:off x="8235951" y="3122613"/>
              <a:ext cx="658813" cy="307975"/>
            </a:xfrm>
            <a:custGeom>
              <a:avLst/>
              <a:gdLst>
                <a:gd name="T0" fmla="*/ 135 w 175"/>
                <a:gd name="T1" fmla="*/ 0 h 82"/>
                <a:gd name="T2" fmla="*/ 175 w 175"/>
                <a:gd name="T3" fmla="*/ 41 h 82"/>
                <a:gd name="T4" fmla="*/ 135 w 175"/>
                <a:gd name="T5" fmla="*/ 82 h 82"/>
                <a:gd name="T6" fmla="*/ 41 w 175"/>
                <a:gd name="T7" fmla="*/ 82 h 82"/>
                <a:gd name="T8" fmla="*/ 0 w 175"/>
                <a:gd name="T9" fmla="*/ 41 h 82"/>
                <a:gd name="T10" fmla="*/ 12 w 175"/>
                <a:gd name="T11" fmla="*/ 12 h 82"/>
                <a:gd name="T12" fmla="*/ 41 w 175"/>
                <a:gd name="T13" fmla="*/ 0 h 82"/>
                <a:gd name="T14" fmla="*/ 135 w 175"/>
                <a:gd name="T15" fmla="*/ 0 h 8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5" h="82">
                  <a:moveTo>
                    <a:pt x="135" y="0"/>
                  </a:moveTo>
                  <a:cubicBezTo>
                    <a:pt x="157" y="0"/>
                    <a:pt x="175" y="19"/>
                    <a:pt x="175" y="41"/>
                  </a:cubicBezTo>
                  <a:cubicBezTo>
                    <a:pt x="175" y="64"/>
                    <a:pt x="157" y="82"/>
                    <a:pt x="135" y="82"/>
                  </a:cubicBezTo>
                  <a:cubicBezTo>
                    <a:pt x="41" y="82"/>
                    <a:pt x="41" y="82"/>
                    <a:pt x="41" y="82"/>
                  </a:cubicBezTo>
                  <a:cubicBezTo>
                    <a:pt x="19" y="82"/>
                    <a:pt x="0" y="64"/>
                    <a:pt x="0" y="41"/>
                  </a:cubicBezTo>
                  <a:cubicBezTo>
                    <a:pt x="0" y="30"/>
                    <a:pt x="5" y="20"/>
                    <a:pt x="12" y="12"/>
                  </a:cubicBezTo>
                  <a:cubicBezTo>
                    <a:pt x="20" y="5"/>
                    <a:pt x="30" y="0"/>
                    <a:pt x="41" y="0"/>
                  </a:cubicBezTo>
                  <a:lnTo>
                    <a:pt x="13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defTabSz="912684">
                <a:defRPr/>
              </a:pPr>
              <a:endParaRPr lang="zh-CN" altLang="en-US" sz="1867">
                <a:solidFill>
                  <a:prstClr val="black"/>
                </a:solidFill>
                <a:latin typeface="Calibri"/>
                <a:ea typeface="宋体"/>
              </a:endParaRPr>
            </a:p>
          </p:txBody>
        </p:sp>
        <p:sp>
          <p:nvSpPr>
            <p:cNvPr id="54" name="Freeform 459"/>
            <p:cNvSpPr/>
            <p:nvPr/>
          </p:nvSpPr>
          <p:spPr bwMode="auto">
            <a:xfrm>
              <a:off x="7646988" y="1539876"/>
              <a:ext cx="571500" cy="587375"/>
            </a:xfrm>
            <a:custGeom>
              <a:avLst/>
              <a:gdLst>
                <a:gd name="T0" fmla="*/ 136 w 152"/>
                <a:gd name="T1" fmla="*/ 16 h 156"/>
                <a:gd name="T2" fmla="*/ 136 w 152"/>
                <a:gd name="T3" fmla="*/ 74 h 156"/>
                <a:gd name="T4" fmla="*/ 70 w 152"/>
                <a:gd name="T5" fmla="*/ 140 h 156"/>
                <a:gd name="T6" fmla="*/ 12 w 152"/>
                <a:gd name="T7" fmla="*/ 140 h 156"/>
                <a:gd name="T8" fmla="*/ 0 w 152"/>
                <a:gd name="T9" fmla="*/ 111 h 156"/>
                <a:gd name="T10" fmla="*/ 12 w 152"/>
                <a:gd name="T11" fmla="*/ 82 h 156"/>
                <a:gd name="T12" fmla="*/ 78 w 152"/>
                <a:gd name="T13" fmla="*/ 16 h 156"/>
                <a:gd name="T14" fmla="*/ 136 w 152"/>
                <a:gd name="T15" fmla="*/ 16 h 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2" h="156">
                  <a:moveTo>
                    <a:pt x="136" y="16"/>
                  </a:moveTo>
                  <a:cubicBezTo>
                    <a:pt x="152" y="32"/>
                    <a:pt x="152" y="58"/>
                    <a:pt x="136" y="74"/>
                  </a:cubicBezTo>
                  <a:cubicBezTo>
                    <a:pt x="70" y="140"/>
                    <a:pt x="70" y="140"/>
                    <a:pt x="70" y="140"/>
                  </a:cubicBezTo>
                  <a:cubicBezTo>
                    <a:pt x="54" y="156"/>
                    <a:pt x="28" y="156"/>
                    <a:pt x="12" y="140"/>
                  </a:cubicBezTo>
                  <a:cubicBezTo>
                    <a:pt x="4" y="132"/>
                    <a:pt x="0" y="121"/>
                    <a:pt x="0" y="111"/>
                  </a:cubicBezTo>
                  <a:cubicBezTo>
                    <a:pt x="0" y="100"/>
                    <a:pt x="4" y="90"/>
                    <a:pt x="12" y="82"/>
                  </a:cubicBezTo>
                  <a:cubicBezTo>
                    <a:pt x="78" y="16"/>
                    <a:pt x="78" y="16"/>
                    <a:pt x="78" y="16"/>
                  </a:cubicBezTo>
                  <a:cubicBezTo>
                    <a:pt x="94" y="0"/>
                    <a:pt x="120" y="0"/>
                    <a:pt x="136"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defTabSz="912684">
                <a:defRPr/>
              </a:pPr>
              <a:endParaRPr lang="zh-CN" altLang="en-US" sz="1867">
                <a:solidFill>
                  <a:prstClr val="black"/>
                </a:solidFill>
                <a:latin typeface="Calibri"/>
                <a:ea typeface="宋体"/>
              </a:endParaRPr>
            </a:p>
          </p:txBody>
        </p:sp>
        <p:sp>
          <p:nvSpPr>
            <p:cNvPr id="55" name="Freeform 460"/>
            <p:cNvSpPr>
              <a:spLocks noEditPoints="1"/>
            </p:cNvSpPr>
            <p:nvPr/>
          </p:nvSpPr>
          <p:spPr bwMode="auto">
            <a:xfrm>
              <a:off x="4170363" y="1525588"/>
              <a:ext cx="3863975" cy="3567113"/>
            </a:xfrm>
            <a:custGeom>
              <a:avLst/>
              <a:gdLst>
                <a:gd name="T0" fmla="*/ 1028 w 1028"/>
                <a:gd name="T1" fmla="*/ 514 h 949"/>
                <a:gd name="T2" fmla="*/ 787 w 1028"/>
                <a:gd name="T3" fmla="*/ 949 h 949"/>
                <a:gd name="T4" fmla="*/ 241 w 1028"/>
                <a:gd name="T5" fmla="*/ 949 h 949"/>
                <a:gd name="T6" fmla="*/ 0 w 1028"/>
                <a:gd name="T7" fmla="*/ 514 h 949"/>
                <a:gd name="T8" fmla="*/ 514 w 1028"/>
                <a:gd name="T9" fmla="*/ 0 h 949"/>
                <a:gd name="T10" fmla="*/ 1028 w 1028"/>
                <a:gd name="T11" fmla="*/ 514 h 949"/>
                <a:gd name="T12" fmla="*/ 714 w 1028"/>
                <a:gd name="T13" fmla="*/ 345 h 949"/>
                <a:gd name="T14" fmla="*/ 714 w 1028"/>
                <a:gd name="T15" fmla="*/ 251 h 949"/>
                <a:gd name="T16" fmla="*/ 632 w 1028"/>
                <a:gd name="T17" fmla="*/ 187 h 949"/>
                <a:gd name="T18" fmla="*/ 563 w 1028"/>
                <a:gd name="T19" fmla="*/ 187 h 949"/>
                <a:gd name="T20" fmla="*/ 563 w 1028"/>
                <a:gd name="T21" fmla="*/ 153 h 949"/>
                <a:gd name="T22" fmla="*/ 466 w 1028"/>
                <a:gd name="T23" fmla="*/ 153 h 949"/>
                <a:gd name="T24" fmla="*/ 466 w 1028"/>
                <a:gd name="T25" fmla="*/ 187 h 949"/>
                <a:gd name="T26" fmla="*/ 397 w 1028"/>
                <a:gd name="T27" fmla="*/ 187 h 949"/>
                <a:gd name="T28" fmla="*/ 316 w 1028"/>
                <a:gd name="T29" fmla="*/ 251 h 949"/>
                <a:gd name="T30" fmla="*/ 316 w 1028"/>
                <a:gd name="T31" fmla="*/ 438 h 949"/>
                <a:gd name="T32" fmla="*/ 397 w 1028"/>
                <a:gd name="T33" fmla="*/ 503 h 949"/>
                <a:gd name="T34" fmla="*/ 466 w 1028"/>
                <a:gd name="T35" fmla="*/ 503 h 949"/>
                <a:gd name="T36" fmla="*/ 466 w 1028"/>
                <a:gd name="T37" fmla="*/ 701 h 949"/>
                <a:gd name="T38" fmla="*/ 440 w 1028"/>
                <a:gd name="T39" fmla="*/ 701 h 949"/>
                <a:gd name="T40" fmla="*/ 389 w 1028"/>
                <a:gd name="T41" fmla="*/ 661 h 949"/>
                <a:gd name="T42" fmla="*/ 389 w 1028"/>
                <a:gd name="T43" fmla="*/ 602 h 949"/>
                <a:gd name="T44" fmla="*/ 315 w 1028"/>
                <a:gd name="T45" fmla="*/ 602 h 949"/>
                <a:gd name="T46" fmla="*/ 315 w 1028"/>
                <a:gd name="T47" fmla="*/ 696 h 949"/>
                <a:gd name="T48" fmla="*/ 396 w 1028"/>
                <a:gd name="T49" fmla="*/ 760 h 949"/>
                <a:gd name="T50" fmla="*/ 466 w 1028"/>
                <a:gd name="T51" fmla="*/ 760 h 949"/>
                <a:gd name="T52" fmla="*/ 466 w 1028"/>
                <a:gd name="T53" fmla="*/ 796 h 949"/>
                <a:gd name="T54" fmla="*/ 563 w 1028"/>
                <a:gd name="T55" fmla="*/ 796 h 949"/>
                <a:gd name="T56" fmla="*/ 563 w 1028"/>
                <a:gd name="T57" fmla="*/ 760 h 949"/>
                <a:gd name="T58" fmla="*/ 632 w 1028"/>
                <a:gd name="T59" fmla="*/ 760 h 949"/>
                <a:gd name="T60" fmla="*/ 713 w 1028"/>
                <a:gd name="T61" fmla="*/ 696 h 949"/>
                <a:gd name="T62" fmla="*/ 713 w 1028"/>
                <a:gd name="T63" fmla="*/ 509 h 949"/>
                <a:gd name="T64" fmla="*/ 632 w 1028"/>
                <a:gd name="T65" fmla="*/ 444 h 949"/>
                <a:gd name="T66" fmla="*/ 563 w 1028"/>
                <a:gd name="T67" fmla="*/ 444 h 949"/>
                <a:gd name="T68" fmla="*/ 563 w 1028"/>
                <a:gd name="T69" fmla="*/ 246 h 949"/>
                <a:gd name="T70" fmla="*/ 588 w 1028"/>
                <a:gd name="T71" fmla="*/ 246 h 949"/>
                <a:gd name="T72" fmla="*/ 639 w 1028"/>
                <a:gd name="T73" fmla="*/ 286 h 949"/>
                <a:gd name="T74" fmla="*/ 639 w 1028"/>
                <a:gd name="T75" fmla="*/ 345 h 949"/>
                <a:gd name="T76" fmla="*/ 714 w 1028"/>
                <a:gd name="T77" fmla="*/ 345 h 9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028" h="949">
                  <a:moveTo>
                    <a:pt x="1028" y="514"/>
                  </a:moveTo>
                  <a:cubicBezTo>
                    <a:pt x="1028" y="697"/>
                    <a:pt x="932" y="858"/>
                    <a:pt x="787" y="949"/>
                  </a:cubicBezTo>
                  <a:cubicBezTo>
                    <a:pt x="241" y="949"/>
                    <a:pt x="241" y="949"/>
                    <a:pt x="241" y="949"/>
                  </a:cubicBezTo>
                  <a:cubicBezTo>
                    <a:pt x="97" y="858"/>
                    <a:pt x="0" y="697"/>
                    <a:pt x="0" y="514"/>
                  </a:cubicBezTo>
                  <a:cubicBezTo>
                    <a:pt x="0" y="230"/>
                    <a:pt x="231" y="0"/>
                    <a:pt x="514" y="0"/>
                  </a:cubicBezTo>
                  <a:cubicBezTo>
                    <a:pt x="798" y="0"/>
                    <a:pt x="1028" y="230"/>
                    <a:pt x="1028" y="514"/>
                  </a:cubicBezTo>
                  <a:close/>
                  <a:moveTo>
                    <a:pt x="714" y="345"/>
                  </a:moveTo>
                  <a:cubicBezTo>
                    <a:pt x="714" y="251"/>
                    <a:pt x="714" y="251"/>
                    <a:pt x="714" y="251"/>
                  </a:cubicBezTo>
                  <a:cubicBezTo>
                    <a:pt x="714" y="216"/>
                    <a:pt x="677" y="187"/>
                    <a:pt x="632" y="187"/>
                  </a:cubicBezTo>
                  <a:cubicBezTo>
                    <a:pt x="563" y="187"/>
                    <a:pt x="563" y="187"/>
                    <a:pt x="563" y="187"/>
                  </a:cubicBezTo>
                  <a:cubicBezTo>
                    <a:pt x="563" y="153"/>
                    <a:pt x="563" y="153"/>
                    <a:pt x="563" y="153"/>
                  </a:cubicBezTo>
                  <a:cubicBezTo>
                    <a:pt x="466" y="153"/>
                    <a:pt x="466" y="153"/>
                    <a:pt x="466" y="153"/>
                  </a:cubicBezTo>
                  <a:cubicBezTo>
                    <a:pt x="466" y="187"/>
                    <a:pt x="466" y="187"/>
                    <a:pt x="466" y="187"/>
                  </a:cubicBezTo>
                  <a:cubicBezTo>
                    <a:pt x="397" y="187"/>
                    <a:pt x="397" y="187"/>
                    <a:pt x="397" y="187"/>
                  </a:cubicBezTo>
                  <a:cubicBezTo>
                    <a:pt x="352" y="187"/>
                    <a:pt x="316" y="216"/>
                    <a:pt x="316" y="251"/>
                  </a:cubicBezTo>
                  <a:cubicBezTo>
                    <a:pt x="316" y="438"/>
                    <a:pt x="316" y="438"/>
                    <a:pt x="316" y="438"/>
                  </a:cubicBezTo>
                  <a:cubicBezTo>
                    <a:pt x="316" y="474"/>
                    <a:pt x="352" y="503"/>
                    <a:pt x="397" y="503"/>
                  </a:cubicBezTo>
                  <a:cubicBezTo>
                    <a:pt x="466" y="503"/>
                    <a:pt x="466" y="503"/>
                    <a:pt x="466" y="503"/>
                  </a:cubicBezTo>
                  <a:cubicBezTo>
                    <a:pt x="466" y="701"/>
                    <a:pt x="466" y="701"/>
                    <a:pt x="466" y="701"/>
                  </a:cubicBezTo>
                  <a:cubicBezTo>
                    <a:pt x="440" y="701"/>
                    <a:pt x="440" y="701"/>
                    <a:pt x="440" y="701"/>
                  </a:cubicBezTo>
                  <a:cubicBezTo>
                    <a:pt x="412" y="701"/>
                    <a:pt x="389" y="683"/>
                    <a:pt x="389" y="661"/>
                  </a:cubicBezTo>
                  <a:cubicBezTo>
                    <a:pt x="389" y="602"/>
                    <a:pt x="389" y="602"/>
                    <a:pt x="389" y="602"/>
                  </a:cubicBezTo>
                  <a:cubicBezTo>
                    <a:pt x="315" y="602"/>
                    <a:pt x="315" y="602"/>
                    <a:pt x="315" y="602"/>
                  </a:cubicBezTo>
                  <a:cubicBezTo>
                    <a:pt x="315" y="696"/>
                    <a:pt x="315" y="696"/>
                    <a:pt x="315" y="696"/>
                  </a:cubicBezTo>
                  <a:cubicBezTo>
                    <a:pt x="315" y="731"/>
                    <a:pt x="351" y="760"/>
                    <a:pt x="396" y="760"/>
                  </a:cubicBezTo>
                  <a:cubicBezTo>
                    <a:pt x="466" y="760"/>
                    <a:pt x="466" y="760"/>
                    <a:pt x="466" y="760"/>
                  </a:cubicBezTo>
                  <a:cubicBezTo>
                    <a:pt x="466" y="796"/>
                    <a:pt x="466" y="796"/>
                    <a:pt x="466" y="796"/>
                  </a:cubicBezTo>
                  <a:cubicBezTo>
                    <a:pt x="563" y="796"/>
                    <a:pt x="563" y="796"/>
                    <a:pt x="563" y="796"/>
                  </a:cubicBezTo>
                  <a:cubicBezTo>
                    <a:pt x="563" y="760"/>
                    <a:pt x="563" y="760"/>
                    <a:pt x="563" y="760"/>
                  </a:cubicBezTo>
                  <a:cubicBezTo>
                    <a:pt x="632" y="760"/>
                    <a:pt x="632" y="760"/>
                    <a:pt x="632" y="760"/>
                  </a:cubicBezTo>
                  <a:cubicBezTo>
                    <a:pt x="677" y="760"/>
                    <a:pt x="713" y="731"/>
                    <a:pt x="713" y="696"/>
                  </a:cubicBezTo>
                  <a:cubicBezTo>
                    <a:pt x="713" y="509"/>
                    <a:pt x="713" y="509"/>
                    <a:pt x="713" y="509"/>
                  </a:cubicBezTo>
                  <a:cubicBezTo>
                    <a:pt x="713" y="473"/>
                    <a:pt x="677" y="444"/>
                    <a:pt x="632" y="444"/>
                  </a:cubicBezTo>
                  <a:cubicBezTo>
                    <a:pt x="563" y="444"/>
                    <a:pt x="563" y="444"/>
                    <a:pt x="563" y="444"/>
                  </a:cubicBezTo>
                  <a:cubicBezTo>
                    <a:pt x="563" y="246"/>
                    <a:pt x="563" y="246"/>
                    <a:pt x="563" y="246"/>
                  </a:cubicBezTo>
                  <a:cubicBezTo>
                    <a:pt x="588" y="246"/>
                    <a:pt x="588" y="246"/>
                    <a:pt x="588" y="246"/>
                  </a:cubicBezTo>
                  <a:cubicBezTo>
                    <a:pt x="617" y="246"/>
                    <a:pt x="639" y="264"/>
                    <a:pt x="639" y="286"/>
                  </a:cubicBezTo>
                  <a:cubicBezTo>
                    <a:pt x="639" y="345"/>
                    <a:pt x="639" y="345"/>
                    <a:pt x="639" y="345"/>
                  </a:cubicBezTo>
                  <a:lnTo>
                    <a:pt x="714" y="34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defTabSz="912684">
                <a:defRPr/>
              </a:pPr>
              <a:endParaRPr lang="zh-CN" altLang="en-US" sz="1867">
                <a:solidFill>
                  <a:prstClr val="black"/>
                </a:solidFill>
                <a:latin typeface="Calibri"/>
                <a:ea typeface="宋体"/>
              </a:endParaRPr>
            </a:p>
          </p:txBody>
        </p:sp>
        <p:sp>
          <p:nvSpPr>
            <p:cNvPr id="56" name="Freeform 461"/>
            <p:cNvSpPr/>
            <p:nvPr/>
          </p:nvSpPr>
          <p:spPr bwMode="auto">
            <a:xfrm>
              <a:off x="5187951" y="5254626"/>
              <a:ext cx="1827213" cy="209550"/>
            </a:xfrm>
            <a:custGeom>
              <a:avLst/>
              <a:gdLst>
                <a:gd name="T0" fmla="*/ 436 w 486"/>
                <a:gd name="T1" fmla="*/ 0 h 56"/>
                <a:gd name="T2" fmla="*/ 486 w 486"/>
                <a:gd name="T3" fmla="*/ 28 h 56"/>
                <a:gd name="T4" fmla="*/ 436 w 486"/>
                <a:gd name="T5" fmla="*/ 56 h 56"/>
                <a:gd name="T6" fmla="*/ 51 w 486"/>
                <a:gd name="T7" fmla="*/ 56 h 56"/>
                <a:gd name="T8" fmla="*/ 0 w 486"/>
                <a:gd name="T9" fmla="*/ 28 h 56"/>
                <a:gd name="T10" fmla="*/ 15 w 486"/>
                <a:gd name="T11" fmla="*/ 8 h 56"/>
                <a:gd name="T12" fmla="*/ 51 w 486"/>
                <a:gd name="T13" fmla="*/ 0 h 56"/>
                <a:gd name="T14" fmla="*/ 436 w 486"/>
                <a:gd name="T15" fmla="*/ 0 h 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86" h="56">
                  <a:moveTo>
                    <a:pt x="436" y="0"/>
                  </a:moveTo>
                  <a:cubicBezTo>
                    <a:pt x="464" y="0"/>
                    <a:pt x="486" y="13"/>
                    <a:pt x="486" y="28"/>
                  </a:cubicBezTo>
                  <a:cubicBezTo>
                    <a:pt x="486" y="44"/>
                    <a:pt x="464" y="56"/>
                    <a:pt x="436" y="56"/>
                  </a:cubicBezTo>
                  <a:cubicBezTo>
                    <a:pt x="51" y="56"/>
                    <a:pt x="51" y="56"/>
                    <a:pt x="51" y="56"/>
                  </a:cubicBezTo>
                  <a:cubicBezTo>
                    <a:pt x="23" y="56"/>
                    <a:pt x="0" y="44"/>
                    <a:pt x="0" y="28"/>
                  </a:cubicBezTo>
                  <a:cubicBezTo>
                    <a:pt x="0" y="20"/>
                    <a:pt x="6" y="13"/>
                    <a:pt x="15" y="8"/>
                  </a:cubicBezTo>
                  <a:cubicBezTo>
                    <a:pt x="24" y="3"/>
                    <a:pt x="37" y="0"/>
                    <a:pt x="51" y="0"/>
                  </a:cubicBezTo>
                  <a:lnTo>
                    <a:pt x="43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defTabSz="912684">
                <a:defRPr/>
              </a:pPr>
              <a:endParaRPr lang="zh-CN" altLang="en-US" sz="1867">
                <a:solidFill>
                  <a:prstClr val="black"/>
                </a:solidFill>
                <a:latin typeface="Calibri"/>
                <a:ea typeface="宋体"/>
              </a:endParaRPr>
            </a:p>
          </p:txBody>
        </p:sp>
        <p:sp>
          <p:nvSpPr>
            <p:cNvPr id="57" name="Freeform 462"/>
            <p:cNvSpPr/>
            <p:nvPr/>
          </p:nvSpPr>
          <p:spPr bwMode="auto">
            <a:xfrm>
              <a:off x="5368926" y="5576888"/>
              <a:ext cx="1470025" cy="211138"/>
            </a:xfrm>
            <a:custGeom>
              <a:avLst/>
              <a:gdLst>
                <a:gd name="T0" fmla="*/ 341 w 391"/>
                <a:gd name="T1" fmla="*/ 0 h 56"/>
                <a:gd name="T2" fmla="*/ 391 w 391"/>
                <a:gd name="T3" fmla="*/ 28 h 56"/>
                <a:gd name="T4" fmla="*/ 341 w 391"/>
                <a:gd name="T5" fmla="*/ 56 h 56"/>
                <a:gd name="T6" fmla="*/ 50 w 391"/>
                <a:gd name="T7" fmla="*/ 56 h 56"/>
                <a:gd name="T8" fmla="*/ 0 w 391"/>
                <a:gd name="T9" fmla="*/ 28 h 56"/>
                <a:gd name="T10" fmla="*/ 14 w 391"/>
                <a:gd name="T11" fmla="*/ 8 h 56"/>
                <a:gd name="T12" fmla="*/ 50 w 391"/>
                <a:gd name="T13" fmla="*/ 0 h 56"/>
                <a:gd name="T14" fmla="*/ 341 w 391"/>
                <a:gd name="T15" fmla="*/ 0 h 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1" h="56">
                  <a:moveTo>
                    <a:pt x="341" y="0"/>
                  </a:moveTo>
                  <a:cubicBezTo>
                    <a:pt x="369" y="0"/>
                    <a:pt x="391" y="12"/>
                    <a:pt x="391" y="28"/>
                  </a:cubicBezTo>
                  <a:cubicBezTo>
                    <a:pt x="391" y="43"/>
                    <a:pt x="369" y="56"/>
                    <a:pt x="341" y="56"/>
                  </a:cubicBezTo>
                  <a:cubicBezTo>
                    <a:pt x="50" y="56"/>
                    <a:pt x="50" y="56"/>
                    <a:pt x="50" y="56"/>
                  </a:cubicBezTo>
                  <a:cubicBezTo>
                    <a:pt x="22" y="56"/>
                    <a:pt x="0" y="43"/>
                    <a:pt x="0" y="28"/>
                  </a:cubicBezTo>
                  <a:cubicBezTo>
                    <a:pt x="0" y="20"/>
                    <a:pt x="5" y="13"/>
                    <a:pt x="14" y="8"/>
                  </a:cubicBezTo>
                  <a:cubicBezTo>
                    <a:pt x="24" y="3"/>
                    <a:pt x="36" y="0"/>
                    <a:pt x="50" y="0"/>
                  </a:cubicBezTo>
                  <a:lnTo>
                    <a:pt x="34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defTabSz="912684">
                <a:defRPr/>
              </a:pPr>
              <a:endParaRPr lang="zh-CN" altLang="en-US" sz="1867">
                <a:solidFill>
                  <a:prstClr val="black"/>
                </a:solidFill>
                <a:latin typeface="Calibri"/>
                <a:ea typeface="宋体"/>
              </a:endParaRPr>
            </a:p>
          </p:txBody>
        </p:sp>
        <p:sp>
          <p:nvSpPr>
            <p:cNvPr id="58" name="Freeform 463"/>
            <p:cNvSpPr/>
            <p:nvPr/>
          </p:nvSpPr>
          <p:spPr bwMode="auto">
            <a:xfrm>
              <a:off x="5556251" y="5895976"/>
              <a:ext cx="1090613" cy="211138"/>
            </a:xfrm>
            <a:custGeom>
              <a:avLst/>
              <a:gdLst>
                <a:gd name="T0" fmla="*/ 240 w 290"/>
                <a:gd name="T1" fmla="*/ 0 h 56"/>
                <a:gd name="T2" fmla="*/ 290 w 290"/>
                <a:gd name="T3" fmla="*/ 28 h 56"/>
                <a:gd name="T4" fmla="*/ 240 w 290"/>
                <a:gd name="T5" fmla="*/ 56 h 56"/>
                <a:gd name="T6" fmla="*/ 50 w 290"/>
                <a:gd name="T7" fmla="*/ 56 h 56"/>
                <a:gd name="T8" fmla="*/ 0 w 290"/>
                <a:gd name="T9" fmla="*/ 28 h 56"/>
                <a:gd name="T10" fmla="*/ 15 w 290"/>
                <a:gd name="T11" fmla="*/ 8 h 56"/>
                <a:gd name="T12" fmla="*/ 50 w 290"/>
                <a:gd name="T13" fmla="*/ 0 h 56"/>
                <a:gd name="T14" fmla="*/ 240 w 290"/>
                <a:gd name="T15" fmla="*/ 0 h 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0" h="56">
                  <a:moveTo>
                    <a:pt x="240" y="0"/>
                  </a:moveTo>
                  <a:cubicBezTo>
                    <a:pt x="268" y="0"/>
                    <a:pt x="290" y="12"/>
                    <a:pt x="290" y="28"/>
                  </a:cubicBezTo>
                  <a:cubicBezTo>
                    <a:pt x="290" y="43"/>
                    <a:pt x="268" y="56"/>
                    <a:pt x="240" y="56"/>
                  </a:cubicBezTo>
                  <a:cubicBezTo>
                    <a:pt x="50" y="56"/>
                    <a:pt x="50" y="56"/>
                    <a:pt x="50" y="56"/>
                  </a:cubicBezTo>
                  <a:cubicBezTo>
                    <a:pt x="23" y="56"/>
                    <a:pt x="0" y="43"/>
                    <a:pt x="0" y="28"/>
                  </a:cubicBezTo>
                  <a:cubicBezTo>
                    <a:pt x="0" y="20"/>
                    <a:pt x="6" y="13"/>
                    <a:pt x="15" y="8"/>
                  </a:cubicBezTo>
                  <a:cubicBezTo>
                    <a:pt x="24" y="3"/>
                    <a:pt x="37" y="0"/>
                    <a:pt x="50" y="0"/>
                  </a:cubicBezTo>
                  <a:lnTo>
                    <a:pt x="24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defTabSz="912684">
                <a:defRPr/>
              </a:pPr>
              <a:endParaRPr lang="zh-CN" altLang="en-US" sz="1867">
                <a:solidFill>
                  <a:prstClr val="black"/>
                </a:solidFill>
                <a:latin typeface="Calibri"/>
                <a:ea typeface="宋体"/>
              </a:endParaRPr>
            </a:p>
          </p:txBody>
        </p:sp>
        <p:sp>
          <p:nvSpPr>
            <p:cNvPr id="59" name="Freeform 464"/>
            <p:cNvSpPr/>
            <p:nvPr/>
          </p:nvSpPr>
          <p:spPr bwMode="auto">
            <a:xfrm>
              <a:off x="6286501" y="3416301"/>
              <a:ext cx="285750" cy="744538"/>
            </a:xfrm>
            <a:custGeom>
              <a:avLst/>
              <a:gdLst>
                <a:gd name="T0" fmla="*/ 76 w 76"/>
                <a:gd name="T1" fmla="*/ 41 h 198"/>
                <a:gd name="T2" fmla="*/ 76 w 76"/>
                <a:gd name="T3" fmla="*/ 158 h 198"/>
                <a:gd name="T4" fmla="*/ 25 w 76"/>
                <a:gd name="T5" fmla="*/ 198 h 198"/>
                <a:gd name="T6" fmla="*/ 0 w 76"/>
                <a:gd name="T7" fmla="*/ 198 h 198"/>
                <a:gd name="T8" fmla="*/ 0 w 76"/>
                <a:gd name="T9" fmla="*/ 0 h 198"/>
                <a:gd name="T10" fmla="*/ 25 w 76"/>
                <a:gd name="T11" fmla="*/ 0 h 198"/>
                <a:gd name="T12" fmla="*/ 76 w 76"/>
                <a:gd name="T13" fmla="*/ 41 h 198"/>
              </a:gdLst>
              <a:ahLst/>
              <a:cxnLst>
                <a:cxn ang="0">
                  <a:pos x="T0" y="T1"/>
                </a:cxn>
                <a:cxn ang="0">
                  <a:pos x="T2" y="T3"/>
                </a:cxn>
                <a:cxn ang="0">
                  <a:pos x="T4" y="T5"/>
                </a:cxn>
                <a:cxn ang="0">
                  <a:pos x="T6" y="T7"/>
                </a:cxn>
                <a:cxn ang="0">
                  <a:pos x="T8" y="T9"/>
                </a:cxn>
                <a:cxn ang="0">
                  <a:pos x="T10" y="T11"/>
                </a:cxn>
                <a:cxn ang="0">
                  <a:pos x="T12" y="T13"/>
                </a:cxn>
              </a:cxnLst>
              <a:rect l="0" t="0" r="r" b="b"/>
              <a:pathLst>
                <a:path w="76" h="198">
                  <a:moveTo>
                    <a:pt x="76" y="41"/>
                  </a:moveTo>
                  <a:cubicBezTo>
                    <a:pt x="76" y="158"/>
                    <a:pt x="76" y="158"/>
                    <a:pt x="76" y="158"/>
                  </a:cubicBezTo>
                  <a:cubicBezTo>
                    <a:pt x="76" y="180"/>
                    <a:pt x="53" y="198"/>
                    <a:pt x="25" y="198"/>
                  </a:cubicBezTo>
                  <a:cubicBezTo>
                    <a:pt x="0" y="198"/>
                    <a:pt x="0" y="198"/>
                    <a:pt x="0" y="198"/>
                  </a:cubicBezTo>
                  <a:cubicBezTo>
                    <a:pt x="0" y="0"/>
                    <a:pt x="0" y="0"/>
                    <a:pt x="0" y="0"/>
                  </a:cubicBezTo>
                  <a:cubicBezTo>
                    <a:pt x="25" y="0"/>
                    <a:pt x="25" y="0"/>
                    <a:pt x="25" y="0"/>
                  </a:cubicBezTo>
                  <a:cubicBezTo>
                    <a:pt x="53" y="0"/>
                    <a:pt x="76" y="18"/>
                    <a:pt x="76" y="4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defTabSz="912684">
                <a:defRPr/>
              </a:pPr>
              <a:endParaRPr lang="zh-CN" altLang="en-US" sz="1867">
                <a:solidFill>
                  <a:prstClr val="black"/>
                </a:solidFill>
                <a:latin typeface="Calibri"/>
                <a:ea typeface="宋体"/>
              </a:endParaRPr>
            </a:p>
          </p:txBody>
        </p:sp>
        <p:sp>
          <p:nvSpPr>
            <p:cNvPr id="60" name="Freeform 465"/>
            <p:cNvSpPr/>
            <p:nvPr/>
          </p:nvSpPr>
          <p:spPr bwMode="auto">
            <a:xfrm>
              <a:off x="5948363" y="754063"/>
              <a:ext cx="307975" cy="658813"/>
            </a:xfrm>
            <a:custGeom>
              <a:avLst/>
              <a:gdLst>
                <a:gd name="T0" fmla="*/ 82 w 82"/>
                <a:gd name="T1" fmla="*/ 41 h 175"/>
                <a:gd name="T2" fmla="*/ 82 w 82"/>
                <a:gd name="T3" fmla="*/ 134 h 175"/>
                <a:gd name="T4" fmla="*/ 41 w 82"/>
                <a:gd name="T5" fmla="*/ 175 h 175"/>
                <a:gd name="T6" fmla="*/ 12 w 82"/>
                <a:gd name="T7" fmla="*/ 163 h 175"/>
                <a:gd name="T8" fmla="*/ 0 w 82"/>
                <a:gd name="T9" fmla="*/ 134 h 175"/>
                <a:gd name="T10" fmla="*/ 0 w 82"/>
                <a:gd name="T11" fmla="*/ 41 h 175"/>
                <a:gd name="T12" fmla="*/ 41 w 82"/>
                <a:gd name="T13" fmla="*/ 0 h 175"/>
                <a:gd name="T14" fmla="*/ 82 w 82"/>
                <a:gd name="T15" fmla="*/ 41 h 1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2" h="175">
                  <a:moveTo>
                    <a:pt x="82" y="41"/>
                  </a:moveTo>
                  <a:cubicBezTo>
                    <a:pt x="82" y="134"/>
                    <a:pt x="82" y="134"/>
                    <a:pt x="82" y="134"/>
                  </a:cubicBezTo>
                  <a:cubicBezTo>
                    <a:pt x="82" y="157"/>
                    <a:pt x="64" y="175"/>
                    <a:pt x="41" y="175"/>
                  </a:cubicBezTo>
                  <a:cubicBezTo>
                    <a:pt x="30" y="175"/>
                    <a:pt x="20" y="171"/>
                    <a:pt x="12" y="163"/>
                  </a:cubicBezTo>
                  <a:cubicBezTo>
                    <a:pt x="5" y="156"/>
                    <a:pt x="0" y="146"/>
                    <a:pt x="0" y="134"/>
                  </a:cubicBezTo>
                  <a:cubicBezTo>
                    <a:pt x="0" y="41"/>
                    <a:pt x="0" y="41"/>
                    <a:pt x="0" y="41"/>
                  </a:cubicBezTo>
                  <a:cubicBezTo>
                    <a:pt x="0" y="19"/>
                    <a:pt x="19" y="0"/>
                    <a:pt x="41" y="0"/>
                  </a:cubicBezTo>
                  <a:cubicBezTo>
                    <a:pt x="64" y="0"/>
                    <a:pt x="82" y="19"/>
                    <a:pt x="82" y="4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defTabSz="912684">
                <a:defRPr/>
              </a:pPr>
              <a:endParaRPr lang="zh-CN" altLang="en-US" sz="1867">
                <a:solidFill>
                  <a:prstClr val="black"/>
                </a:solidFill>
                <a:latin typeface="Calibri"/>
                <a:ea typeface="宋体"/>
              </a:endParaRPr>
            </a:p>
          </p:txBody>
        </p:sp>
        <p:sp>
          <p:nvSpPr>
            <p:cNvPr id="61" name="Freeform 466"/>
            <p:cNvSpPr/>
            <p:nvPr/>
          </p:nvSpPr>
          <p:spPr bwMode="auto">
            <a:xfrm>
              <a:off x="5635626" y="2449513"/>
              <a:ext cx="285750" cy="744538"/>
            </a:xfrm>
            <a:custGeom>
              <a:avLst/>
              <a:gdLst>
                <a:gd name="T0" fmla="*/ 76 w 76"/>
                <a:gd name="T1" fmla="*/ 0 h 198"/>
                <a:gd name="T2" fmla="*/ 76 w 76"/>
                <a:gd name="T3" fmla="*/ 198 h 198"/>
                <a:gd name="T4" fmla="*/ 51 w 76"/>
                <a:gd name="T5" fmla="*/ 198 h 198"/>
                <a:gd name="T6" fmla="*/ 0 w 76"/>
                <a:gd name="T7" fmla="*/ 157 h 198"/>
                <a:gd name="T8" fmla="*/ 0 w 76"/>
                <a:gd name="T9" fmla="*/ 40 h 198"/>
                <a:gd name="T10" fmla="*/ 51 w 76"/>
                <a:gd name="T11" fmla="*/ 0 h 198"/>
                <a:gd name="T12" fmla="*/ 76 w 76"/>
                <a:gd name="T13" fmla="*/ 0 h 198"/>
              </a:gdLst>
              <a:ahLst/>
              <a:cxnLst>
                <a:cxn ang="0">
                  <a:pos x="T0" y="T1"/>
                </a:cxn>
                <a:cxn ang="0">
                  <a:pos x="T2" y="T3"/>
                </a:cxn>
                <a:cxn ang="0">
                  <a:pos x="T4" y="T5"/>
                </a:cxn>
                <a:cxn ang="0">
                  <a:pos x="T6" y="T7"/>
                </a:cxn>
                <a:cxn ang="0">
                  <a:pos x="T8" y="T9"/>
                </a:cxn>
                <a:cxn ang="0">
                  <a:pos x="T10" y="T11"/>
                </a:cxn>
                <a:cxn ang="0">
                  <a:pos x="T12" y="T13"/>
                </a:cxn>
              </a:cxnLst>
              <a:rect l="0" t="0" r="r" b="b"/>
              <a:pathLst>
                <a:path w="76" h="198">
                  <a:moveTo>
                    <a:pt x="76" y="0"/>
                  </a:moveTo>
                  <a:cubicBezTo>
                    <a:pt x="76" y="198"/>
                    <a:pt x="76" y="198"/>
                    <a:pt x="76" y="198"/>
                  </a:cubicBezTo>
                  <a:cubicBezTo>
                    <a:pt x="51" y="198"/>
                    <a:pt x="51" y="198"/>
                    <a:pt x="51" y="198"/>
                  </a:cubicBezTo>
                  <a:cubicBezTo>
                    <a:pt x="23" y="198"/>
                    <a:pt x="0" y="180"/>
                    <a:pt x="0" y="157"/>
                  </a:cubicBezTo>
                  <a:cubicBezTo>
                    <a:pt x="0" y="40"/>
                    <a:pt x="0" y="40"/>
                    <a:pt x="0" y="40"/>
                  </a:cubicBezTo>
                  <a:cubicBezTo>
                    <a:pt x="0" y="18"/>
                    <a:pt x="23" y="0"/>
                    <a:pt x="51" y="0"/>
                  </a:cubicBezTo>
                  <a:lnTo>
                    <a:pt x="7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defTabSz="912684">
                <a:defRPr/>
              </a:pPr>
              <a:endParaRPr lang="zh-CN" altLang="en-US" sz="1867">
                <a:solidFill>
                  <a:prstClr val="black"/>
                </a:solidFill>
                <a:latin typeface="Calibri"/>
                <a:ea typeface="宋体"/>
              </a:endParaRPr>
            </a:p>
          </p:txBody>
        </p:sp>
        <p:sp>
          <p:nvSpPr>
            <p:cNvPr id="62" name="Freeform 467"/>
            <p:cNvSpPr/>
            <p:nvPr/>
          </p:nvSpPr>
          <p:spPr bwMode="auto">
            <a:xfrm>
              <a:off x="3951288" y="1539876"/>
              <a:ext cx="571500" cy="587375"/>
            </a:xfrm>
            <a:custGeom>
              <a:avLst/>
              <a:gdLst>
                <a:gd name="T0" fmla="*/ 140 w 152"/>
                <a:gd name="T1" fmla="*/ 82 h 156"/>
                <a:gd name="T2" fmla="*/ 152 w 152"/>
                <a:gd name="T3" fmla="*/ 111 h 156"/>
                <a:gd name="T4" fmla="*/ 140 w 152"/>
                <a:gd name="T5" fmla="*/ 140 h 156"/>
                <a:gd name="T6" fmla="*/ 82 w 152"/>
                <a:gd name="T7" fmla="*/ 140 h 156"/>
                <a:gd name="T8" fmla="*/ 16 w 152"/>
                <a:gd name="T9" fmla="*/ 74 h 156"/>
                <a:gd name="T10" fmla="*/ 16 w 152"/>
                <a:gd name="T11" fmla="*/ 16 h 156"/>
                <a:gd name="T12" fmla="*/ 74 w 152"/>
                <a:gd name="T13" fmla="*/ 16 h 156"/>
                <a:gd name="T14" fmla="*/ 140 w 152"/>
                <a:gd name="T15" fmla="*/ 82 h 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2" h="156">
                  <a:moveTo>
                    <a:pt x="140" y="82"/>
                  </a:moveTo>
                  <a:cubicBezTo>
                    <a:pt x="148" y="90"/>
                    <a:pt x="152" y="100"/>
                    <a:pt x="152" y="111"/>
                  </a:cubicBezTo>
                  <a:cubicBezTo>
                    <a:pt x="152" y="121"/>
                    <a:pt x="148" y="132"/>
                    <a:pt x="140" y="140"/>
                  </a:cubicBezTo>
                  <a:cubicBezTo>
                    <a:pt x="124" y="156"/>
                    <a:pt x="98" y="156"/>
                    <a:pt x="82" y="140"/>
                  </a:cubicBezTo>
                  <a:cubicBezTo>
                    <a:pt x="16" y="74"/>
                    <a:pt x="16" y="74"/>
                    <a:pt x="16" y="74"/>
                  </a:cubicBezTo>
                  <a:cubicBezTo>
                    <a:pt x="0" y="58"/>
                    <a:pt x="0" y="32"/>
                    <a:pt x="16" y="16"/>
                  </a:cubicBezTo>
                  <a:cubicBezTo>
                    <a:pt x="32" y="0"/>
                    <a:pt x="58" y="0"/>
                    <a:pt x="74" y="16"/>
                  </a:cubicBezTo>
                  <a:lnTo>
                    <a:pt x="140" y="8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defTabSz="912684">
                <a:defRPr/>
              </a:pPr>
              <a:endParaRPr lang="zh-CN" altLang="en-US" sz="1867">
                <a:solidFill>
                  <a:prstClr val="black"/>
                </a:solidFill>
                <a:latin typeface="Calibri"/>
                <a:ea typeface="宋体"/>
              </a:endParaRPr>
            </a:p>
          </p:txBody>
        </p:sp>
        <p:sp>
          <p:nvSpPr>
            <p:cNvPr id="63" name="Freeform 468"/>
            <p:cNvSpPr/>
            <p:nvPr/>
          </p:nvSpPr>
          <p:spPr bwMode="auto">
            <a:xfrm>
              <a:off x="3294063" y="3122613"/>
              <a:ext cx="657225" cy="307975"/>
            </a:xfrm>
            <a:custGeom>
              <a:avLst/>
              <a:gdLst>
                <a:gd name="T0" fmla="*/ 134 w 175"/>
                <a:gd name="T1" fmla="*/ 0 h 82"/>
                <a:gd name="T2" fmla="*/ 175 w 175"/>
                <a:gd name="T3" fmla="*/ 41 h 82"/>
                <a:gd name="T4" fmla="*/ 134 w 175"/>
                <a:gd name="T5" fmla="*/ 82 h 82"/>
                <a:gd name="T6" fmla="*/ 41 w 175"/>
                <a:gd name="T7" fmla="*/ 82 h 82"/>
                <a:gd name="T8" fmla="*/ 0 w 175"/>
                <a:gd name="T9" fmla="*/ 41 h 82"/>
                <a:gd name="T10" fmla="*/ 12 w 175"/>
                <a:gd name="T11" fmla="*/ 12 h 82"/>
                <a:gd name="T12" fmla="*/ 41 w 175"/>
                <a:gd name="T13" fmla="*/ 0 h 82"/>
                <a:gd name="T14" fmla="*/ 134 w 175"/>
                <a:gd name="T15" fmla="*/ 0 h 8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5" h="82">
                  <a:moveTo>
                    <a:pt x="134" y="0"/>
                  </a:moveTo>
                  <a:cubicBezTo>
                    <a:pt x="156" y="0"/>
                    <a:pt x="175" y="19"/>
                    <a:pt x="175" y="41"/>
                  </a:cubicBezTo>
                  <a:cubicBezTo>
                    <a:pt x="175" y="64"/>
                    <a:pt x="156" y="82"/>
                    <a:pt x="134" y="82"/>
                  </a:cubicBezTo>
                  <a:cubicBezTo>
                    <a:pt x="41" y="82"/>
                    <a:pt x="41" y="82"/>
                    <a:pt x="41" y="82"/>
                  </a:cubicBezTo>
                  <a:cubicBezTo>
                    <a:pt x="18" y="82"/>
                    <a:pt x="0" y="64"/>
                    <a:pt x="0" y="41"/>
                  </a:cubicBezTo>
                  <a:cubicBezTo>
                    <a:pt x="0" y="30"/>
                    <a:pt x="4" y="20"/>
                    <a:pt x="12" y="12"/>
                  </a:cubicBezTo>
                  <a:cubicBezTo>
                    <a:pt x="19" y="5"/>
                    <a:pt x="29" y="0"/>
                    <a:pt x="41" y="0"/>
                  </a:cubicBezTo>
                  <a:lnTo>
                    <a:pt x="13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defTabSz="912684">
                <a:defRPr/>
              </a:pPr>
              <a:endParaRPr lang="zh-CN" altLang="en-US" sz="1867">
                <a:solidFill>
                  <a:prstClr val="black"/>
                </a:solidFill>
                <a:latin typeface="Calibri"/>
                <a:ea typeface="宋体"/>
              </a:endParaRPr>
            </a:p>
          </p:txBody>
        </p:sp>
      </p:grpSp>
      <p:sp>
        <p:nvSpPr>
          <p:cNvPr id="64" name="矩形 3"/>
          <p:cNvSpPr>
            <a:spLocks noChangeArrowheads="1"/>
          </p:cNvSpPr>
          <p:nvPr/>
        </p:nvSpPr>
        <p:spPr bwMode="auto">
          <a:xfrm>
            <a:off x="2916238" y="4432300"/>
            <a:ext cx="95408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lIns="91443" tIns="45723" rIns="91443" bIns="45723">
            <a:spAutoFit/>
          </a:bodyPr>
          <a:lstStyle/>
          <a:p>
            <a:pPr>
              <a:defRPr/>
            </a:pPr>
            <a:r>
              <a:rPr lang="zh-CN" altLang="en-US" sz="2000" dirty="0">
                <a:solidFill>
                  <a:schemeClr val="tx1">
                    <a:lumMod val="75000"/>
                    <a:lumOff val="25000"/>
                  </a:schemeClr>
                </a:solidFill>
                <a:latin typeface="微软雅黑" pitchFamily="34" charset="-122"/>
                <a:ea typeface="微软雅黑" pitchFamily="34" charset="-122"/>
                <a:sym typeface="Arial" pitchFamily="34" charset="0"/>
              </a:rPr>
              <a:t>阶段五</a:t>
            </a:r>
          </a:p>
        </p:txBody>
      </p:sp>
      <p:sp>
        <p:nvSpPr>
          <p:cNvPr id="65" name="文本框 13"/>
          <p:cNvSpPr txBox="1"/>
          <p:nvPr/>
        </p:nvSpPr>
        <p:spPr>
          <a:xfrm>
            <a:off x="898525" y="4784725"/>
            <a:ext cx="3111500" cy="754063"/>
          </a:xfrm>
          <a:prstGeom prst="rect">
            <a:avLst/>
          </a:prstGeom>
          <a:noFill/>
        </p:spPr>
        <p:txBody>
          <a:bodyPr lIns="87765" tIns="43881" rIns="87765" bIns="43881">
            <a:spAutoFit/>
          </a:bodyPr>
          <a:lstStyle/>
          <a:p>
            <a:pPr algn="r">
              <a:lnSpc>
                <a:spcPct val="120000"/>
              </a:lnSpc>
              <a:defRPr/>
            </a:pPr>
            <a:r>
              <a:rPr lang="zh-CN" altLang="en-US" sz="1200" dirty="0">
                <a:solidFill>
                  <a:schemeClr val="tx1">
                    <a:lumMod val="65000"/>
                    <a:lumOff val="35000"/>
                  </a:schemeClr>
                </a:solidFill>
                <a:latin typeface="微软雅黑" pitchFamily="34" charset="-122"/>
                <a:ea typeface="微软雅黑" pitchFamily="34" charset="-122"/>
                <a:sym typeface="微软雅黑" pitchFamily="34" charset="-122"/>
              </a:rPr>
              <a:t>在此录入上述图表的综合描述说明，在此录入上述图表的综合描述说明，在此录入上述图表的综合描述说明。</a:t>
            </a:r>
          </a:p>
        </p:txBody>
      </p:sp>
      <p:grpSp>
        <p:nvGrpSpPr>
          <p:cNvPr id="66" name="Group 23"/>
          <p:cNvGrpSpPr/>
          <p:nvPr/>
        </p:nvGrpSpPr>
        <p:grpSpPr>
          <a:xfrm>
            <a:off x="4619921" y="4711048"/>
            <a:ext cx="342593" cy="298671"/>
            <a:chOff x="7540014" y="4306907"/>
            <a:chExt cx="389342" cy="339426"/>
          </a:xfrm>
          <a:solidFill>
            <a:schemeClr val="bg1"/>
          </a:solidFill>
        </p:grpSpPr>
        <p:sp>
          <p:nvSpPr>
            <p:cNvPr id="67" name="Freeform 110"/>
            <p:cNvSpPr/>
            <p:nvPr/>
          </p:nvSpPr>
          <p:spPr bwMode="auto">
            <a:xfrm>
              <a:off x="7799575" y="4409234"/>
              <a:ext cx="102328" cy="102328"/>
            </a:xfrm>
            <a:custGeom>
              <a:avLst/>
              <a:gdLst>
                <a:gd name="T0" fmla="*/ 0 w 41"/>
                <a:gd name="T1" fmla="*/ 39 h 41"/>
                <a:gd name="T2" fmla="*/ 3 w 41"/>
                <a:gd name="T3" fmla="*/ 41 h 41"/>
                <a:gd name="T4" fmla="*/ 41 w 41"/>
                <a:gd name="T5" fmla="*/ 3 h 41"/>
                <a:gd name="T6" fmla="*/ 39 w 41"/>
                <a:gd name="T7" fmla="*/ 0 h 41"/>
                <a:gd name="T8" fmla="*/ 0 w 41"/>
                <a:gd name="T9" fmla="*/ 39 h 41"/>
              </a:gdLst>
              <a:ahLst/>
              <a:cxnLst>
                <a:cxn ang="0">
                  <a:pos x="T0" y="T1"/>
                </a:cxn>
                <a:cxn ang="0">
                  <a:pos x="T2" y="T3"/>
                </a:cxn>
                <a:cxn ang="0">
                  <a:pos x="T4" y="T5"/>
                </a:cxn>
                <a:cxn ang="0">
                  <a:pos x="T6" y="T7"/>
                </a:cxn>
                <a:cxn ang="0">
                  <a:pos x="T8" y="T9"/>
                </a:cxn>
              </a:cxnLst>
              <a:rect l="0" t="0" r="r" b="b"/>
              <a:pathLst>
                <a:path w="41" h="41">
                  <a:moveTo>
                    <a:pt x="0" y="39"/>
                  </a:moveTo>
                  <a:lnTo>
                    <a:pt x="3" y="41"/>
                  </a:lnTo>
                  <a:lnTo>
                    <a:pt x="41" y="3"/>
                  </a:lnTo>
                  <a:lnTo>
                    <a:pt x="39" y="0"/>
                  </a:lnTo>
                  <a:lnTo>
                    <a:pt x="0" y="3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a:defRPr/>
              </a:pPr>
              <a:endParaRPr lang="en-US" sz="2400"/>
            </a:p>
          </p:txBody>
        </p:sp>
        <p:sp>
          <p:nvSpPr>
            <p:cNvPr id="68" name="Freeform 111"/>
            <p:cNvSpPr/>
            <p:nvPr/>
          </p:nvSpPr>
          <p:spPr bwMode="auto">
            <a:xfrm>
              <a:off x="7777112" y="4381780"/>
              <a:ext cx="109814" cy="114806"/>
            </a:xfrm>
            <a:custGeom>
              <a:avLst/>
              <a:gdLst>
                <a:gd name="T0" fmla="*/ 37 w 44"/>
                <a:gd name="T1" fmla="*/ 0 h 46"/>
                <a:gd name="T2" fmla="*/ 0 w 44"/>
                <a:gd name="T3" fmla="*/ 39 h 46"/>
                <a:gd name="T4" fmla="*/ 6 w 44"/>
                <a:gd name="T5" fmla="*/ 46 h 46"/>
                <a:gd name="T6" fmla="*/ 44 w 44"/>
                <a:gd name="T7" fmla="*/ 8 h 46"/>
                <a:gd name="T8" fmla="*/ 37 w 44"/>
                <a:gd name="T9" fmla="*/ 0 h 46"/>
              </a:gdLst>
              <a:ahLst/>
              <a:cxnLst>
                <a:cxn ang="0">
                  <a:pos x="T0" y="T1"/>
                </a:cxn>
                <a:cxn ang="0">
                  <a:pos x="T2" y="T3"/>
                </a:cxn>
                <a:cxn ang="0">
                  <a:pos x="T4" y="T5"/>
                </a:cxn>
                <a:cxn ang="0">
                  <a:pos x="T6" y="T7"/>
                </a:cxn>
                <a:cxn ang="0">
                  <a:pos x="T8" y="T9"/>
                </a:cxn>
              </a:cxnLst>
              <a:rect l="0" t="0" r="r" b="b"/>
              <a:pathLst>
                <a:path w="44" h="46">
                  <a:moveTo>
                    <a:pt x="37" y="0"/>
                  </a:moveTo>
                  <a:lnTo>
                    <a:pt x="0" y="39"/>
                  </a:lnTo>
                  <a:lnTo>
                    <a:pt x="6" y="46"/>
                  </a:lnTo>
                  <a:lnTo>
                    <a:pt x="44" y="8"/>
                  </a:lnTo>
                  <a:lnTo>
                    <a:pt x="3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a:defRPr/>
              </a:pPr>
              <a:endParaRPr lang="en-US" sz="2400"/>
            </a:p>
          </p:txBody>
        </p:sp>
        <p:sp>
          <p:nvSpPr>
            <p:cNvPr id="69" name="Freeform 112"/>
            <p:cNvSpPr/>
            <p:nvPr/>
          </p:nvSpPr>
          <p:spPr bwMode="auto">
            <a:xfrm>
              <a:off x="7757146" y="4366805"/>
              <a:ext cx="104823" cy="104823"/>
            </a:xfrm>
            <a:custGeom>
              <a:avLst/>
              <a:gdLst>
                <a:gd name="T0" fmla="*/ 0 w 42"/>
                <a:gd name="T1" fmla="*/ 38 h 42"/>
                <a:gd name="T2" fmla="*/ 4 w 42"/>
                <a:gd name="T3" fmla="*/ 42 h 42"/>
                <a:gd name="T4" fmla="*/ 42 w 42"/>
                <a:gd name="T5" fmla="*/ 4 h 42"/>
                <a:gd name="T6" fmla="*/ 38 w 42"/>
                <a:gd name="T7" fmla="*/ 0 h 42"/>
                <a:gd name="T8" fmla="*/ 0 w 42"/>
                <a:gd name="T9" fmla="*/ 38 h 42"/>
              </a:gdLst>
              <a:ahLst/>
              <a:cxnLst>
                <a:cxn ang="0">
                  <a:pos x="T0" y="T1"/>
                </a:cxn>
                <a:cxn ang="0">
                  <a:pos x="T2" y="T3"/>
                </a:cxn>
                <a:cxn ang="0">
                  <a:pos x="T4" y="T5"/>
                </a:cxn>
                <a:cxn ang="0">
                  <a:pos x="T6" y="T7"/>
                </a:cxn>
                <a:cxn ang="0">
                  <a:pos x="T8" y="T9"/>
                </a:cxn>
              </a:cxnLst>
              <a:rect l="0" t="0" r="r" b="b"/>
              <a:pathLst>
                <a:path w="42" h="42">
                  <a:moveTo>
                    <a:pt x="0" y="38"/>
                  </a:moveTo>
                  <a:lnTo>
                    <a:pt x="4" y="42"/>
                  </a:lnTo>
                  <a:lnTo>
                    <a:pt x="42" y="4"/>
                  </a:lnTo>
                  <a:lnTo>
                    <a:pt x="38" y="0"/>
                  </a:lnTo>
                  <a:lnTo>
                    <a:pt x="0" y="3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a:defRPr/>
              </a:pPr>
              <a:endParaRPr lang="en-US" sz="2400"/>
            </a:p>
          </p:txBody>
        </p:sp>
        <p:sp>
          <p:nvSpPr>
            <p:cNvPr id="70" name="Freeform 113"/>
            <p:cNvSpPr/>
            <p:nvPr/>
          </p:nvSpPr>
          <p:spPr bwMode="auto">
            <a:xfrm>
              <a:off x="7729693" y="4469133"/>
              <a:ext cx="69882" cy="69882"/>
            </a:xfrm>
            <a:custGeom>
              <a:avLst/>
              <a:gdLst>
                <a:gd name="T0" fmla="*/ 28 w 28"/>
                <a:gd name="T1" fmla="*/ 20 h 28"/>
                <a:gd name="T2" fmla="*/ 8 w 28"/>
                <a:gd name="T3" fmla="*/ 0 h 28"/>
                <a:gd name="T4" fmla="*/ 0 w 28"/>
                <a:gd name="T5" fmla="*/ 20 h 28"/>
                <a:gd name="T6" fmla="*/ 9 w 28"/>
                <a:gd name="T7" fmla="*/ 28 h 28"/>
                <a:gd name="T8" fmla="*/ 28 w 28"/>
                <a:gd name="T9" fmla="*/ 20 h 28"/>
              </a:gdLst>
              <a:ahLst/>
              <a:cxnLst>
                <a:cxn ang="0">
                  <a:pos x="T0" y="T1"/>
                </a:cxn>
                <a:cxn ang="0">
                  <a:pos x="T2" y="T3"/>
                </a:cxn>
                <a:cxn ang="0">
                  <a:pos x="T4" y="T5"/>
                </a:cxn>
                <a:cxn ang="0">
                  <a:pos x="T6" y="T7"/>
                </a:cxn>
                <a:cxn ang="0">
                  <a:pos x="T8" y="T9"/>
                </a:cxn>
              </a:cxnLst>
              <a:rect l="0" t="0" r="r" b="b"/>
              <a:pathLst>
                <a:path w="28" h="28">
                  <a:moveTo>
                    <a:pt x="28" y="20"/>
                  </a:moveTo>
                  <a:lnTo>
                    <a:pt x="8" y="0"/>
                  </a:lnTo>
                  <a:lnTo>
                    <a:pt x="0" y="20"/>
                  </a:lnTo>
                  <a:lnTo>
                    <a:pt x="9" y="28"/>
                  </a:lnTo>
                  <a:lnTo>
                    <a:pt x="28" y="2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a:defRPr/>
              </a:pPr>
              <a:endParaRPr lang="en-US" sz="2400"/>
            </a:p>
          </p:txBody>
        </p:sp>
        <p:sp>
          <p:nvSpPr>
            <p:cNvPr id="71" name="Freeform 114"/>
            <p:cNvSpPr/>
            <p:nvPr/>
          </p:nvSpPr>
          <p:spPr bwMode="auto">
            <a:xfrm>
              <a:off x="7712222" y="4526535"/>
              <a:ext cx="34941" cy="32446"/>
            </a:xfrm>
            <a:custGeom>
              <a:avLst/>
              <a:gdLst>
                <a:gd name="T0" fmla="*/ 0 w 14"/>
                <a:gd name="T1" fmla="*/ 13 h 13"/>
                <a:gd name="T2" fmla="*/ 14 w 14"/>
                <a:gd name="T3" fmla="*/ 6 h 13"/>
                <a:gd name="T4" fmla="*/ 6 w 14"/>
                <a:gd name="T5" fmla="*/ 0 h 13"/>
                <a:gd name="T6" fmla="*/ 0 w 14"/>
                <a:gd name="T7" fmla="*/ 13 h 13"/>
              </a:gdLst>
              <a:ahLst/>
              <a:cxnLst>
                <a:cxn ang="0">
                  <a:pos x="T0" y="T1"/>
                </a:cxn>
                <a:cxn ang="0">
                  <a:pos x="T2" y="T3"/>
                </a:cxn>
                <a:cxn ang="0">
                  <a:pos x="T4" y="T5"/>
                </a:cxn>
                <a:cxn ang="0">
                  <a:pos x="T6" y="T7"/>
                </a:cxn>
              </a:cxnLst>
              <a:rect l="0" t="0" r="r" b="b"/>
              <a:pathLst>
                <a:path w="14" h="13">
                  <a:moveTo>
                    <a:pt x="0" y="13"/>
                  </a:moveTo>
                  <a:lnTo>
                    <a:pt x="14" y="6"/>
                  </a:lnTo>
                  <a:lnTo>
                    <a:pt x="6" y="0"/>
                  </a:lnTo>
                  <a:lnTo>
                    <a:pt x="0" y="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a:defRPr/>
              </a:pPr>
              <a:endParaRPr lang="en-US" sz="2400"/>
            </a:p>
          </p:txBody>
        </p:sp>
        <p:sp>
          <p:nvSpPr>
            <p:cNvPr id="72" name="Freeform 115"/>
            <p:cNvSpPr/>
            <p:nvPr/>
          </p:nvSpPr>
          <p:spPr bwMode="auto">
            <a:xfrm>
              <a:off x="7859474" y="4341848"/>
              <a:ext cx="69882" cy="69882"/>
            </a:xfrm>
            <a:custGeom>
              <a:avLst/>
              <a:gdLst>
                <a:gd name="T0" fmla="*/ 7 w 28"/>
                <a:gd name="T1" fmla="*/ 0 h 28"/>
                <a:gd name="T2" fmla="*/ 0 w 28"/>
                <a:gd name="T3" fmla="*/ 8 h 28"/>
                <a:gd name="T4" fmla="*/ 20 w 28"/>
                <a:gd name="T5" fmla="*/ 28 h 28"/>
                <a:gd name="T6" fmla="*/ 28 w 28"/>
                <a:gd name="T7" fmla="*/ 20 h 28"/>
                <a:gd name="T8" fmla="*/ 7 w 28"/>
                <a:gd name="T9" fmla="*/ 0 h 28"/>
              </a:gdLst>
              <a:ahLst/>
              <a:cxnLst>
                <a:cxn ang="0">
                  <a:pos x="T0" y="T1"/>
                </a:cxn>
                <a:cxn ang="0">
                  <a:pos x="T2" y="T3"/>
                </a:cxn>
                <a:cxn ang="0">
                  <a:pos x="T4" y="T5"/>
                </a:cxn>
                <a:cxn ang="0">
                  <a:pos x="T6" y="T7"/>
                </a:cxn>
                <a:cxn ang="0">
                  <a:pos x="T8" y="T9"/>
                </a:cxn>
              </a:cxnLst>
              <a:rect l="0" t="0" r="r" b="b"/>
              <a:pathLst>
                <a:path w="28" h="28">
                  <a:moveTo>
                    <a:pt x="7" y="0"/>
                  </a:moveTo>
                  <a:lnTo>
                    <a:pt x="0" y="8"/>
                  </a:lnTo>
                  <a:lnTo>
                    <a:pt x="20" y="28"/>
                  </a:lnTo>
                  <a:lnTo>
                    <a:pt x="28" y="20"/>
                  </a:lnTo>
                  <a:lnTo>
                    <a:pt x="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a:defRPr/>
              </a:pPr>
              <a:endParaRPr lang="en-US" sz="2400"/>
            </a:p>
          </p:txBody>
        </p:sp>
        <p:sp>
          <p:nvSpPr>
            <p:cNvPr id="73" name="Freeform 116"/>
            <p:cNvSpPr/>
            <p:nvPr/>
          </p:nvSpPr>
          <p:spPr bwMode="auto">
            <a:xfrm>
              <a:off x="7540014" y="4306907"/>
              <a:ext cx="279527" cy="339426"/>
            </a:xfrm>
            <a:custGeom>
              <a:avLst/>
              <a:gdLst>
                <a:gd name="T0" fmla="*/ 104 w 112"/>
                <a:gd name="T1" fmla="*/ 101 h 136"/>
                <a:gd name="T2" fmla="*/ 83 w 112"/>
                <a:gd name="T3" fmla="*/ 101 h 136"/>
                <a:gd name="T4" fmla="*/ 83 w 112"/>
                <a:gd name="T5" fmla="*/ 129 h 136"/>
                <a:gd name="T6" fmla="*/ 7 w 112"/>
                <a:gd name="T7" fmla="*/ 129 h 136"/>
                <a:gd name="T8" fmla="*/ 7 w 112"/>
                <a:gd name="T9" fmla="*/ 32 h 136"/>
                <a:gd name="T10" fmla="*/ 104 w 112"/>
                <a:gd name="T11" fmla="*/ 32 h 136"/>
                <a:gd name="T12" fmla="*/ 104 w 112"/>
                <a:gd name="T13" fmla="*/ 40 h 136"/>
                <a:gd name="T14" fmla="*/ 112 w 112"/>
                <a:gd name="T15" fmla="*/ 32 h 136"/>
                <a:gd name="T16" fmla="*/ 112 w 112"/>
                <a:gd name="T17" fmla="*/ 6 h 136"/>
                <a:gd name="T18" fmla="*/ 97 w 112"/>
                <a:gd name="T19" fmla="*/ 6 h 136"/>
                <a:gd name="T20" fmla="*/ 97 w 112"/>
                <a:gd name="T21" fmla="*/ 20 h 136"/>
                <a:gd name="T22" fmla="*/ 95 w 112"/>
                <a:gd name="T23" fmla="*/ 20 h 136"/>
                <a:gd name="T24" fmla="*/ 95 w 112"/>
                <a:gd name="T25" fmla="*/ 0 h 136"/>
                <a:gd name="T26" fmla="*/ 89 w 112"/>
                <a:gd name="T27" fmla="*/ 0 h 136"/>
                <a:gd name="T28" fmla="*/ 89 w 112"/>
                <a:gd name="T29" fmla="*/ 20 h 136"/>
                <a:gd name="T30" fmla="*/ 87 w 112"/>
                <a:gd name="T31" fmla="*/ 20 h 136"/>
                <a:gd name="T32" fmla="*/ 87 w 112"/>
                <a:gd name="T33" fmla="*/ 6 h 136"/>
                <a:gd name="T34" fmla="*/ 79 w 112"/>
                <a:gd name="T35" fmla="*/ 6 h 136"/>
                <a:gd name="T36" fmla="*/ 79 w 112"/>
                <a:gd name="T37" fmla="*/ 20 h 136"/>
                <a:gd name="T38" fmla="*/ 76 w 112"/>
                <a:gd name="T39" fmla="*/ 20 h 136"/>
                <a:gd name="T40" fmla="*/ 76 w 112"/>
                <a:gd name="T41" fmla="*/ 0 h 136"/>
                <a:gd name="T42" fmla="*/ 72 w 112"/>
                <a:gd name="T43" fmla="*/ 0 h 136"/>
                <a:gd name="T44" fmla="*/ 72 w 112"/>
                <a:gd name="T45" fmla="*/ 20 h 136"/>
                <a:gd name="T46" fmla="*/ 68 w 112"/>
                <a:gd name="T47" fmla="*/ 20 h 136"/>
                <a:gd name="T48" fmla="*/ 68 w 112"/>
                <a:gd name="T49" fmla="*/ 6 h 136"/>
                <a:gd name="T50" fmla="*/ 60 w 112"/>
                <a:gd name="T51" fmla="*/ 6 h 136"/>
                <a:gd name="T52" fmla="*/ 60 w 112"/>
                <a:gd name="T53" fmla="*/ 20 h 136"/>
                <a:gd name="T54" fmla="*/ 57 w 112"/>
                <a:gd name="T55" fmla="*/ 20 h 136"/>
                <a:gd name="T56" fmla="*/ 57 w 112"/>
                <a:gd name="T57" fmla="*/ 0 h 136"/>
                <a:gd name="T58" fmla="*/ 53 w 112"/>
                <a:gd name="T59" fmla="*/ 0 h 136"/>
                <a:gd name="T60" fmla="*/ 53 w 112"/>
                <a:gd name="T61" fmla="*/ 20 h 136"/>
                <a:gd name="T62" fmla="*/ 51 w 112"/>
                <a:gd name="T63" fmla="*/ 20 h 136"/>
                <a:gd name="T64" fmla="*/ 51 w 112"/>
                <a:gd name="T65" fmla="*/ 6 h 136"/>
                <a:gd name="T66" fmla="*/ 43 w 112"/>
                <a:gd name="T67" fmla="*/ 6 h 136"/>
                <a:gd name="T68" fmla="*/ 43 w 112"/>
                <a:gd name="T69" fmla="*/ 20 h 136"/>
                <a:gd name="T70" fmla="*/ 40 w 112"/>
                <a:gd name="T71" fmla="*/ 20 h 136"/>
                <a:gd name="T72" fmla="*/ 40 w 112"/>
                <a:gd name="T73" fmla="*/ 0 h 136"/>
                <a:gd name="T74" fmla="*/ 35 w 112"/>
                <a:gd name="T75" fmla="*/ 0 h 136"/>
                <a:gd name="T76" fmla="*/ 35 w 112"/>
                <a:gd name="T77" fmla="*/ 20 h 136"/>
                <a:gd name="T78" fmla="*/ 32 w 112"/>
                <a:gd name="T79" fmla="*/ 20 h 136"/>
                <a:gd name="T80" fmla="*/ 32 w 112"/>
                <a:gd name="T81" fmla="*/ 6 h 136"/>
                <a:gd name="T82" fmla="*/ 25 w 112"/>
                <a:gd name="T83" fmla="*/ 6 h 136"/>
                <a:gd name="T84" fmla="*/ 25 w 112"/>
                <a:gd name="T85" fmla="*/ 20 h 136"/>
                <a:gd name="T86" fmla="*/ 23 w 112"/>
                <a:gd name="T87" fmla="*/ 20 h 136"/>
                <a:gd name="T88" fmla="*/ 23 w 112"/>
                <a:gd name="T89" fmla="*/ 0 h 136"/>
                <a:gd name="T90" fmla="*/ 17 w 112"/>
                <a:gd name="T91" fmla="*/ 0 h 136"/>
                <a:gd name="T92" fmla="*/ 17 w 112"/>
                <a:gd name="T93" fmla="*/ 20 h 136"/>
                <a:gd name="T94" fmla="*/ 15 w 112"/>
                <a:gd name="T95" fmla="*/ 20 h 136"/>
                <a:gd name="T96" fmla="*/ 15 w 112"/>
                <a:gd name="T97" fmla="*/ 6 h 136"/>
                <a:gd name="T98" fmla="*/ 0 w 112"/>
                <a:gd name="T99" fmla="*/ 6 h 136"/>
                <a:gd name="T100" fmla="*/ 0 w 112"/>
                <a:gd name="T101" fmla="*/ 24 h 136"/>
                <a:gd name="T102" fmla="*/ 0 w 112"/>
                <a:gd name="T103" fmla="*/ 28 h 136"/>
                <a:gd name="T104" fmla="*/ 0 w 112"/>
                <a:gd name="T105" fmla="*/ 136 h 136"/>
                <a:gd name="T106" fmla="*/ 89 w 112"/>
                <a:gd name="T107" fmla="*/ 136 h 136"/>
                <a:gd name="T108" fmla="*/ 112 w 112"/>
                <a:gd name="T109" fmla="*/ 110 h 136"/>
                <a:gd name="T110" fmla="*/ 112 w 112"/>
                <a:gd name="T111" fmla="*/ 84 h 136"/>
                <a:gd name="T112" fmla="*/ 104 w 112"/>
                <a:gd name="T113" fmla="*/ 92 h 136"/>
                <a:gd name="T114" fmla="*/ 104 w 112"/>
                <a:gd name="T115" fmla="*/ 10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12" h="136">
                  <a:moveTo>
                    <a:pt x="104" y="101"/>
                  </a:moveTo>
                  <a:lnTo>
                    <a:pt x="83" y="101"/>
                  </a:lnTo>
                  <a:lnTo>
                    <a:pt x="83" y="129"/>
                  </a:lnTo>
                  <a:lnTo>
                    <a:pt x="7" y="129"/>
                  </a:lnTo>
                  <a:lnTo>
                    <a:pt x="7" y="32"/>
                  </a:lnTo>
                  <a:lnTo>
                    <a:pt x="104" y="32"/>
                  </a:lnTo>
                  <a:lnTo>
                    <a:pt x="104" y="40"/>
                  </a:lnTo>
                  <a:lnTo>
                    <a:pt x="112" y="32"/>
                  </a:lnTo>
                  <a:lnTo>
                    <a:pt x="112" y="6"/>
                  </a:lnTo>
                  <a:lnTo>
                    <a:pt x="97" y="6"/>
                  </a:lnTo>
                  <a:lnTo>
                    <a:pt x="97" y="20"/>
                  </a:lnTo>
                  <a:lnTo>
                    <a:pt x="95" y="20"/>
                  </a:lnTo>
                  <a:lnTo>
                    <a:pt x="95" y="0"/>
                  </a:lnTo>
                  <a:lnTo>
                    <a:pt x="89" y="0"/>
                  </a:lnTo>
                  <a:lnTo>
                    <a:pt x="89" y="20"/>
                  </a:lnTo>
                  <a:lnTo>
                    <a:pt x="87" y="20"/>
                  </a:lnTo>
                  <a:lnTo>
                    <a:pt x="87" y="6"/>
                  </a:lnTo>
                  <a:lnTo>
                    <a:pt x="79" y="6"/>
                  </a:lnTo>
                  <a:lnTo>
                    <a:pt x="79" y="20"/>
                  </a:lnTo>
                  <a:lnTo>
                    <a:pt x="76" y="20"/>
                  </a:lnTo>
                  <a:lnTo>
                    <a:pt x="76" y="0"/>
                  </a:lnTo>
                  <a:lnTo>
                    <a:pt x="72" y="0"/>
                  </a:lnTo>
                  <a:lnTo>
                    <a:pt x="72" y="20"/>
                  </a:lnTo>
                  <a:lnTo>
                    <a:pt x="68" y="20"/>
                  </a:lnTo>
                  <a:lnTo>
                    <a:pt x="68" y="6"/>
                  </a:lnTo>
                  <a:lnTo>
                    <a:pt x="60" y="6"/>
                  </a:lnTo>
                  <a:lnTo>
                    <a:pt x="60" y="20"/>
                  </a:lnTo>
                  <a:lnTo>
                    <a:pt x="57" y="20"/>
                  </a:lnTo>
                  <a:lnTo>
                    <a:pt x="57" y="0"/>
                  </a:lnTo>
                  <a:lnTo>
                    <a:pt x="53" y="0"/>
                  </a:lnTo>
                  <a:lnTo>
                    <a:pt x="53" y="20"/>
                  </a:lnTo>
                  <a:lnTo>
                    <a:pt x="51" y="20"/>
                  </a:lnTo>
                  <a:lnTo>
                    <a:pt x="51" y="6"/>
                  </a:lnTo>
                  <a:lnTo>
                    <a:pt x="43" y="6"/>
                  </a:lnTo>
                  <a:lnTo>
                    <a:pt x="43" y="20"/>
                  </a:lnTo>
                  <a:lnTo>
                    <a:pt x="40" y="20"/>
                  </a:lnTo>
                  <a:lnTo>
                    <a:pt x="40" y="0"/>
                  </a:lnTo>
                  <a:lnTo>
                    <a:pt x="35" y="0"/>
                  </a:lnTo>
                  <a:lnTo>
                    <a:pt x="35" y="20"/>
                  </a:lnTo>
                  <a:lnTo>
                    <a:pt x="32" y="20"/>
                  </a:lnTo>
                  <a:lnTo>
                    <a:pt x="32" y="6"/>
                  </a:lnTo>
                  <a:lnTo>
                    <a:pt x="25" y="6"/>
                  </a:lnTo>
                  <a:lnTo>
                    <a:pt x="25" y="20"/>
                  </a:lnTo>
                  <a:lnTo>
                    <a:pt x="23" y="20"/>
                  </a:lnTo>
                  <a:lnTo>
                    <a:pt x="23" y="0"/>
                  </a:lnTo>
                  <a:lnTo>
                    <a:pt x="17" y="0"/>
                  </a:lnTo>
                  <a:lnTo>
                    <a:pt x="17" y="20"/>
                  </a:lnTo>
                  <a:lnTo>
                    <a:pt x="15" y="20"/>
                  </a:lnTo>
                  <a:lnTo>
                    <a:pt x="15" y="6"/>
                  </a:lnTo>
                  <a:lnTo>
                    <a:pt x="0" y="6"/>
                  </a:lnTo>
                  <a:lnTo>
                    <a:pt x="0" y="24"/>
                  </a:lnTo>
                  <a:lnTo>
                    <a:pt x="0" y="28"/>
                  </a:lnTo>
                  <a:lnTo>
                    <a:pt x="0" y="136"/>
                  </a:lnTo>
                  <a:lnTo>
                    <a:pt x="89" y="136"/>
                  </a:lnTo>
                  <a:lnTo>
                    <a:pt x="112" y="110"/>
                  </a:lnTo>
                  <a:lnTo>
                    <a:pt x="112" y="84"/>
                  </a:lnTo>
                  <a:lnTo>
                    <a:pt x="104" y="92"/>
                  </a:lnTo>
                  <a:lnTo>
                    <a:pt x="104" y="10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a:defRPr/>
              </a:pPr>
              <a:endParaRPr lang="en-US" sz="2400"/>
            </a:p>
          </p:txBody>
        </p:sp>
        <p:sp>
          <p:nvSpPr>
            <p:cNvPr id="74" name="Rectangle 117"/>
            <p:cNvSpPr>
              <a:spLocks noChangeArrowheads="1"/>
            </p:cNvSpPr>
            <p:nvPr/>
          </p:nvSpPr>
          <p:spPr bwMode="auto">
            <a:xfrm>
              <a:off x="7589930" y="4421713"/>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a:defRPr/>
              </a:pPr>
              <a:endParaRPr lang="en-US" sz="2400"/>
            </a:p>
          </p:txBody>
        </p:sp>
        <p:sp>
          <p:nvSpPr>
            <p:cNvPr id="75" name="Rectangle 118"/>
            <p:cNvSpPr>
              <a:spLocks noChangeArrowheads="1"/>
            </p:cNvSpPr>
            <p:nvPr/>
          </p:nvSpPr>
          <p:spPr bwMode="auto">
            <a:xfrm>
              <a:off x="7589930" y="4461645"/>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a:defRPr/>
              </a:pPr>
              <a:endParaRPr lang="en-US" sz="2400"/>
            </a:p>
          </p:txBody>
        </p:sp>
        <p:sp>
          <p:nvSpPr>
            <p:cNvPr id="76" name="Rectangle 119"/>
            <p:cNvSpPr>
              <a:spLocks noChangeArrowheads="1"/>
            </p:cNvSpPr>
            <p:nvPr/>
          </p:nvSpPr>
          <p:spPr bwMode="auto">
            <a:xfrm>
              <a:off x="7589930" y="4506569"/>
              <a:ext cx="109814" cy="149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a:defRPr/>
              </a:pPr>
              <a:endParaRPr lang="en-US" sz="2400"/>
            </a:p>
          </p:txBody>
        </p:sp>
        <p:sp>
          <p:nvSpPr>
            <p:cNvPr id="77" name="Rectangle 120"/>
            <p:cNvSpPr>
              <a:spLocks noChangeArrowheads="1"/>
            </p:cNvSpPr>
            <p:nvPr/>
          </p:nvSpPr>
          <p:spPr bwMode="auto">
            <a:xfrm>
              <a:off x="7589930" y="4548998"/>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lIns="121920" tIns="60960" rIns="121920" bIns="60960"/>
            <a:lstStyle/>
            <a:p>
              <a:pPr>
                <a:defRPr/>
              </a:pPr>
              <a:endParaRPr lang="en-US" sz="2400"/>
            </a:p>
          </p:txBody>
        </p:sp>
      </p:grpSp>
      <p:sp>
        <p:nvSpPr>
          <p:cNvPr id="78" name="矩形 3"/>
          <p:cNvSpPr>
            <a:spLocks noChangeArrowheads="1"/>
          </p:cNvSpPr>
          <p:nvPr/>
        </p:nvSpPr>
        <p:spPr bwMode="auto">
          <a:xfrm>
            <a:off x="6469063" y="5722938"/>
            <a:ext cx="95408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lIns="91443" tIns="45723" rIns="91443" bIns="45723">
            <a:spAutoFit/>
          </a:bodyPr>
          <a:lstStyle/>
          <a:p>
            <a:pPr>
              <a:defRPr/>
            </a:pPr>
            <a:r>
              <a:rPr lang="zh-CN" altLang="en-US" sz="2000" dirty="0">
                <a:solidFill>
                  <a:schemeClr val="tx1">
                    <a:lumMod val="75000"/>
                    <a:lumOff val="25000"/>
                  </a:schemeClr>
                </a:solidFill>
                <a:latin typeface="微软雅黑" pitchFamily="34" charset="-122"/>
                <a:ea typeface="微软雅黑" pitchFamily="34" charset="-122"/>
                <a:sym typeface="Arial" pitchFamily="34" charset="0"/>
              </a:rPr>
              <a:t>阶段六</a:t>
            </a:r>
          </a:p>
        </p:txBody>
      </p:sp>
      <p:sp>
        <p:nvSpPr>
          <p:cNvPr id="79" name="文本框 13"/>
          <p:cNvSpPr txBox="1"/>
          <p:nvPr/>
        </p:nvSpPr>
        <p:spPr>
          <a:xfrm>
            <a:off x="7604125" y="5526088"/>
            <a:ext cx="3251200" cy="754062"/>
          </a:xfrm>
          <a:prstGeom prst="rect">
            <a:avLst/>
          </a:prstGeom>
          <a:noFill/>
        </p:spPr>
        <p:txBody>
          <a:bodyPr lIns="87765" tIns="43881" rIns="87765" bIns="43881">
            <a:spAutoFit/>
          </a:bodyPr>
          <a:lstStyle/>
          <a:p>
            <a:pPr>
              <a:lnSpc>
                <a:spcPct val="120000"/>
              </a:lnSpc>
              <a:defRPr/>
            </a:pPr>
            <a:r>
              <a:rPr lang="zh-CN" altLang="en-US" sz="1200" dirty="0">
                <a:solidFill>
                  <a:schemeClr val="tx1">
                    <a:lumMod val="65000"/>
                    <a:lumOff val="35000"/>
                  </a:schemeClr>
                </a:solidFill>
                <a:latin typeface="微软雅黑" pitchFamily="34" charset="-122"/>
                <a:ea typeface="微软雅黑" pitchFamily="34" charset="-122"/>
                <a:sym typeface="微软雅黑" pitchFamily="34" charset="-122"/>
              </a:rPr>
              <a:t>在此录入上述图表的综合描述说明，在此录入上述图表的综合描述说明，在此录入上述图表的综合描述说明。</a:t>
            </a:r>
          </a:p>
        </p:txBody>
      </p:sp>
      <p:grpSp>
        <p:nvGrpSpPr>
          <p:cNvPr id="80" name="Group 9"/>
          <p:cNvGrpSpPr/>
          <p:nvPr/>
        </p:nvGrpSpPr>
        <p:grpSpPr>
          <a:xfrm>
            <a:off x="5574971" y="5838084"/>
            <a:ext cx="384811" cy="285347"/>
            <a:chOff x="4572000" y="3414713"/>
            <a:chExt cx="374651" cy="277813"/>
          </a:xfrm>
          <a:solidFill>
            <a:schemeClr val="bg1"/>
          </a:solidFill>
        </p:grpSpPr>
        <p:sp>
          <p:nvSpPr>
            <p:cNvPr id="81" name="Freeform 17"/>
            <p:cNvSpPr/>
            <p:nvPr/>
          </p:nvSpPr>
          <p:spPr bwMode="auto">
            <a:xfrm>
              <a:off x="4713288" y="3481388"/>
              <a:ext cx="233363" cy="211138"/>
            </a:xfrm>
            <a:custGeom>
              <a:avLst/>
              <a:gdLst>
                <a:gd name="T0" fmla="*/ 89 w 89"/>
                <a:gd name="T1" fmla="*/ 33 h 81"/>
                <a:gd name="T2" fmla="*/ 43 w 89"/>
                <a:gd name="T3" fmla="*/ 0 h 81"/>
                <a:gd name="T4" fmla="*/ 40 w 89"/>
                <a:gd name="T5" fmla="*/ 1 h 81"/>
                <a:gd name="T6" fmla="*/ 43 w 89"/>
                <a:gd name="T7" fmla="*/ 11 h 81"/>
                <a:gd name="T8" fmla="*/ 0 w 89"/>
                <a:gd name="T9" fmla="*/ 44 h 81"/>
                <a:gd name="T10" fmla="*/ 0 w 89"/>
                <a:gd name="T11" fmla="*/ 44 h 81"/>
                <a:gd name="T12" fmla="*/ 40 w 89"/>
                <a:gd name="T13" fmla="*/ 65 h 81"/>
                <a:gd name="T14" fmla="*/ 74 w 89"/>
                <a:gd name="T15" fmla="*/ 81 h 81"/>
                <a:gd name="T16" fmla="*/ 64 w 89"/>
                <a:gd name="T17" fmla="*/ 62 h 81"/>
                <a:gd name="T18" fmla="*/ 89 w 89"/>
                <a:gd name="T19" fmla="*/ 33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9" h="81">
                  <a:moveTo>
                    <a:pt x="89" y="33"/>
                  </a:moveTo>
                  <a:cubicBezTo>
                    <a:pt x="89" y="15"/>
                    <a:pt x="68" y="0"/>
                    <a:pt x="43" y="0"/>
                  </a:cubicBezTo>
                  <a:cubicBezTo>
                    <a:pt x="42" y="0"/>
                    <a:pt x="41" y="1"/>
                    <a:pt x="40" y="1"/>
                  </a:cubicBezTo>
                  <a:cubicBezTo>
                    <a:pt x="42" y="4"/>
                    <a:pt x="43" y="8"/>
                    <a:pt x="43" y="11"/>
                  </a:cubicBezTo>
                  <a:cubicBezTo>
                    <a:pt x="43" y="29"/>
                    <a:pt x="24" y="43"/>
                    <a:pt x="0" y="44"/>
                  </a:cubicBezTo>
                  <a:cubicBezTo>
                    <a:pt x="0" y="44"/>
                    <a:pt x="0" y="44"/>
                    <a:pt x="0" y="44"/>
                  </a:cubicBezTo>
                  <a:cubicBezTo>
                    <a:pt x="6" y="56"/>
                    <a:pt x="21" y="64"/>
                    <a:pt x="40" y="65"/>
                  </a:cubicBezTo>
                  <a:cubicBezTo>
                    <a:pt x="53" y="75"/>
                    <a:pt x="74" y="81"/>
                    <a:pt x="74" y="81"/>
                  </a:cubicBezTo>
                  <a:cubicBezTo>
                    <a:pt x="64" y="72"/>
                    <a:pt x="63" y="65"/>
                    <a:pt x="64" y="62"/>
                  </a:cubicBezTo>
                  <a:cubicBezTo>
                    <a:pt x="79" y="56"/>
                    <a:pt x="89" y="46"/>
                    <a:pt x="89" y="3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a:defRPr/>
              </a:pPr>
              <a:endParaRPr lang="en-US" sz="2400"/>
            </a:p>
          </p:txBody>
        </p:sp>
        <p:sp>
          <p:nvSpPr>
            <p:cNvPr id="82" name="Freeform 18"/>
            <p:cNvSpPr/>
            <p:nvPr/>
          </p:nvSpPr>
          <p:spPr bwMode="auto">
            <a:xfrm>
              <a:off x="4572000" y="3414713"/>
              <a:ext cx="241300" cy="209550"/>
            </a:xfrm>
            <a:custGeom>
              <a:avLst/>
              <a:gdLst>
                <a:gd name="T0" fmla="*/ 89 w 92"/>
                <a:gd name="T1" fmla="*/ 21 h 80"/>
                <a:gd name="T2" fmla="*/ 46 w 92"/>
                <a:gd name="T3" fmla="*/ 0 h 80"/>
                <a:gd name="T4" fmla="*/ 0 w 92"/>
                <a:gd name="T5" fmla="*/ 32 h 80"/>
                <a:gd name="T6" fmla="*/ 25 w 92"/>
                <a:gd name="T7" fmla="*/ 61 h 80"/>
                <a:gd name="T8" fmla="*/ 14 w 92"/>
                <a:gd name="T9" fmla="*/ 80 h 80"/>
                <a:gd name="T10" fmla="*/ 48 w 92"/>
                <a:gd name="T11" fmla="*/ 65 h 80"/>
                <a:gd name="T12" fmla="*/ 49 w 92"/>
                <a:gd name="T13" fmla="*/ 64 h 80"/>
                <a:gd name="T14" fmla="*/ 92 w 92"/>
                <a:gd name="T15" fmla="*/ 32 h 80"/>
                <a:gd name="T16" fmla="*/ 89 w 92"/>
                <a:gd name="T17" fmla="*/ 2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2" h="80">
                  <a:moveTo>
                    <a:pt x="89" y="21"/>
                  </a:moveTo>
                  <a:cubicBezTo>
                    <a:pt x="83" y="9"/>
                    <a:pt x="66" y="0"/>
                    <a:pt x="46" y="0"/>
                  </a:cubicBezTo>
                  <a:cubicBezTo>
                    <a:pt x="20" y="0"/>
                    <a:pt x="0" y="14"/>
                    <a:pt x="0" y="32"/>
                  </a:cubicBezTo>
                  <a:cubicBezTo>
                    <a:pt x="0" y="45"/>
                    <a:pt x="10" y="56"/>
                    <a:pt x="25" y="61"/>
                  </a:cubicBezTo>
                  <a:cubicBezTo>
                    <a:pt x="26" y="65"/>
                    <a:pt x="25" y="71"/>
                    <a:pt x="14" y="80"/>
                  </a:cubicBezTo>
                  <a:cubicBezTo>
                    <a:pt x="14" y="80"/>
                    <a:pt x="36" y="75"/>
                    <a:pt x="48" y="65"/>
                  </a:cubicBezTo>
                  <a:cubicBezTo>
                    <a:pt x="49" y="64"/>
                    <a:pt x="49" y="64"/>
                    <a:pt x="49" y="64"/>
                  </a:cubicBezTo>
                  <a:cubicBezTo>
                    <a:pt x="73" y="63"/>
                    <a:pt x="92" y="49"/>
                    <a:pt x="92" y="32"/>
                  </a:cubicBezTo>
                  <a:cubicBezTo>
                    <a:pt x="92" y="28"/>
                    <a:pt x="91" y="25"/>
                    <a:pt x="89"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a:defRPr/>
              </a:pPr>
              <a:endParaRPr lang="en-US" sz="2400"/>
            </a:p>
          </p:txBody>
        </p:sp>
      </p:grpSp>
    </p:spTree>
  </p:cSld>
  <p:clrMapOvr>
    <a:masterClrMapping/>
  </p:clrMapOvr>
  <p:transition spd="slow" advClick="0" advTm="0">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par>
                          <p:cTn id="8" fill="hold" nodeType="afterGroup">
                            <p:stCondLst>
                              <p:cond delay="500"/>
                            </p:stCondLst>
                            <p:childTnLst>
                              <p:par>
                                <p:cTn id="9" presetID="2" presetClass="entr" presetSubtype="12" accel="6100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1400" fill="hold"/>
                                        <p:tgtEl>
                                          <p:spTgt spid="6"/>
                                        </p:tgtEl>
                                        <p:attrNameLst>
                                          <p:attrName>ppt_x</p:attrName>
                                        </p:attrNameLst>
                                      </p:cBhvr>
                                      <p:tavLst>
                                        <p:tav tm="0">
                                          <p:val>
                                            <p:strVal val="0-#ppt_w/2"/>
                                          </p:val>
                                        </p:tav>
                                        <p:tav tm="100000">
                                          <p:val>
                                            <p:strVal val="#ppt_x"/>
                                          </p:val>
                                        </p:tav>
                                      </p:tavLst>
                                    </p:anim>
                                    <p:anim calcmode="lin" valueType="num">
                                      <p:cBhvr additive="base">
                                        <p:cTn id="12" dur="14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3" accel="61000"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1400" fill="hold"/>
                                        <p:tgtEl>
                                          <p:spTgt spid="11"/>
                                        </p:tgtEl>
                                        <p:attrNameLst>
                                          <p:attrName>ppt_x</p:attrName>
                                        </p:attrNameLst>
                                      </p:cBhvr>
                                      <p:tavLst>
                                        <p:tav tm="0">
                                          <p:val>
                                            <p:strVal val="1+#ppt_w/2"/>
                                          </p:val>
                                        </p:tav>
                                        <p:tav tm="100000">
                                          <p:val>
                                            <p:strVal val="#ppt_x"/>
                                          </p:val>
                                        </p:tav>
                                      </p:tavLst>
                                    </p:anim>
                                    <p:anim calcmode="lin" valueType="num">
                                      <p:cBhvr additive="base">
                                        <p:cTn id="16" dur="1400" fill="hold"/>
                                        <p:tgtEl>
                                          <p:spTgt spid="11"/>
                                        </p:tgtEl>
                                        <p:attrNameLst>
                                          <p:attrName>ppt_y</p:attrName>
                                        </p:attrNameLst>
                                      </p:cBhvr>
                                      <p:tavLst>
                                        <p:tav tm="0">
                                          <p:val>
                                            <p:strVal val="0-#ppt_h/2"/>
                                          </p:val>
                                        </p:tav>
                                        <p:tav tm="100000">
                                          <p:val>
                                            <p:strVal val="#ppt_y"/>
                                          </p:val>
                                        </p:tav>
                                      </p:tavLst>
                                    </p:anim>
                                  </p:childTnLst>
                                </p:cTn>
                              </p:par>
                              <p:par>
                                <p:cTn id="17" presetID="2" presetClass="entr" presetSubtype="3" accel="61000" fill="hold" nodeType="withEffect">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cBhvr additive="base">
                                        <p:cTn id="19" dur="1400" fill="hold"/>
                                        <p:tgtEl>
                                          <p:spTgt spid="21"/>
                                        </p:tgtEl>
                                        <p:attrNameLst>
                                          <p:attrName>ppt_x</p:attrName>
                                        </p:attrNameLst>
                                      </p:cBhvr>
                                      <p:tavLst>
                                        <p:tav tm="0">
                                          <p:val>
                                            <p:strVal val="1+#ppt_w/2"/>
                                          </p:val>
                                        </p:tav>
                                        <p:tav tm="100000">
                                          <p:val>
                                            <p:strVal val="#ppt_x"/>
                                          </p:val>
                                        </p:tav>
                                      </p:tavLst>
                                    </p:anim>
                                    <p:anim calcmode="lin" valueType="num">
                                      <p:cBhvr additive="base">
                                        <p:cTn id="20" dur="1400" fill="hold"/>
                                        <p:tgtEl>
                                          <p:spTgt spid="21"/>
                                        </p:tgtEl>
                                        <p:attrNameLst>
                                          <p:attrName>ppt_y</p:attrName>
                                        </p:attrNameLst>
                                      </p:cBhvr>
                                      <p:tavLst>
                                        <p:tav tm="0">
                                          <p:val>
                                            <p:strVal val="0-#ppt_h/2"/>
                                          </p:val>
                                        </p:tav>
                                        <p:tav tm="100000">
                                          <p:val>
                                            <p:strVal val="#ppt_y"/>
                                          </p:val>
                                        </p:tav>
                                      </p:tavLst>
                                    </p:anim>
                                  </p:childTnLst>
                                </p:cTn>
                              </p:par>
                              <p:par>
                                <p:cTn id="21" presetID="2" presetClass="entr" presetSubtype="12" accel="61000" fill="hold" nodeType="withEffect">
                                  <p:stCondLst>
                                    <p:cond delay="0"/>
                                  </p:stCondLst>
                                  <p:childTnLst>
                                    <p:set>
                                      <p:cBhvr>
                                        <p:cTn id="22" dur="1" fill="hold">
                                          <p:stCondLst>
                                            <p:cond delay="0"/>
                                          </p:stCondLst>
                                        </p:cTn>
                                        <p:tgtEl>
                                          <p:spTgt spid="26"/>
                                        </p:tgtEl>
                                        <p:attrNameLst>
                                          <p:attrName>style.visibility</p:attrName>
                                        </p:attrNameLst>
                                      </p:cBhvr>
                                      <p:to>
                                        <p:strVal val="visible"/>
                                      </p:to>
                                    </p:set>
                                    <p:anim calcmode="lin" valueType="num">
                                      <p:cBhvr additive="base">
                                        <p:cTn id="23" dur="1400" fill="hold"/>
                                        <p:tgtEl>
                                          <p:spTgt spid="26"/>
                                        </p:tgtEl>
                                        <p:attrNameLst>
                                          <p:attrName>ppt_x</p:attrName>
                                        </p:attrNameLst>
                                      </p:cBhvr>
                                      <p:tavLst>
                                        <p:tav tm="0">
                                          <p:val>
                                            <p:strVal val="0-#ppt_w/2"/>
                                          </p:val>
                                        </p:tav>
                                        <p:tav tm="100000">
                                          <p:val>
                                            <p:strVal val="#ppt_x"/>
                                          </p:val>
                                        </p:tav>
                                      </p:tavLst>
                                    </p:anim>
                                    <p:anim calcmode="lin" valueType="num">
                                      <p:cBhvr additive="base">
                                        <p:cTn id="24" dur="1400" fill="hold"/>
                                        <p:tgtEl>
                                          <p:spTgt spid="26"/>
                                        </p:tgtEl>
                                        <p:attrNameLst>
                                          <p:attrName>ppt_y</p:attrName>
                                        </p:attrNameLst>
                                      </p:cBhvr>
                                      <p:tavLst>
                                        <p:tav tm="0">
                                          <p:val>
                                            <p:strVal val="1+#ppt_h/2"/>
                                          </p:val>
                                        </p:tav>
                                        <p:tav tm="100000">
                                          <p:val>
                                            <p:strVal val="#ppt_y"/>
                                          </p:val>
                                        </p:tav>
                                      </p:tavLst>
                                    </p:anim>
                                  </p:childTnLst>
                                </p:cTn>
                              </p:par>
                              <p:par>
                                <p:cTn id="25" presetID="2" presetClass="entr" presetSubtype="3" accel="61000" fill="hold" nodeType="withEffect">
                                  <p:stCondLst>
                                    <p:cond delay="0"/>
                                  </p:stCondLst>
                                  <p:childTnLst>
                                    <p:set>
                                      <p:cBhvr>
                                        <p:cTn id="26" dur="1" fill="hold">
                                          <p:stCondLst>
                                            <p:cond delay="0"/>
                                          </p:stCondLst>
                                        </p:cTn>
                                        <p:tgtEl>
                                          <p:spTgt spid="31"/>
                                        </p:tgtEl>
                                        <p:attrNameLst>
                                          <p:attrName>style.visibility</p:attrName>
                                        </p:attrNameLst>
                                      </p:cBhvr>
                                      <p:to>
                                        <p:strVal val="visible"/>
                                      </p:to>
                                    </p:set>
                                    <p:anim calcmode="lin" valueType="num">
                                      <p:cBhvr additive="base">
                                        <p:cTn id="27" dur="1400" fill="hold"/>
                                        <p:tgtEl>
                                          <p:spTgt spid="31"/>
                                        </p:tgtEl>
                                        <p:attrNameLst>
                                          <p:attrName>ppt_x</p:attrName>
                                        </p:attrNameLst>
                                      </p:cBhvr>
                                      <p:tavLst>
                                        <p:tav tm="0">
                                          <p:val>
                                            <p:strVal val="1+#ppt_w/2"/>
                                          </p:val>
                                        </p:tav>
                                        <p:tav tm="100000">
                                          <p:val>
                                            <p:strVal val="#ppt_x"/>
                                          </p:val>
                                        </p:tav>
                                      </p:tavLst>
                                    </p:anim>
                                    <p:anim calcmode="lin" valueType="num">
                                      <p:cBhvr additive="base">
                                        <p:cTn id="28" dur="1400" fill="hold"/>
                                        <p:tgtEl>
                                          <p:spTgt spid="31"/>
                                        </p:tgtEl>
                                        <p:attrNameLst>
                                          <p:attrName>ppt_y</p:attrName>
                                        </p:attrNameLst>
                                      </p:cBhvr>
                                      <p:tavLst>
                                        <p:tav tm="0">
                                          <p:val>
                                            <p:strVal val="0-#ppt_h/2"/>
                                          </p:val>
                                        </p:tav>
                                        <p:tav tm="100000">
                                          <p:val>
                                            <p:strVal val="#ppt_y"/>
                                          </p:val>
                                        </p:tav>
                                      </p:tavLst>
                                    </p:anim>
                                  </p:childTnLst>
                                </p:cTn>
                              </p:par>
                              <p:par>
                                <p:cTn id="29" presetID="2" presetClass="entr" presetSubtype="12" accel="61000" fill="hold" nodeType="with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additive="base">
                                        <p:cTn id="31" dur="1400" fill="hold"/>
                                        <p:tgtEl>
                                          <p:spTgt spid="16"/>
                                        </p:tgtEl>
                                        <p:attrNameLst>
                                          <p:attrName>ppt_x</p:attrName>
                                        </p:attrNameLst>
                                      </p:cBhvr>
                                      <p:tavLst>
                                        <p:tav tm="0">
                                          <p:val>
                                            <p:strVal val="0-#ppt_w/2"/>
                                          </p:val>
                                        </p:tav>
                                        <p:tav tm="100000">
                                          <p:val>
                                            <p:strVal val="#ppt_x"/>
                                          </p:val>
                                        </p:tav>
                                      </p:tavLst>
                                    </p:anim>
                                    <p:anim calcmode="lin" valueType="num">
                                      <p:cBhvr additive="base">
                                        <p:cTn id="32" dur="1400" fill="hold"/>
                                        <p:tgtEl>
                                          <p:spTgt spid="16"/>
                                        </p:tgtEl>
                                        <p:attrNameLst>
                                          <p:attrName>ppt_y</p:attrName>
                                        </p:attrNameLst>
                                      </p:cBhvr>
                                      <p:tavLst>
                                        <p:tav tm="0">
                                          <p:val>
                                            <p:strVal val="1+#ppt_h/2"/>
                                          </p:val>
                                        </p:tav>
                                        <p:tav tm="100000">
                                          <p:val>
                                            <p:strVal val="#ppt_y"/>
                                          </p:val>
                                        </p:tav>
                                      </p:tavLst>
                                    </p:anim>
                                  </p:childTnLst>
                                </p:cTn>
                              </p:par>
                            </p:childTnLst>
                          </p:cTn>
                        </p:par>
                        <p:par>
                          <p:cTn id="33" fill="hold" nodeType="afterGroup">
                            <p:stCondLst>
                              <p:cond delay="1900"/>
                            </p:stCondLst>
                            <p:childTnLst>
                              <p:par>
                                <p:cTn id="34" presetID="31" presetClass="entr" presetSubtype="0" fill="hold" nodeType="afterEffect">
                                  <p:stCondLst>
                                    <p:cond delay="0"/>
                                  </p:stCondLst>
                                  <p:childTnLst>
                                    <p:set>
                                      <p:cBhvr>
                                        <p:cTn id="35" dur="1" fill="hold">
                                          <p:stCondLst>
                                            <p:cond delay="0"/>
                                          </p:stCondLst>
                                        </p:cTn>
                                        <p:tgtEl>
                                          <p:spTgt spid="36"/>
                                        </p:tgtEl>
                                        <p:attrNameLst>
                                          <p:attrName>style.visibility</p:attrName>
                                        </p:attrNameLst>
                                      </p:cBhvr>
                                      <p:to>
                                        <p:strVal val="visible"/>
                                      </p:to>
                                    </p:set>
                                    <p:anim calcmode="lin" valueType="num">
                                      <p:cBhvr>
                                        <p:cTn id="36" dur="500" fill="hold"/>
                                        <p:tgtEl>
                                          <p:spTgt spid="36"/>
                                        </p:tgtEl>
                                        <p:attrNameLst>
                                          <p:attrName>ppt_w</p:attrName>
                                        </p:attrNameLst>
                                      </p:cBhvr>
                                      <p:tavLst>
                                        <p:tav tm="0">
                                          <p:val>
                                            <p:fltVal val="0"/>
                                          </p:val>
                                        </p:tav>
                                        <p:tav tm="100000">
                                          <p:val>
                                            <p:strVal val="#ppt_w"/>
                                          </p:val>
                                        </p:tav>
                                      </p:tavLst>
                                    </p:anim>
                                    <p:anim calcmode="lin" valueType="num">
                                      <p:cBhvr>
                                        <p:cTn id="37" dur="500" fill="hold"/>
                                        <p:tgtEl>
                                          <p:spTgt spid="36"/>
                                        </p:tgtEl>
                                        <p:attrNameLst>
                                          <p:attrName>ppt_h</p:attrName>
                                        </p:attrNameLst>
                                      </p:cBhvr>
                                      <p:tavLst>
                                        <p:tav tm="0">
                                          <p:val>
                                            <p:fltVal val="0"/>
                                          </p:val>
                                        </p:tav>
                                        <p:tav tm="100000">
                                          <p:val>
                                            <p:strVal val="#ppt_h"/>
                                          </p:val>
                                        </p:tav>
                                      </p:tavLst>
                                    </p:anim>
                                    <p:anim calcmode="lin" valueType="num">
                                      <p:cBhvr>
                                        <p:cTn id="38" dur="500" fill="hold"/>
                                        <p:tgtEl>
                                          <p:spTgt spid="36"/>
                                        </p:tgtEl>
                                        <p:attrNameLst>
                                          <p:attrName>style.rotation</p:attrName>
                                        </p:attrNameLst>
                                      </p:cBhvr>
                                      <p:tavLst>
                                        <p:tav tm="0">
                                          <p:val>
                                            <p:fltVal val="90"/>
                                          </p:val>
                                        </p:tav>
                                        <p:tav tm="100000">
                                          <p:val>
                                            <p:fltVal val="0"/>
                                          </p:val>
                                        </p:tav>
                                      </p:tavLst>
                                    </p:anim>
                                    <p:animEffect transition="in" filter="fade">
                                      <p:cBhvr>
                                        <p:cTn id="39" dur="500"/>
                                        <p:tgtEl>
                                          <p:spTgt spid="36"/>
                                        </p:tgtEl>
                                      </p:cBhvr>
                                    </p:animEffect>
                                  </p:childTnLst>
                                </p:cTn>
                              </p:par>
                            </p:childTnLst>
                          </p:cTn>
                        </p:par>
                        <p:par>
                          <p:cTn id="40" fill="hold" nodeType="afterGroup">
                            <p:stCondLst>
                              <p:cond delay="2400"/>
                            </p:stCondLst>
                            <p:childTnLst>
                              <p:par>
                                <p:cTn id="41" presetID="22" presetClass="entr" presetSubtype="8" fill="hold" grpId="0" nodeType="afterEffect">
                                  <p:stCondLst>
                                    <p:cond delay="0"/>
                                  </p:stCondLst>
                                  <p:childTnLst>
                                    <p:set>
                                      <p:cBhvr>
                                        <p:cTn id="42" dur="1" fill="hold">
                                          <p:stCondLst>
                                            <p:cond delay="0"/>
                                          </p:stCondLst>
                                        </p:cTn>
                                        <p:tgtEl>
                                          <p:spTgt spid="40"/>
                                        </p:tgtEl>
                                        <p:attrNameLst>
                                          <p:attrName>style.visibility</p:attrName>
                                        </p:attrNameLst>
                                      </p:cBhvr>
                                      <p:to>
                                        <p:strVal val="visible"/>
                                      </p:to>
                                    </p:set>
                                    <p:animEffect transition="in" filter="wipe(left)">
                                      <p:cBhvr>
                                        <p:cTn id="43" dur="500"/>
                                        <p:tgtEl>
                                          <p:spTgt spid="40"/>
                                        </p:tgtEl>
                                      </p:cBhvr>
                                    </p:animEffect>
                                  </p:childTnLst>
                                </p:cTn>
                              </p:par>
                              <p:par>
                                <p:cTn id="44" presetID="22" presetClass="entr" presetSubtype="2" fill="hold" grpId="0" nodeType="withEffect">
                                  <p:stCondLst>
                                    <p:cond delay="0"/>
                                  </p:stCondLst>
                                  <p:childTnLst>
                                    <p:set>
                                      <p:cBhvr>
                                        <p:cTn id="45" dur="1" fill="hold">
                                          <p:stCondLst>
                                            <p:cond delay="0"/>
                                          </p:stCondLst>
                                        </p:cTn>
                                        <p:tgtEl>
                                          <p:spTgt spid="41"/>
                                        </p:tgtEl>
                                        <p:attrNameLst>
                                          <p:attrName>style.visibility</p:attrName>
                                        </p:attrNameLst>
                                      </p:cBhvr>
                                      <p:to>
                                        <p:strVal val="visible"/>
                                      </p:to>
                                    </p:set>
                                    <p:animEffect transition="in" filter="wipe(right)">
                                      <p:cBhvr>
                                        <p:cTn id="46" dur="750"/>
                                        <p:tgtEl>
                                          <p:spTgt spid="41"/>
                                        </p:tgtEl>
                                      </p:cBhvr>
                                    </p:animEffect>
                                  </p:childTnLst>
                                </p:cTn>
                              </p:par>
                            </p:childTnLst>
                          </p:cTn>
                        </p:par>
                        <p:par>
                          <p:cTn id="47" fill="hold" nodeType="afterGroup">
                            <p:stCondLst>
                              <p:cond delay="3150"/>
                            </p:stCondLst>
                            <p:childTnLst>
                              <p:par>
                                <p:cTn id="48" presetID="31" presetClass="entr" presetSubtype="0" fill="hold" grpId="0" nodeType="afterEffect">
                                  <p:stCondLst>
                                    <p:cond delay="0"/>
                                  </p:stCondLst>
                                  <p:childTnLst>
                                    <p:set>
                                      <p:cBhvr>
                                        <p:cTn id="49" dur="1" fill="hold">
                                          <p:stCondLst>
                                            <p:cond delay="0"/>
                                          </p:stCondLst>
                                        </p:cTn>
                                        <p:tgtEl>
                                          <p:spTgt spid="44"/>
                                        </p:tgtEl>
                                        <p:attrNameLst>
                                          <p:attrName>style.visibility</p:attrName>
                                        </p:attrNameLst>
                                      </p:cBhvr>
                                      <p:to>
                                        <p:strVal val="visible"/>
                                      </p:to>
                                    </p:set>
                                    <p:anim calcmode="lin" valueType="num">
                                      <p:cBhvr>
                                        <p:cTn id="50" dur="500" fill="hold"/>
                                        <p:tgtEl>
                                          <p:spTgt spid="44"/>
                                        </p:tgtEl>
                                        <p:attrNameLst>
                                          <p:attrName>ppt_w</p:attrName>
                                        </p:attrNameLst>
                                      </p:cBhvr>
                                      <p:tavLst>
                                        <p:tav tm="0">
                                          <p:val>
                                            <p:fltVal val="0"/>
                                          </p:val>
                                        </p:tav>
                                        <p:tav tm="100000">
                                          <p:val>
                                            <p:strVal val="#ppt_w"/>
                                          </p:val>
                                        </p:tav>
                                      </p:tavLst>
                                    </p:anim>
                                    <p:anim calcmode="lin" valueType="num">
                                      <p:cBhvr>
                                        <p:cTn id="51" dur="500" fill="hold"/>
                                        <p:tgtEl>
                                          <p:spTgt spid="44"/>
                                        </p:tgtEl>
                                        <p:attrNameLst>
                                          <p:attrName>ppt_h</p:attrName>
                                        </p:attrNameLst>
                                      </p:cBhvr>
                                      <p:tavLst>
                                        <p:tav tm="0">
                                          <p:val>
                                            <p:fltVal val="0"/>
                                          </p:val>
                                        </p:tav>
                                        <p:tav tm="100000">
                                          <p:val>
                                            <p:strVal val="#ppt_h"/>
                                          </p:val>
                                        </p:tav>
                                      </p:tavLst>
                                    </p:anim>
                                    <p:anim calcmode="lin" valueType="num">
                                      <p:cBhvr>
                                        <p:cTn id="52" dur="500" fill="hold"/>
                                        <p:tgtEl>
                                          <p:spTgt spid="44"/>
                                        </p:tgtEl>
                                        <p:attrNameLst>
                                          <p:attrName>style.rotation</p:attrName>
                                        </p:attrNameLst>
                                      </p:cBhvr>
                                      <p:tavLst>
                                        <p:tav tm="0">
                                          <p:val>
                                            <p:fltVal val="90"/>
                                          </p:val>
                                        </p:tav>
                                        <p:tav tm="100000">
                                          <p:val>
                                            <p:fltVal val="0"/>
                                          </p:val>
                                        </p:tav>
                                      </p:tavLst>
                                    </p:anim>
                                    <p:animEffect transition="in" filter="fade">
                                      <p:cBhvr>
                                        <p:cTn id="53" dur="500"/>
                                        <p:tgtEl>
                                          <p:spTgt spid="44"/>
                                        </p:tgtEl>
                                      </p:cBhvr>
                                    </p:animEffect>
                                  </p:childTnLst>
                                </p:cTn>
                              </p:par>
                            </p:childTnLst>
                          </p:cTn>
                        </p:par>
                        <p:par>
                          <p:cTn id="54" fill="hold" nodeType="afterGroup">
                            <p:stCondLst>
                              <p:cond delay="3650"/>
                            </p:stCondLst>
                            <p:childTnLst>
                              <p:par>
                                <p:cTn id="55" presetID="22" presetClass="entr" presetSubtype="8" fill="hold" grpId="0" nodeType="afterEffect">
                                  <p:stCondLst>
                                    <p:cond delay="0"/>
                                  </p:stCondLst>
                                  <p:childTnLst>
                                    <p:set>
                                      <p:cBhvr>
                                        <p:cTn id="56" dur="1" fill="hold">
                                          <p:stCondLst>
                                            <p:cond delay="0"/>
                                          </p:stCondLst>
                                        </p:cTn>
                                        <p:tgtEl>
                                          <p:spTgt spid="42"/>
                                        </p:tgtEl>
                                        <p:attrNameLst>
                                          <p:attrName>style.visibility</p:attrName>
                                        </p:attrNameLst>
                                      </p:cBhvr>
                                      <p:to>
                                        <p:strVal val="visible"/>
                                      </p:to>
                                    </p:set>
                                    <p:animEffect transition="in" filter="wipe(left)">
                                      <p:cBhvr>
                                        <p:cTn id="57" dur="500"/>
                                        <p:tgtEl>
                                          <p:spTgt spid="42"/>
                                        </p:tgtEl>
                                      </p:cBhvr>
                                    </p:animEffect>
                                  </p:childTnLst>
                                </p:cTn>
                              </p:par>
                              <p:par>
                                <p:cTn id="58" presetID="22" presetClass="entr" presetSubtype="2" fill="hold" grpId="0" nodeType="withEffect">
                                  <p:stCondLst>
                                    <p:cond delay="0"/>
                                  </p:stCondLst>
                                  <p:childTnLst>
                                    <p:set>
                                      <p:cBhvr>
                                        <p:cTn id="59" dur="1" fill="hold">
                                          <p:stCondLst>
                                            <p:cond delay="0"/>
                                          </p:stCondLst>
                                        </p:cTn>
                                        <p:tgtEl>
                                          <p:spTgt spid="43"/>
                                        </p:tgtEl>
                                        <p:attrNameLst>
                                          <p:attrName>style.visibility</p:attrName>
                                        </p:attrNameLst>
                                      </p:cBhvr>
                                      <p:to>
                                        <p:strVal val="visible"/>
                                      </p:to>
                                    </p:set>
                                    <p:animEffect transition="in" filter="wipe(right)">
                                      <p:cBhvr>
                                        <p:cTn id="60" dur="750"/>
                                        <p:tgtEl>
                                          <p:spTgt spid="43"/>
                                        </p:tgtEl>
                                      </p:cBhvr>
                                    </p:animEffect>
                                  </p:childTnLst>
                                </p:cTn>
                              </p:par>
                            </p:childTnLst>
                          </p:cTn>
                        </p:par>
                        <p:par>
                          <p:cTn id="61" fill="hold" nodeType="afterGroup">
                            <p:stCondLst>
                              <p:cond delay="4400"/>
                            </p:stCondLst>
                            <p:childTnLst>
                              <p:par>
                                <p:cTn id="62" presetID="31" presetClass="entr" presetSubtype="0" fill="hold" nodeType="afterEffect">
                                  <p:stCondLst>
                                    <p:cond delay="0"/>
                                  </p:stCondLst>
                                  <p:childTnLst>
                                    <p:set>
                                      <p:cBhvr>
                                        <p:cTn id="63" dur="1" fill="hold">
                                          <p:stCondLst>
                                            <p:cond delay="0"/>
                                          </p:stCondLst>
                                        </p:cTn>
                                        <p:tgtEl>
                                          <p:spTgt spid="47"/>
                                        </p:tgtEl>
                                        <p:attrNameLst>
                                          <p:attrName>style.visibility</p:attrName>
                                        </p:attrNameLst>
                                      </p:cBhvr>
                                      <p:to>
                                        <p:strVal val="visible"/>
                                      </p:to>
                                    </p:set>
                                    <p:anim calcmode="lin" valueType="num">
                                      <p:cBhvr>
                                        <p:cTn id="64" dur="500" fill="hold"/>
                                        <p:tgtEl>
                                          <p:spTgt spid="47"/>
                                        </p:tgtEl>
                                        <p:attrNameLst>
                                          <p:attrName>ppt_w</p:attrName>
                                        </p:attrNameLst>
                                      </p:cBhvr>
                                      <p:tavLst>
                                        <p:tav tm="0">
                                          <p:val>
                                            <p:fltVal val="0"/>
                                          </p:val>
                                        </p:tav>
                                        <p:tav tm="100000">
                                          <p:val>
                                            <p:strVal val="#ppt_w"/>
                                          </p:val>
                                        </p:tav>
                                      </p:tavLst>
                                    </p:anim>
                                    <p:anim calcmode="lin" valueType="num">
                                      <p:cBhvr>
                                        <p:cTn id="65" dur="500" fill="hold"/>
                                        <p:tgtEl>
                                          <p:spTgt spid="47"/>
                                        </p:tgtEl>
                                        <p:attrNameLst>
                                          <p:attrName>ppt_h</p:attrName>
                                        </p:attrNameLst>
                                      </p:cBhvr>
                                      <p:tavLst>
                                        <p:tav tm="0">
                                          <p:val>
                                            <p:fltVal val="0"/>
                                          </p:val>
                                        </p:tav>
                                        <p:tav tm="100000">
                                          <p:val>
                                            <p:strVal val="#ppt_h"/>
                                          </p:val>
                                        </p:tav>
                                      </p:tavLst>
                                    </p:anim>
                                    <p:anim calcmode="lin" valueType="num">
                                      <p:cBhvr>
                                        <p:cTn id="66" dur="500" fill="hold"/>
                                        <p:tgtEl>
                                          <p:spTgt spid="47"/>
                                        </p:tgtEl>
                                        <p:attrNameLst>
                                          <p:attrName>style.rotation</p:attrName>
                                        </p:attrNameLst>
                                      </p:cBhvr>
                                      <p:tavLst>
                                        <p:tav tm="0">
                                          <p:val>
                                            <p:fltVal val="90"/>
                                          </p:val>
                                        </p:tav>
                                        <p:tav tm="100000">
                                          <p:val>
                                            <p:fltVal val="0"/>
                                          </p:val>
                                        </p:tav>
                                      </p:tavLst>
                                    </p:anim>
                                    <p:animEffect transition="in" filter="fade">
                                      <p:cBhvr>
                                        <p:cTn id="67" dur="500"/>
                                        <p:tgtEl>
                                          <p:spTgt spid="47"/>
                                        </p:tgtEl>
                                      </p:cBhvr>
                                    </p:animEffect>
                                  </p:childTnLst>
                                </p:cTn>
                              </p:par>
                            </p:childTnLst>
                          </p:cTn>
                        </p:par>
                        <p:par>
                          <p:cTn id="68" fill="hold" nodeType="afterGroup">
                            <p:stCondLst>
                              <p:cond delay="4900"/>
                            </p:stCondLst>
                            <p:childTnLst>
                              <p:par>
                                <p:cTn id="69" presetID="22" presetClass="entr" presetSubtype="8" fill="hold" grpId="0" nodeType="afterEffect">
                                  <p:stCondLst>
                                    <p:cond delay="0"/>
                                  </p:stCondLst>
                                  <p:childTnLst>
                                    <p:set>
                                      <p:cBhvr>
                                        <p:cTn id="70" dur="1" fill="hold">
                                          <p:stCondLst>
                                            <p:cond delay="0"/>
                                          </p:stCondLst>
                                        </p:cTn>
                                        <p:tgtEl>
                                          <p:spTgt spid="45"/>
                                        </p:tgtEl>
                                        <p:attrNameLst>
                                          <p:attrName>style.visibility</p:attrName>
                                        </p:attrNameLst>
                                      </p:cBhvr>
                                      <p:to>
                                        <p:strVal val="visible"/>
                                      </p:to>
                                    </p:set>
                                    <p:animEffect transition="in" filter="wipe(left)">
                                      <p:cBhvr>
                                        <p:cTn id="71" dur="500"/>
                                        <p:tgtEl>
                                          <p:spTgt spid="45"/>
                                        </p:tgtEl>
                                      </p:cBhvr>
                                    </p:animEffect>
                                  </p:childTnLst>
                                </p:cTn>
                              </p:par>
                              <p:par>
                                <p:cTn id="72" presetID="22" presetClass="entr" presetSubtype="2" fill="hold" grpId="0" nodeType="withEffect">
                                  <p:stCondLst>
                                    <p:cond delay="0"/>
                                  </p:stCondLst>
                                  <p:childTnLst>
                                    <p:set>
                                      <p:cBhvr>
                                        <p:cTn id="73" dur="1" fill="hold">
                                          <p:stCondLst>
                                            <p:cond delay="0"/>
                                          </p:stCondLst>
                                        </p:cTn>
                                        <p:tgtEl>
                                          <p:spTgt spid="46"/>
                                        </p:tgtEl>
                                        <p:attrNameLst>
                                          <p:attrName>style.visibility</p:attrName>
                                        </p:attrNameLst>
                                      </p:cBhvr>
                                      <p:to>
                                        <p:strVal val="visible"/>
                                      </p:to>
                                    </p:set>
                                    <p:animEffect transition="in" filter="wipe(right)">
                                      <p:cBhvr>
                                        <p:cTn id="74" dur="750"/>
                                        <p:tgtEl>
                                          <p:spTgt spid="46"/>
                                        </p:tgtEl>
                                      </p:cBhvr>
                                    </p:animEffect>
                                  </p:childTnLst>
                                </p:cTn>
                              </p:par>
                            </p:childTnLst>
                          </p:cTn>
                        </p:par>
                        <p:par>
                          <p:cTn id="75" fill="hold" nodeType="afterGroup">
                            <p:stCondLst>
                              <p:cond delay="5650"/>
                            </p:stCondLst>
                            <p:childTnLst>
                              <p:par>
                                <p:cTn id="76" presetID="31" presetClass="entr" presetSubtype="0" fill="hold" nodeType="afterEffect">
                                  <p:stCondLst>
                                    <p:cond delay="0"/>
                                  </p:stCondLst>
                                  <p:childTnLst>
                                    <p:set>
                                      <p:cBhvr>
                                        <p:cTn id="77" dur="1" fill="hold">
                                          <p:stCondLst>
                                            <p:cond delay="0"/>
                                          </p:stCondLst>
                                        </p:cTn>
                                        <p:tgtEl>
                                          <p:spTgt spid="52"/>
                                        </p:tgtEl>
                                        <p:attrNameLst>
                                          <p:attrName>style.visibility</p:attrName>
                                        </p:attrNameLst>
                                      </p:cBhvr>
                                      <p:to>
                                        <p:strVal val="visible"/>
                                      </p:to>
                                    </p:set>
                                    <p:anim calcmode="lin" valueType="num">
                                      <p:cBhvr>
                                        <p:cTn id="78" dur="500" fill="hold"/>
                                        <p:tgtEl>
                                          <p:spTgt spid="52"/>
                                        </p:tgtEl>
                                        <p:attrNameLst>
                                          <p:attrName>ppt_w</p:attrName>
                                        </p:attrNameLst>
                                      </p:cBhvr>
                                      <p:tavLst>
                                        <p:tav tm="0">
                                          <p:val>
                                            <p:fltVal val="0"/>
                                          </p:val>
                                        </p:tav>
                                        <p:tav tm="100000">
                                          <p:val>
                                            <p:strVal val="#ppt_w"/>
                                          </p:val>
                                        </p:tav>
                                      </p:tavLst>
                                    </p:anim>
                                    <p:anim calcmode="lin" valueType="num">
                                      <p:cBhvr>
                                        <p:cTn id="79" dur="500" fill="hold"/>
                                        <p:tgtEl>
                                          <p:spTgt spid="52"/>
                                        </p:tgtEl>
                                        <p:attrNameLst>
                                          <p:attrName>ppt_h</p:attrName>
                                        </p:attrNameLst>
                                      </p:cBhvr>
                                      <p:tavLst>
                                        <p:tav tm="0">
                                          <p:val>
                                            <p:fltVal val="0"/>
                                          </p:val>
                                        </p:tav>
                                        <p:tav tm="100000">
                                          <p:val>
                                            <p:strVal val="#ppt_h"/>
                                          </p:val>
                                        </p:tav>
                                      </p:tavLst>
                                    </p:anim>
                                    <p:anim calcmode="lin" valueType="num">
                                      <p:cBhvr>
                                        <p:cTn id="80" dur="500" fill="hold"/>
                                        <p:tgtEl>
                                          <p:spTgt spid="52"/>
                                        </p:tgtEl>
                                        <p:attrNameLst>
                                          <p:attrName>style.rotation</p:attrName>
                                        </p:attrNameLst>
                                      </p:cBhvr>
                                      <p:tavLst>
                                        <p:tav tm="0">
                                          <p:val>
                                            <p:fltVal val="90"/>
                                          </p:val>
                                        </p:tav>
                                        <p:tav tm="100000">
                                          <p:val>
                                            <p:fltVal val="0"/>
                                          </p:val>
                                        </p:tav>
                                      </p:tavLst>
                                    </p:anim>
                                    <p:animEffect transition="in" filter="fade">
                                      <p:cBhvr>
                                        <p:cTn id="81" dur="500"/>
                                        <p:tgtEl>
                                          <p:spTgt spid="52"/>
                                        </p:tgtEl>
                                      </p:cBhvr>
                                    </p:animEffect>
                                  </p:childTnLst>
                                </p:cTn>
                              </p:par>
                            </p:childTnLst>
                          </p:cTn>
                        </p:par>
                        <p:par>
                          <p:cTn id="82" fill="hold" nodeType="afterGroup">
                            <p:stCondLst>
                              <p:cond delay="6150"/>
                            </p:stCondLst>
                            <p:childTnLst>
                              <p:par>
                                <p:cTn id="83" presetID="22" presetClass="entr" presetSubtype="8" fill="hold" grpId="0" nodeType="afterEffect">
                                  <p:stCondLst>
                                    <p:cond delay="0"/>
                                  </p:stCondLst>
                                  <p:childTnLst>
                                    <p:set>
                                      <p:cBhvr>
                                        <p:cTn id="84" dur="1" fill="hold">
                                          <p:stCondLst>
                                            <p:cond delay="0"/>
                                          </p:stCondLst>
                                        </p:cTn>
                                        <p:tgtEl>
                                          <p:spTgt spid="50"/>
                                        </p:tgtEl>
                                        <p:attrNameLst>
                                          <p:attrName>style.visibility</p:attrName>
                                        </p:attrNameLst>
                                      </p:cBhvr>
                                      <p:to>
                                        <p:strVal val="visible"/>
                                      </p:to>
                                    </p:set>
                                    <p:animEffect transition="in" filter="wipe(left)">
                                      <p:cBhvr>
                                        <p:cTn id="85" dur="500"/>
                                        <p:tgtEl>
                                          <p:spTgt spid="50"/>
                                        </p:tgtEl>
                                      </p:cBhvr>
                                    </p:animEffect>
                                  </p:childTnLst>
                                </p:cTn>
                              </p:par>
                              <p:par>
                                <p:cTn id="86" presetID="22" presetClass="entr" presetSubtype="2" fill="hold" grpId="0" nodeType="withEffect">
                                  <p:stCondLst>
                                    <p:cond delay="0"/>
                                  </p:stCondLst>
                                  <p:childTnLst>
                                    <p:set>
                                      <p:cBhvr>
                                        <p:cTn id="87" dur="1" fill="hold">
                                          <p:stCondLst>
                                            <p:cond delay="0"/>
                                          </p:stCondLst>
                                        </p:cTn>
                                        <p:tgtEl>
                                          <p:spTgt spid="51"/>
                                        </p:tgtEl>
                                        <p:attrNameLst>
                                          <p:attrName>style.visibility</p:attrName>
                                        </p:attrNameLst>
                                      </p:cBhvr>
                                      <p:to>
                                        <p:strVal val="visible"/>
                                      </p:to>
                                    </p:set>
                                    <p:animEffect transition="in" filter="wipe(right)">
                                      <p:cBhvr>
                                        <p:cTn id="88" dur="750"/>
                                        <p:tgtEl>
                                          <p:spTgt spid="51"/>
                                        </p:tgtEl>
                                      </p:cBhvr>
                                    </p:animEffect>
                                  </p:childTnLst>
                                </p:cTn>
                              </p:par>
                            </p:childTnLst>
                          </p:cTn>
                        </p:par>
                        <p:par>
                          <p:cTn id="89" fill="hold" nodeType="afterGroup">
                            <p:stCondLst>
                              <p:cond delay="6900"/>
                            </p:stCondLst>
                            <p:childTnLst>
                              <p:par>
                                <p:cTn id="90" presetID="31" presetClass="entr" presetSubtype="0" fill="hold" nodeType="afterEffect">
                                  <p:stCondLst>
                                    <p:cond delay="0"/>
                                  </p:stCondLst>
                                  <p:childTnLst>
                                    <p:set>
                                      <p:cBhvr>
                                        <p:cTn id="91" dur="1" fill="hold">
                                          <p:stCondLst>
                                            <p:cond delay="0"/>
                                          </p:stCondLst>
                                        </p:cTn>
                                        <p:tgtEl>
                                          <p:spTgt spid="66"/>
                                        </p:tgtEl>
                                        <p:attrNameLst>
                                          <p:attrName>style.visibility</p:attrName>
                                        </p:attrNameLst>
                                      </p:cBhvr>
                                      <p:to>
                                        <p:strVal val="visible"/>
                                      </p:to>
                                    </p:set>
                                    <p:anim calcmode="lin" valueType="num">
                                      <p:cBhvr>
                                        <p:cTn id="92" dur="500" fill="hold"/>
                                        <p:tgtEl>
                                          <p:spTgt spid="66"/>
                                        </p:tgtEl>
                                        <p:attrNameLst>
                                          <p:attrName>ppt_w</p:attrName>
                                        </p:attrNameLst>
                                      </p:cBhvr>
                                      <p:tavLst>
                                        <p:tav tm="0">
                                          <p:val>
                                            <p:fltVal val="0"/>
                                          </p:val>
                                        </p:tav>
                                        <p:tav tm="100000">
                                          <p:val>
                                            <p:strVal val="#ppt_w"/>
                                          </p:val>
                                        </p:tav>
                                      </p:tavLst>
                                    </p:anim>
                                    <p:anim calcmode="lin" valueType="num">
                                      <p:cBhvr>
                                        <p:cTn id="93" dur="500" fill="hold"/>
                                        <p:tgtEl>
                                          <p:spTgt spid="66"/>
                                        </p:tgtEl>
                                        <p:attrNameLst>
                                          <p:attrName>ppt_h</p:attrName>
                                        </p:attrNameLst>
                                      </p:cBhvr>
                                      <p:tavLst>
                                        <p:tav tm="0">
                                          <p:val>
                                            <p:fltVal val="0"/>
                                          </p:val>
                                        </p:tav>
                                        <p:tav tm="100000">
                                          <p:val>
                                            <p:strVal val="#ppt_h"/>
                                          </p:val>
                                        </p:tav>
                                      </p:tavLst>
                                    </p:anim>
                                    <p:anim calcmode="lin" valueType="num">
                                      <p:cBhvr>
                                        <p:cTn id="94" dur="500" fill="hold"/>
                                        <p:tgtEl>
                                          <p:spTgt spid="66"/>
                                        </p:tgtEl>
                                        <p:attrNameLst>
                                          <p:attrName>style.rotation</p:attrName>
                                        </p:attrNameLst>
                                      </p:cBhvr>
                                      <p:tavLst>
                                        <p:tav tm="0">
                                          <p:val>
                                            <p:fltVal val="90"/>
                                          </p:val>
                                        </p:tav>
                                        <p:tav tm="100000">
                                          <p:val>
                                            <p:fltVal val="0"/>
                                          </p:val>
                                        </p:tav>
                                      </p:tavLst>
                                    </p:anim>
                                    <p:animEffect transition="in" filter="fade">
                                      <p:cBhvr>
                                        <p:cTn id="95" dur="500"/>
                                        <p:tgtEl>
                                          <p:spTgt spid="66"/>
                                        </p:tgtEl>
                                      </p:cBhvr>
                                    </p:animEffect>
                                  </p:childTnLst>
                                </p:cTn>
                              </p:par>
                            </p:childTnLst>
                          </p:cTn>
                        </p:par>
                        <p:par>
                          <p:cTn id="96" fill="hold" nodeType="afterGroup">
                            <p:stCondLst>
                              <p:cond delay="7400"/>
                            </p:stCondLst>
                            <p:childTnLst>
                              <p:par>
                                <p:cTn id="97" presetID="22" presetClass="entr" presetSubtype="8" fill="hold" grpId="0" nodeType="afterEffect">
                                  <p:stCondLst>
                                    <p:cond delay="0"/>
                                  </p:stCondLst>
                                  <p:childTnLst>
                                    <p:set>
                                      <p:cBhvr>
                                        <p:cTn id="98" dur="1" fill="hold">
                                          <p:stCondLst>
                                            <p:cond delay="0"/>
                                          </p:stCondLst>
                                        </p:cTn>
                                        <p:tgtEl>
                                          <p:spTgt spid="64"/>
                                        </p:tgtEl>
                                        <p:attrNameLst>
                                          <p:attrName>style.visibility</p:attrName>
                                        </p:attrNameLst>
                                      </p:cBhvr>
                                      <p:to>
                                        <p:strVal val="visible"/>
                                      </p:to>
                                    </p:set>
                                    <p:animEffect transition="in" filter="wipe(left)">
                                      <p:cBhvr>
                                        <p:cTn id="99" dur="500"/>
                                        <p:tgtEl>
                                          <p:spTgt spid="64"/>
                                        </p:tgtEl>
                                      </p:cBhvr>
                                    </p:animEffect>
                                  </p:childTnLst>
                                </p:cTn>
                              </p:par>
                              <p:par>
                                <p:cTn id="100" presetID="22" presetClass="entr" presetSubtype="2" fill="hold" grpId="0" nodeType="withEffect">
                                  <p:stCondLst>
                                    <p:cond delay="0"/>
                                  </p:stCondLst>
                                  <p:childTnLst>
                                    <p:set>
                                      <p:cBhvr>
                                        <p:cTn id="101" dur="1" fill="hold">
                                          <p:stCondLst>
                                            <p:cond delay="0"/>
                                          </p:stCondLst>
                                        </p:cTn>
                                        <p:tgtEl>
                                          <p:spTgt spid="65"/>
                                        </p:tgtEl>
                                        <p:attrNameLst>
                                          <p:attrName>style.visibility</p:attrName>
                                        </p:attrNameLst>
                                      </p:cBhvr>
                                      <p:to>
                                        <p:strVal val="visible"/>
                                      </p:to>
                                    </p:set>
                                    <p:animEffect transition="in" filter="wipe(right)">
                                      <p:cBhvr>
                                        <p:cTn id="102" dur="750"/>
                                        <p:tgtEl>
                                          <p:spTgt spid="65"/>
                                        </p:tgtEl>
                                      </p:cBhvr>
                                    </p:animEffect>
                                  </p:childTnLst>
                                </p:cTn>
                              </p:par>
                            </p:childTnLst>
                          </p:cTn>
                        </p:par>
                        <p:par>
                          <p:cTn id="103" fill="hold" nodeType="afterGroup">
                            <p:stCondLst>
                              <p:cond delay="8150"/>
                            </p:stCondLst>
                            <p:childTnLst>
                              <p:par>
                                <p:cTn id="104" presetID="31" presetClass="entr" presetSubtype="0" fill="hold" nodeType="afterEffect">
                                  <p:stCondLst>
                                    <p:cond delay="0"/>
                                  </p:stCondLst>
                                  <p:childTnLst>
                                    <p:set>
                                      <p:cBhvr>
                                        <p:cTn id="105" dur="1" fill="hold">
                                          <p:stCondLst>
                                            <p:cond delay="0"/>
                                          </p:stCondLst>
                                        </p:cTn>
                                        <p:tgtEl>
                                          <p:spTgt spid="80"/>
                                        </p:tgtEl>
                                        <p:attrNameLst>
                                          <p:attrName>style.visibility</p:attrName>
                                        </p:attrNameLst>
                                      </p:cBhvr>
                                      <p:to>
                                        <p:strVal val="visible"/>
                                      </p:to>
                                    </p:set>
                                    <p:anim calcmode="lin" valueType="num">
                                      <p:cBhvr>
                                        <p:cTn id="106" dur="500" fill="hold"/>
                                        <p:tgtEl>
                                          <p:spTgt spid="80"/>
                                        </p:tgtEl>
                                        <p:attrNameLst>
                                          <p:attrName>ppt_w</p:attrName>
                                        </p:attrNameLst>
                                      </p:cBhvr>
                                      <p:tavLst>
                                        <p:tav tm="0">
                                          <p:val>
                                            <p:fltVal val="0"/>
                                          </p:val>
                                        </p:tav>
                                        <p:tav tm="100000">
                                          <p:val>
                                            <p:strVal val="#ppt_w"/>
                                          </p:val>
                                        </p:tav>
                                      </p:tavLst>
                                    </p:anim>
                                    <p:anim calcmode="lin" valueType="num">
                                      <p:cBhvr>
                                        <p:cTn id="107" dur="500" fill="hold"/>
                                        <p:tgtEl>
                                          <p:spTgt spid="80"/>
                                        </p:tgtEl>
                                        <p:attrNameLst>
                                          <p:attrName>ppt_h</p:attrName>
                                        </p:attrNameLst>
                                      </p:cBhvr>
                                      <p:tavLst>
                                        <p:tav tm="0">
                                          <p:val>
                                            <p:fltVal val="0"/>
                                          </p:val>
                                        </p:tav>
                                        <p:tav tm="100000">
                                          <p:val>
                                            <p:strVal val="#ppt_h"/>
                                          </p:val>
                                        </p:tav>
                                      </p:tavLst>
                                    </p:anim>
                                    <p:anim calcmode="lin" valueType="num">
                                      <p:cBhvr>
                                        <p:cTn id="108" dur="500" fill="hold"/>
                                        <p:tgtEl>
                                          <p:spTgt spid="80"/>
                                        </p:tgtEl>
                                        <p:attrNameLst>
                                          <p:attrName>style.rotation</p:attrName>
                                        </p:attrNameLst>
                                      </p:cBhvr>
                                      <p:tavLst>
                                        <p:tav tm="0">
                                          <p:val>
                                            <p:fltVal val="90"/>
                                          </p:val>
                                        </p:tav>
                                        <p:tav tm="100000">
                                          <p:val>
                                            <p:fltVal val="0"/>
                                          </p:val>
                                        </p:tav>
                                      </p:tavLst>
                                    </p:anim>
                                    <p:animEffect transition="in" filter="fade">
                                      <p:cBhvr>
                                        <p:cTn id="109" dur="500"/>
                                        <p:tgtEl>
                                          <p:spTgt spid="80"/>
                                        </p:tgtEl>
                                      </p:cBhvr>
                                    </p:animEffect>
                                  </p:childTnLst>
                                </p:cTn>
                              </p:par>
                            </p:childTnLst>
                          </p:cTn>
                        </p:par>
                        <p:par>
                          <p:cTn id="110" fill="hold" nodeType="afterGroup">
                            <p:stCondLst>
                              <p:cond delay="8650"/>
                            </p:stCondLst>
                            <p:childTnLst>
                              <p:par>
                                <p:cTn id="111" presetID="22" presetClass="entr" presetSubtype="8" fill="hold" grpId="0" nodeType="afterEffect">
                                  <p:stCondLst>
                                    <p:cond delay="0"/>
                                  </p:stCondLst>
                                  <p:childTnLst>
                                    <p:set>
                                      <p:cBhvr>
                                        <p:cTn id="112" dur="1" fill="hold">
                                          <p:stCondLst>
                                            <p:cond delay="0"/>
                                          </p:stCondLst>
                                        </p:cTn>
                                        <p:tgtEl>
                                          <p:spTgt spid="78"/>
                                        </p:tgtEl>
                                        <p:attrNameLst>
                                          <p:attrName>style.visibility</p:attrName>
                                        </p:attrNameLst>
                                      </p:cBhvr>
                                      <p:to>
                                        <p:strVal val="visible"/>
                                      </p:to>
                                    </p:set>
                                    <p:animEffect transition="in" filter="wipe(left)">
                                      <p:cBhvr>
                                        <p:cTn id="113" dur="500"/>
                                        <p:tgtEl>
                                          <p:spTgt spid="78"/>
                                        </p:tgtEl>
                                      </p:cBhvr>
                                    </p:animEffect>
                                  </p:childTnLst>
                                </p:cTn>
                              </p:par>
                              <p:par>
                                <p:cTn id="114" presetID="22" presetClass="entr" presetSubtype="2" fill="hold" grpId="0" nodeType="withEffect">
                                  <p:stCondLst>
                                    <p:cond delay="0"/>
                                  </p:stCondLst>
                                  <p:childTnLst>
                                    <p:set>
                                      <p:cBhvr>
                                        <p:cTn id="115" dur="1" fill="hold">
                                          <p:stCondLst>
                                            <p:cond delay="0"/>
                                          </p:stCondLst>
                                        </p:cTn>
                                        <p:tgtEl>
                                          <p:spTgt spid="79"/>
                                        </p:tgtEl>
                                        <p:attrNameLst>
                                          <p:attrName>style.visibility</p:attrName>
                                        </p:attrNameLst>
                                      </p:cBhvr>
                                      <p:to>
                                        <p:strVal val="visible"/>
                                      </p:to>
                                    </p:set>
                                    <p:animEffect transition="in" filter="wipe(right)">
                                      <p:cBhvr>
                                        <p:cTn id="116" dur="750"/>
                                        <p:tgtEl>
                                          <p:spTgt spid="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1" grpId="0"/>
      <p:bldP spid="42" grpId="0"/>
      <p:bldP spid="43" grpId="0"/>
      <p:bldP spid="44" grpId="0" animBg="1"/>
      <p:bldP spid="45" grpId="0"/>
      <p:bldP spid="46" grpId="0"/>
      <p:bldP spid="50" grpId="0"/>
      <p:bldP spid="51" grpId="0"/>
      <p:bldP spid="64" grpId="0"/>
      <p:bldP spid="65" grpId="0"/>
      <p:bldP spid="78" grpId="0"/>
      <p:bldP spid="7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标注 2"/>
          <p:cNvSpPr/>
          <p:nvPr/>
        </p:nvSpPr>
        <p:spPr>
          <a:xfrm>
            <a:off x="5282083" y="117454"/>
            <a:ext cx="2583542" cy="508000"/>
          </a:xfrm>
          <a:prstGeom prst="wedgeRectCallout">
            <a:avLst/>
          </a:prstGeom>
          <a:noFill/>
          <a:ln>
            <a:solidFill>
              <a:schemeClr val="bg1"/>
            </a:solidFill>
          </a:ln>
          <a:effectLst>
            <a:glow rad="88900">
              <a:srgbClr val="FFC000">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33797" name="文本框 3"/>
          <p:cNvSpPr txBox="1">
            <a:spLocks noChangeArrowheads="1"/>
          </p:cNvSpPr>
          <p:nvPr/>
        </p:nvSpPr>
        <p:spPr bwMode="auto">
          <a:xfrm>
            <a:off x="5429250" y="171450"/>
            <a:ext cx="22891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r>
              <a:rPr lang="zh-CN" altLang="en-US" sz="2000">
                <a:latin typeface="微软雅黑" pitchFamily="34" charset="-122"/>
                <a:ea typeface="微软雅黑" pitchFamily="34" charset="-122"/>
              </a:rPr>
              <a:t>单击此处添加标题</a:t>
            </a:r>
          </a:p>
        </p:txBody>
      </p:sp>
      <p:sp>
        <p:nvSpPr>
          <p:cNvPr id="5" name="矩形 4"/>
          <p:cNvSpPr/>
          <p:nvPr/>
        </p:nvSpPr>
        <p:spPr>
          <a:xfrm>
            <a:off x="11113" y="1830388"/>
            <a:ext cx="12192000" cy="2819400"/>
          </a:xfrm>
          <a:prstGeom prst="rect">
            <a:avLst/>
          </a:prstGeom>
          <a:gradFill>
            <a:gsLst>
              <a:gs pos="0">
                <a:srgbClr val="FED755"/>
              </a:gs>
              <a:gs pos="100000">
                <a:srgbClr val="FB5F05"/>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pic>
        <p:nvPicPr>
          <p:cNvPr id="6" name="Picture 2" descr="Monitor.png"/>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391150" y="1116013"/>
            <a:ext cx="4192588" cy="349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3"/>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586334" y="1305979"/>
            <a:ext cx="3761925" cy="2191440"/>
          </a:xfrm>
          <a:prstGeom prst="rect">
            <a:avLst/>
          </a:prstGeom>
          <a:blipFill>
            <a:blip r:embed="rId5" cstate="screen">
              <a:extLst>
                <a:ext uri="{28A0092B-C50C-407E-A947-70E740481C1C}">
                  <a14:useLocalDpi xmlns:a14="http://schemas.microsoft.com/office/drawing/2010/main"/>
                </a:ext>
              </a:extLst>
            </a:blip>
            <a:stretch>
              <a:fillRect/>
            </a:stretch>
          </a:blipFill>
          <a:effectLst>
            <a:innerShdw blurRad="63500" dist="25400" dir="13500000">
              <a:prstClr val="black">
                <a:alpha val="21000"/>
              </a:prstClr>
            </a:innerShdw>
          </a:effectLst>
        </p:spPr>
      </p:pic>
      <p:pic>
        <p:nvPicPr>
          <p:cNvPr id="8" name="Picture 4" descr="Monitor-Light.png"/>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bwMode="auto">
          <a:xfrm>
            <a:off x="7885113" y="1211263"/>
            <a:ext cx="1603375" cy="1958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5" descr="ipad.png"/>
          <p:cNvPicPr>
            <a:picLocks noChangeAspect="1"/>
          </p:cNvPicPr>
          <p:nvPr/>
        </p:nvPicPr>
        <p:blipFill>
          <a:blip r:embed="rId7" cstate="screen">
            <a:extLst>
              <a:ext uri="{28A0092B-C50C-407E-A947-70E740481C1C}">
                <a14:useLocalDpi xmlns:a14="http://schemas.microsoft.com/office/drawing/2010/main"/>
              </a:ext>
            </a:extLst>
          </a:blip>
          <a:srcRect/>
          <a:stretch>
            <a:fillRect/>
          </a:stretch>
        </p:blipFill>
        <p:spPr bwMode="auto">
          <a:xfrm>
            <a:off x="7767638" y="1789113"/>
            <a:ext cx="3973512" cy="3811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6"/>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8655215" y="2007659"/>
            <a:ext cx="2080728" cy="2509580"/>
          </a:xfrm>
          <a:prstGeom prst="rect">
            <a:avLst/>
          </a:prstGeom>
          <a:effectLst>
            <a:innerShdw blurRad="63500" dist="25400" dir="13500000">
              <a:prstClr val="black">
                <a:alpha val="26000"/>
              </a:prstClr>
            </a:innerShdw>
          </a:effectLst>
        </p:spPr>
      </p:pic>
      <p:pic>
        <p:nvPicPr>
          <p:cNvPr id="11" name="Picture 7" descr="ipad-light.png"/>
          <p:cNvPicPr>
            <a:picLocks noChangeAspect="1"/>
          </p:cNvPicPr>
          <p:nvPr/>
        </p:nvPicPr>
        <p:blipFill>
          <a:blip r:embed="rId9" cstate="screen">
            <a:extLst>
              <a:ext uri="{28A0092B-C50C-407E-A947-70E740481C1C}">
                <a14:useLocalDpi xmlns:a14="http://schemas.microsoft.com/office/drawing/2010/main"/>
              </a:ext>
            </a:extLst>
          </a:blip>
          <a:srcRect/>
          <a:stretch>
            <a:fillRect/>
          </a:stretch>
        </p:blipFill>
        <p:spPr bwMode="auto">
          <a:xfrm>
            <a:off x="9618663" y="1873250"/>
            <a:ext cx="1220787" cy="2763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Box 46"/>
          <p:cNvSpPr txBox="1"/>
          <p:nvPr/>
        </p:nvSpPr>
        <p:spPr>
          <a:xfrm>
            <a:off x="1679575" y="4933950"/>
            <a:ext cx="1416050" cy="460375"/>
          </a:xfrm>
          <a:prstGeom prst="rect">
            <a:avLst/>
          </a:prstGeom>
          <a:noFill/>
        </p:spPr>
        <p:txBody>
          <a:bodyPr wrap="none" lIns="91428" tIns="45713" rIns="91428" bIns="45713">
            <a:spAutoFit/>
          </a:bodyPr>
          <a:lstStyle/>
          <a:p>
            <a:pPr defTabSz="1219170">
              <a:defRPr/>
            </a:pPr>
            <a:r>
              <a:rPr lang="zh-CN" altLang="en-US" sz="2400" kern="0" dirty="0">
                <a:solidFill>
                  <a:schemeClr val="accent3">
                    <a:lumMod val="50000"/>
                  </a:schemeClr>
                </a:solidFill>
                <a:latin typeface="微软雅黑"/>
                <a:ea typeface="微软雅黑"/>
              </a:rPr>
              <a:t>项目分析</a:t>
            </a:r>
          </a:p>
        </p:txBody>
      </p:sp>
      <p:sp>
        <p:nvSpPr>
          <p:cNvPr id="13" name="TextBox 47"/>
          <p:cNvSpPr txBox="1"/>
          <p:nvPr/>
        </p:nvSpPr>
        <p:spPr>
          <a:xfrm>
            <a:off x="5135563" y="4933950"/>
            <a:ext cx="1416050" cy="460375"/>
          </a:xfrm>
          <a:prstGeom prst="rect">
            <a:avLst/>
          </a:prstGeom>
          <a:noFill/>
        </p:spPr>
        <p:txBody>
          <a:bodyPr wrap="none" lIns="91428" tIns="45713" rIns="91428" bIns="45713">
            <a:spAutoFit/>
          </a:bodyPr>
          <a:lstStyle>
            <a:defPPr>
              <a:defRPr lang="en-US"/>
            </a:defPPr>
            <a:lvl1pPr marL="0" marR="0" lvl="0" indent="0" defTabSz="914400" eaLnBrk="1" fontAlgn="auto" latinLnBrk="0" hangingPunct="1">
              <a:lnSpc>
                <a:spcPct val="100000"/>
              </a:lnSpc>
              <a:spcBef>
                <a:spcPts val="0"/>
              </a:spcBef>
              <a:spcAft>
                <a:spcPts val="0"/>
              </a:spcAft>
              <a:buClrTx/>
              <a:buSzTx/>
              <a:buFontTx/>
              <a:buNone/>
              <a:defRPr kumimoji="0" sz="2000" i="0" u="none" strike="noStrike" kern="0" cap="none" spc="0" normalizeH="0" baseline="0">
                <a:ln>
                  <a:noFill/>
                </a:ln>
                <a:solidFill>
                  <a:srgbClr val="1B323D"/>
                </a:solidFill>
                <a:effectLst/>
                <a:uLnTx/>
                <a:uFillTx/>
                <a:latin typeface="微软雅黑"/>
                <a:ea typeface="微软雅黑"/>
              </a:defRPr>
            </a:lvl1pPr>
          </a:lstStyle>
          <a:p>
            <a:pPr>
              <a:defRPr/>
            </a:pPr>
            <a:r>
              <a:rPr lang="zh-CN" altLang="en-US" sz="2400" dirty="0">
                <a:solidFill>
                  <a:schemeClr val="accent3">
                    <a:lumMod val="50000"/>
                  </a:schemeClr>
                </a:solidFill>
              </a:rPr>
              <a:t>项目分析</a:t>
            </a:r>
          </a:p>
        </p:txBody>
      </p:sp>
      <p:sp>
        <p:nvSpPr>
          <p:cNvPr id="14" name="TextBox 48"/>
          <p:cNvSpPr txBox="1"/>
          <p:nvPr/>
        </p:nvSpPr>
        <p:spPr>
          <a:xfrm>
            <a:off x="8783638" y="4933950"/>
            <a:ext cx="1416050" cy="460375"/>
          </a:xfrm>
          <a:prstGeom prst="rect">
            <a:avLst/>
          </a:prstGeom>
          <a:noFill/>
        </p:spPr>
        <p:txBody>
          <a:bodyPr wrap="none" lIns="91428" tIns="45713" rIns="91428" bIns="45713">
            <a:spAutoFit/>
          </a:bodyPr>
          <a:lstStyle>
            <a:defPPr>
              <a:defRPr lang="en-US"/>
            </a:defPPr>
            <a:lvl1pPr marL="0" marR="0" lvl="0" indent="0" defTabSz="914400" eaLnBrk="1" fontAlgn="auto" latinLnBrk="0" hangingPunct="1">
              <a:lnSpc>
                <a:spcPct val="100000"/>
              </a:lnSpc>
              <a:spcBef>
                <a:spcPts val="0"/>
              </a:spcBef>
              <a:spcAft>
                <a:spcPts val="0"/>
              </a:spcAft>
              <a:buClrTx/>
              <a:buSzTx/>
              <a:buFontTx/>
              <a:buNone/>
              <a:defRPr kumimoji="0" sz="2000" i="0" u="none" strike="noStrike" kern="0" cap="none" spc="0" normalizeH="0" baseline="0">
                <a:ln>
                  <a:noFill/>
                </a:ln>
                <a:solidFill>
                  <a:srgbClr val="FF9900"/>
                </a:solidFill>
                <a:effectLst/>
                <a:uLnTx/>
                <a:uFillTx/>
                <a:latin typeface="微软雅黑"/>
                <a:ea typeface="微软雅黑"/>
              </a:defRPr>
            </a:lvl1pPr>
          </a:lstStyle>
          <a:p>
            <a:pPr>
              <a:defRPr/>
            </a:pPr>
            <a:r>
              <a:rPr lang="zh-CN" altLang="en-US" sz="2400" dirty="0">
                <a:solidFill>
                  <a:schemeClr val="accent3">
                    <a:lumMod val="50000"/>
                  </a:schemeClr>
                </a:solidFill>
              </a:rPr>
              <a:t>项目分析</a:t>
            </a:r>
          </a:p>
        </p:txBody>
      </p:sp>
      <p:sp>
        <p:nvSpPr>
          <p:cNvPr id="15" name="TextBox 49"/>
          <p:cNvSpPr txBox="1"/>
          <p:nvPr/>
        </p:nvSpPr>
        <p:spPr>
          <a:xfrm>
            <a:off x="1012825" y="5478463"/>
            <a:ext cx="2928938" cy="831850"/>
          </a:xfrm>
          <a:prstGeom prst="rect">
            <a:avLst/>
          </a:prstGeom>
          <a:noFill/>
        </p:spPr>
        <p:txBody>
          <a:bodyPr lIns="91428" tIns="45713" rIns="91428" bIns="45713">
            <a:spAutoFit/>
          </a:bodyPr>
          <a:lstStyle/>
          <a:p>
            <a:pPr defTabSz="1219170">
              <a:lnSpc>
                <a:spcPct val="150000"/>
              </a:lnSpc>
              <a:defRPr/>
            </a:pPr>
            <a:r>
              <a:rPr lang="zh-CN" altLang="en-US" sz="1067" kern="0" dirty="0">
                <a:solidFill>
                  <a:srgbClr val="484849"/>
                </a:solidFill>
                <a:latin typeface="微软雅黑"/>
                <a:ea typeface="微软雅黑"/>
              </a:rPr>
              <a:t>这里可以添加主要内容这里可以添加主要内容这里可以添加主要内容这里可以添加主要内容可以添加主要内容这里可以添加主要内容</a:t>
            </a:r>
          </a:p>
        </p:txBody>
      </p:sp>
      <p:sp>
        <p:nvSpPr>
          <p:cNvPr id="16" name="TextBox 50"/>
          <p:cNvSpPr txBox="1"/>
          <p:nvPr/>
        </p:nvSpPr>
        <p:spPr>
          <a:xfrm>
            <a:off x="4487863" y="5478463"/>
            <a:ext cx="2930525" cy="831850"/>
          </a:xfrm>
          <a:prstGeom prst="rect">
            <a:avLst/>
          </a:prstGeom>
          <a:noFill/>
        </p:spPr>
        <p:txBody>
          <a:bodyPr lIns="91428" tIns="45713" rIns="91428" bIns="45713">
            <a:spAutoFit/>
          </a:bodyPr>
          <a:lstStyle/>
          <a:p>
            <a:pPr defTabSz="1219170">
              <a:lnSpc>
                <a:spcPct val="150000"/>
              </a:lnSpc>
              <a:defRPr/>
            </a:pPr>
            <a:r>
              <a:rPr lang="zh-CN" altLang="en-US" sz="1067" kern="0" dirty="0">
                <a:solidFill>
                  <a:srgbClr val="484849"/>
                </a:solidFill>
                <a:latin typeface="微软雅黑"/>
                <a:ea typeface="微软雅黑"/>
              </a:rPr>
              <a:t>这里可以添加主要内容这里可以添加主要内容这里可以添加主要内容这里可以添加主要内容可以添加主要内容这里可以添加主要内容</a:t>
            </a:r>
          </a:p>
        </p:txBody>
      </p:sp>
      <p:sp>
        <p:nvSpPr>
          <p:cNvPr id="17" name="TextBox 51"/>
          <p:cNvSpPr txBox="1"/>
          <p:nvPr/>
        </p:nvSpPr>
        <p:spPr>
          <a:xfrm>
            <a:off x="8074025" y="5478463"/>
            <a:ext cx="2928938" cy="831850"/>
          </a:xfrm>
          <a:prstGeom prst="rect">
            <a:avLst/>
          </a:prstGeom>
          <a:noFill/>
        </p:spPr>
        <p:txBody>
          <a:bodyPr lIns="91428" tIns="45713" rIns="91428" bIns="45713">
            <a:spAutoFit/>
          </a:bodyPr>
          <a:lstStyle/>
          <a:p>
            <a:pPr defTabSz="1219170">
              <a:lnSpc>
                <a:spcPct val="150000"/>
              </a:lnSpc>
              <a:defRPr/>
            </a:pPr>
            <a:r>
              <a:rPr lang="zh-CN" altLang="en-US" sz="1067" kern="0" dirty="0">
                <a:solidFill>
                  <a:srgbClr val="484849"/>
                </a:solidFill>
                <a:latin typeface="微软雅黑"/>
                <a:ea typeface="微软雅黑"/>
              </a:rPr>
              <a:t>这里可以添加主要内容这里可以添加主要内容这里可以添加主要内容这里可以添加主要内容可以添加主要内容这里可以添加主要内容</a:t>
            </a:r>
          </a:p>
        </p:txBody>
      </p:sp>
      <p:sp>
        <p:nvSpPr>
          <p:cNvPr id="18" name="文本框 37"/>
          <p:cNvSpPr>
            <a:spLocks noChangeArrowheads="1"/>
          </p:cNvSpPr>
          <p:nvPr/>
        </p:nvSpPr>
        <p:spPr bwMode="auto">
          <a:xfrm>
            <a:off x="239713" y="3311525"/>
            <a:ext cx="5346700" cy="107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3" tIns="45723" rIns="91443" bIns="45723">
            <a:spAutoFit/>
          </a:bodyPr>
          <a:lstStyle/>
          <a:p>
            <a:pPr>
              <a:defRPr/>
            </a:pPr>
            <a:r>
              <a:rPr lang="en-US" sz="6400" dirty="0">
                <a:solidFill>
                  <a:schemeClr val="bg1"/>
                </a:solidFill>
                <a:latin typeface="+mj-ea"/>
                <a:ea typeface="+mj-ea"/>
                <a:sym typeface="Arial" pitchFamily="34" charset="0"/>
              </a:rPr>
              <a:t>P</a:t>
            </a:r>
            <a:r>
              <a:rPr lang="en-US" sz="3200" dirty="0">
                <a:solidFill>
                  <a:schemeClr val="bg1"/>
                </a:solidFill>
                <a:latin typeface="+mj-ea"/>
                <a:ea typeface="+mj-ea"/>
                <a:sym typeface="Arial" pitchFamily="34" charset="0"/>
              </a:rPr>
              <a:t>ROJECT DISPLAY</a:t>
            </a:r>
            <a:endParaRPr lang="zh-CN" altLang="en-US" sz="3200" baseline="-3000" dirty="0">
              <a:solidFill>
                <a:schemeClr val="bg1"/>
              </a:solidFill>
              <a:latin typeface="+mj-ea"/>
              <a:ea typeface="+mj-ea"/>
              <a:sym typeface="Arial" pitchFamily="34" charset="0"/>
            </a:endParaRPr>
          </a:p>
        </p:txBody>
      </p:sp>
    </p:spTree>
  </p:cSld>
  <p:clrMapOvr>
    <a:masterClrMapping/>
  </p:clrMapOvr>
  <p:transition spd="slow" advClick="0" advTm="0">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500"/>
                                        <p:tgtEl>
                                          <p:spTgt spid="18"/>
                                        </p:tgtEl>
                                      </p:cBhvr>
                                    </p:animEffect>
                                  </p:childTnLst>
                                </p:cTn>
                              </p:par>
                            </p:childTnLst>
                          </p:cTn>
                        </p:par>
                        <p:par>
                          <p:cTn id="12" fill="hold" nodeType="afterGroup">
                            <p:stCondLst>
                              <p:cond delay="1000"/>
                            </p:stCondLst>
                            <p:childTnLst>
                              <p:par>
                                <p:cTn id="13" presetID="42" presetClass="entr" presetSubtype="0"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1000"/>
                                        <p:tgtEl>
                                          <p:spTgt spid="6"/>
                                        </p:tgtEl>
                                      </p:cBhvr>
                                    </p:animEffect>
                                    <p:anim calcmode="lin" valueType="num">
                                      <p:cBhvr>
                                        <p:cTn id="16" dur="1000" fill="hold"/>
                                        <p:tgtEl>
                                          <p:spTgt spid="6"/>
                                        </p:tgtEl>
                                        <p:attrNameLst>
                                          <p:attrName>ppt_x</p:attrName>
                                        </p:attrNameLst>
                                      </p:cBhvr>
                                      <p:tavLst>
                                        <p:tav tm="0">
                                          <p:val>
                                            <p:strVal val="#ppt_x"/>
                                          </p:val>
                                        </p:tav>
                                        <p:tav tm="100000">
                                          <p:val>
                                            <p:strVal val="#ppt_x"/>
                                          </p:val>
                                        </p:tav>
                                      </p:tavLst>
                                    </p:anim>
                                    <p:anim calcmode="lin" valueType="num">
                                      <p:cBhvr>
                                        <p:cTn id="17" dur="1000" fill="hold"/>
                                        <p:tgtEl>
                                          <p:spTgt spid="6"/>
                                        </p:tgtEl>
                                        <p:attrNameLst>
                                          <p:attrName>ppt_y</p:attrName>
                                        </p:attrNameLst>
                                      </p:cBhvr>
                                      <p:tavLst>
                                        <p:tav tm="0">
                                          <p:val>
                                            <p:strVal val="#ppt_y+.1"/>
                                          </p:val>
                                        </p:tav>
                                        <p:tav tm="100000">
                                          <p:val>
                                            <p:strVal val="#ppt_y"/>
                                          </p:val>
                                        </p:tav>
                                      </p:tavLst>
                                    </p:anim>
                                  </p:childTnLst>
                                </p:cTn>
                              </p:par>
                            </p:childTnLst>
                          </p:cTn>
                        </p:par>
                        <p:par>
                          <p:cTn id="18" fill="hold" nodeType="afterGroup">
                            <p:stCondLst>
                              <p:cond delay="2000"/>
                            </p:stCondLst>
                            <p:childTnLst>
                              <p:par>
                                <p:cTn id="19" presetID="22" presetClass="entr" presetSubtype="1" fill="hold" nodeType="after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wipe(up)">
                                      <p:cBhvr>
                                        <p:cTn id="21" dur="500"/>
                                        <p:tgtEl>
                                          <p:spTgt spid="7"/>
                                        </p:tgtEl>
                                      </p:cBhvr>
                                    </p:animEffect>
                                  </p:childTnLst>
                                </p:cTn>
                              </p:par>
                              <p:par>
                                <p:cTn id="22" presetID="22" presetClass="entr" presetSubtype="1" fill="hold"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wipe(up)">
                                      <p:cBhvr>
                                        <p:cTn id="24" dur="500"/>
                                        <p:tgtEl>
                                          <p:spTgt spid="8"/>
                                        </p:tgtEl>
                                      </p:cBhvr>
                                    </p:animEffect>
                                  </p:childTnLst>
                                </p:cTn>
                              </p:par>
                            </p:childTnLst>
                          </p:cTn>
                        </p:par>
                        <p:par>
                          <p:cTn id="25" fill="hold" nodeType="afterGroup">
                            <p:stCondLst>
                              <p:cond delay="2500"/>
                            </p:stCondLst>
                            <p:childTnLst>
                              <p:par>
                                <p:cTn id="26" presetID="42" presetClass="entr" presetSubtype="0" fill="hold" nodeType="after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1000"/>
                                        <p:tgtEl>
                                          <p:spTgt spid="9"/>
                                        </p:tgtEl>
                                      </p:cBhvr>
                                    </p:animEffect>
                                    <p:anim calcmode="lin" valueType="num">
                                      <p:cBhvr>
                                        <p:cTn id="29" dur="1000" fill="hold"/>
                                        <p:tgtEl>
                                          <p:spTgt spid="9"/>
                                        </p:tgtEl>
                                        <p:attrNameLst>
                                          <p:attrName>ppt_x</p:attrName>
                                        </p:attrNameLst>
                                      </p:cBhvr>
                                      <p:tavLst>
                                        <p:tav tm="0">
                                          <p:val>
                                            <p:strVal val="#ppt_x"/>
                                          </p:val>
                                        </p:tav>
                                        <p:tav tm="100000">
                                          <p:val>
                                            <p:strVal val="#ppt_x"/>
                                          </p:val>
                                        </p:tav>
                                      </p:tavLst>
                                    </p:anim>
                                    <p:anim calcmode="lin" valueType="num">
                                      <p:cBhvr>
                                        <p:cTn id="30" dur="1000" fill="hold"/>
                                        <p:tgtEl>
                                          <p:spTgt spid="9"/>
                                        </p:tgtEl>
                                        <p:attrNameLst>
                                          <p:attrName>ppt_y</p:attrName>
                                        </p:attrNameLst>
                                      </p:cBhvr>
                                      <p:tavLst>
                                        <p:tav tm="0">
                                          <p:val>
                                            <p:strVal val="#ppt_y+.1"/>
                                          </p:val>
                                        </p:tav>
                                        <p:tav tm="100000">
                                          <p:val>
                                            <p:strVal val="#ppt_y"/>
                                          </p:val>
                                        </p:tav>
                                      </p:tavLst>
                                    </p:anim>
                                  </p:childTnLst>
                                </p:cTn>
                              </p:par>
                            </p:childTnLst>
                          </p:cTn>
                        </p:par>
                        <p:par>
                          <p:cTn id="31" fill="hold" nodeType="afterGroup">
                            <p:stCondLst>
                              <p:cond delay="3500"/>
                            </p:stCondLst>
                            <p:childTnLst>
                              <p:par>
                                <p:cTn id="32" presetID="22" presetClass="entr" presetSubtype="1" fill="hold" nodeType="after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wipe(up)">
                                      <p:cBhvr>
                                        <p:cTn id="34" dur="500"/>
                                        <p:tgtEl>
                                          <p:spTgt spid="10"/>
                                        </p:tgtEl>
                                      </p:cBhvr>
                                    </p:animEffect>
                                  </p:childTnLst>
                                </p:cTn>
                              </p:par>
                              <p:par>
                                <p:cTn id="35" presetID="22" presetClass="entr" presetSubtype="1"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wipe(up)">
                                      <p:cBhvr>
                                        <p:cTn id="37" dur="500"/>
                                        <p:tgtEl>
                                          <p:spTgt spid="11"/>
                                        </p:tgtEl>
                                      </p:cBhvr>
                                    </p:animEffect>
                                  </p:childTnLst>
                                </p:cTn>
                              </p:par>
                            </p:childTnLst>
                          </p:cTn>
                        </p:par>
                        <p:par>
                          <p:cTn id="38" fill="hold" nodeType="afterGroup">
                            <p:stCondLst>
                              <p:cond delay="4000"/>
                            </p:stCondLst>
                            <p:childTnLst>
                              <p:par>
                                <p:cTn id="39" presetID="22" presetClass="entr" presetSubtype="8" fill="hold" grpId="0" nodeType="after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wipe(left)">
                                      <p:cBhvr>
                                        <p:cTn id="41" dur="500"/>
                                        <p:tgtEl>
                                          <p:spTgt spid="12"/>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13"/>
                                        </p:tgtEl>
                                        <p:attrNameLst>
                                          <p:attrName>style.visibility</p:attrName>
                                        </p:attrNameLst>
                                      </p:cBhvr>
                                      <p:to>
                                        <p:strVal val="visible"/>
                                      </p:to>
                                    </p:set>
                                    <p:animEffect transition="in" filter="wipe(left)">
                                      <p:cBhvr>
                                        <p:cTn id="44" dur="500"/>
                                        <p:tgtEl>
                                          <p:spTgt spid="13"/>
                                        </p:tgtEl>
                                      </p:cBhvr>
                                    </p:animEffect>
                                  </p:childTnLst>
                                </p:cTn>
                              </p:par>
                              <p:par>
                                <p:cTn id="45" presetID="22" presetClass="entr" presetSubtype="8" fill="hold" grpId="0" nodeType="with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wipe(left)">
                                      <p:cBhvr>
                                        <p:cTn id="47" dur="500"/>
                                        <p:tgtEl>
                                          <p:spTgt spid="14"/>
                                        </p:tgtEl>
                                      </p:cBhvr>
                                    </p:animEffect>
                                  </p:childTnLst>
                                </p:cTn>
                              </p:par>
                            </p:childTnLst>
                          </p:cTn>
                        </p:par>
                        <p:par>
                          <p:cTn id="48" fill="hold" nodeType="afterGroup">
                            <p:stCondLst>
                              <p:cond delay="4500"/>
                            </p:stCondLst>
                            <p:childTnLst>
                              <p:par>
                                <p:cTn id="49" presetID="22" presetClass="entr" presetSubtype="1" fill="hold" grpId="0" nodeType="after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wipe(up)">
                                      <p:cBhvr>
                                        <p:cTn id="51" dur="500"/>
                                        <p:tgtEl>
                                          <p:spTgt spid="15"/>
                                        </p:tgtEl>
                                      </p:cBhvr>
                                    </p:animEffect>
                                  </p:childTnLst>
                                </p:cTn>
                              </p:par>
                              <p:par>
                                <p:cTn id="52" presetID="22" presetClass="entr" presetSubtype="1"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Effect transition="in" filter="wipe(up)">
                                      <p:cBhvr>
                                        <p:cTn id="54" dur="500"/>
                                        <p:tgtEl>
                                          <p:spTgt spid="16"/>
                                        </p:tgtEl>
                                      </p:cBhvr>
                                    </p:animEffect>
                                  </p:childTnLst>
                                </p:cTn>
                              </p:par>
                              <p:par>
                                <p:cTn id="55" presetID="22" presetClass="entr" presetSubtype="1" fill="hold" grpId="0" nodeType="withEffect">
                                  <p:stCondLst>
                                    <p:cond delay="0"/>
                                  </p:stCondLst>
                                  <p:childTnLst>
                                    <p:set>
                                      <p:cBhvr>
                                        <p:cTn id="56" dur="1" fill="hold">
                                          <p:stCondLst>
                                            <p:cond delay="0"/>
                                          </p:stCondLst>
                                        </p:cTn>
                                        <p:tgtEl>
                                          <p:spTgt spid="17"/>
                                        </p:tgtEl>
                                        <p:attrNameLst>
                                          <p:attrName>style.visibility</p:attrName>
                                        </p:attrNameLst>
                                      </p:cBhvr>
                                      <p:to>
                                        <p:strVal val="visible"/>
                                      </p:to>
                                    </p:set>
                                    <p:animEffect transition="in" filter="wipe(up)">
                                      <p:cBhvr>
                                        <p:cTn id="5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2" grpId="0"/>
      <p:bldP spid="13" grpId="0"/>
      <p:bldP spid="14" grpId="0"/>
      <p:bldP spid="15" grpId="0"/>
      <p:bldP spid="16" grpId="0"/>
      <p:bldP spid="17" grpId="0"/>
      <p:bldP spid="1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标注 2"/>
          <p:cNvSpPr/>
          <p:nvPr/>
        </p:nvSpPr>
        <p:spPr>
          <a:xfrm>
            <a:off x="5282083" y="117454"/>
            <a:ext cx="2583542" cy="508000"/>
          </a:xfrm>
          <a:prstGeom prst="wedgeRectCallout">
            <a:avLst/>
          </a:prstGeom>
          <a:noFill/>
          <a:ln>
            <a:solidFill>
              <a:schemeClr val="bg1"/>
            </a:solidFill>
          </a:ln>
          <a:effectLst>
            <a:glow rad="88900">
              <a:srgbClr val="FFC000">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35845" name="文本框 3"/>
          <p:cNvSpPr txBox="1">
            <a:spLocks noChangeArrowheads="1"/>
          </p:cNvSpPr>
          <p:nvPr/>
        </p:nvSpPr>
        <p:spPr bwMode="auto">
          <a:xfrm>
            <a:off x="5429250" y="171450"/>
            <a:ext cx="22891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r>
              <a:rPr lang="zh-CN" altLang="en-US" sz="2000">
                <a:latin typeface="微软雅黑" pitchFamily="34" charset="-122"/>
                <a:ea typeface="微软雅黑" pitchFamily="34" charset="-122"/>
              </a:rPr>
              <a:t>单击此处添加标题</a:t>
            </a:r>
          </a:p>
        </p:txBody>
      </p:sp>
      <p:pic>
        <p:nvPicPr>
          <p:cNvPr id="5" name="图片占位符 3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169036" y="1608329"/>
            <a:ext cx="2355851" cy="2355851"/>
          </a:xfrm>
          <a:prstGeom prst="ellipse">
            <a:avLst/>
          </a:prstGeom>
          <a:solidFill>
            <a:schemeClr val="accent5"/>
          </a:solidFill>
          <a:ln w="57150">
            <a:gradFill>
              <a:gsLst>
                <a:gs pos="0">
                  <a:schemeClr val="bg1"/>
                </a:gs>
                <a:gs pos="100000">
                  <a:schemeClr val="bg1">
                    <a:lumMod val="85000"/>
                  </a:schemeClr>
                </a:gs>
              </a:gsLst>
              <a:lin ang="5400000" scaled="0"/>
            </a:gradFill>
          </a:ln>
          <a:effectLst>
            <a:outerShdw blurRad="228600" dist="114300" dir="6840000" sx="99000" sy="99000" algn="tl" rotWithShape="0">
              <a:prstClr val="black">
                <a:alpha val="40000"/>
              </a:prstClr>
            </a:outerShdw>
          </a:effectLst>
        </p:spPr>
      </p:pic>
      <p:pic>
        <p:nvPicPr>
          <p:cNvPr id="6" name="图片占位符 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570041" y="1607927"/>
            <a:ext cx="2355851" cy="2355851"/>
          </a:xfrm>
          <a:prstGeom prst="ellipse">
            <a:avLst/>
          </a:prstGeom>
          <a:blipFill>
            <a:blip r:embed="rId5" cstate="screen">
              <a:extLst>
                <a:ext uri="{28A0092B-C50C-407E-A947-70E740481C1C}">
                  <a14:useLocalDpi xmlns:a14="http://schemas.microsoft.com/office/drawing/2010/main"/>
                </a:ext>
              </a:extLst>
            </a:blip>
            <a:stretch>
              <a:fillRect/>
            </a:stretch>
          </a:blipFill>
          <a:ln w="57150">
            <a:gradFill>
              <a:gsLst>
                <a:gs pos="0">
                  <a:schemeClr val="bg1"/>
                </a:gs>
                <a:gs pos="100000">
                  <a:schemeClr val="bg1">
                    <a:lumMod val="85000"/>
                  </a:schemeClr>
                </a:gs>
              </a:gsLst>
              <a:lin ang="5400000" scaled="0"/>
            </a:gradFill>
          </a:ln>
          <a:effectLst>
            <a:outerShdw blurRad="228600" dist="114300" dir="6840000" sx="99000" sy="99000" algn="tl" rotWithShape="0">
              <a:prstClr val="black">
                <a:alpha val="40000"/>
              </a:prstClr>
            </a:outerShdw>
          </a:effectLst>
        </p:spPr>
      </p:pic>
      <p:pic>
        <p:nvPicPr>
          <p:cNvPr id="7" name="图片占位符 2"/>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865882" y="1607927"/>
            <a:ext cx="2355851" cy="2355851"/>
          </a:xfrm>
          <a:prstGeom prst="ellipse">
            <a:avLst/>
          </a:prstGeom>
          <a:solidFill>
            <a:schemeClr val="accent5"/>
          </a:solidFill>
          <a:ln w="57150">
            <a:gradFill>
              <a:gsLst>
                <a:gs pos="0">
                  <a:schemeClr val="bg1"/>
                </a:gs>
                <a:gs pos="100000">
                  <a:schemeClr val="bg1">
                    <a:lumMod val="85000"/>
                  </a:schemeClr>
                </a:gs>
              </a:gsLst>
              <a:lin ang="5400000" scaled="0"/>
            </a:gradFill>
          </a:ln>
          <a:effectLst>
            <a:outerShdw blurRad="228600" dist="114300" dir="6840000" sx="99000" sy="99000" algn="tl" rotWithShape="0">
              <a:prstClr val="black">
                <a:alpha val="40000"/>
              </a:prstClr>
            </a:outerShdw>
          </a:effectLst>
        </p:spPr>
      </p:pic>
      <p:sp>
        <p:nvSpPr>
          <p:cNvPr id="8" name="Rounded Rectangle 33"/>
          <p:cNvSpPr/>
          <p:nvPr/>
        </p:nvSpPr>
        <p:spPr>
          <a:xfrm>
            <a:off x="6548438" y="1762125"/>
            <a:ext cx="1085850" cy="274638"/>
          </a:xfrm>
          <a:prstGeom prst="roundRect">
            <a:avLst>
              <a:gd name="adj" fmla="val 50000"/>
            </a:avLst>
          </a:prstGeom>
          <a:gradFill>
            <a:gsLst>
              <a:gs pos="3000">
                <a:srgbClr val="FED755"/>
              </a:gs>
              <a:gs pos="92000">
                <a:srgbClr val="FB5F05"/>
              </a:gs>
            </a:gsLst>
            <a:lin ang="10200000" scaled="0"/>
          </a:gradFill>
          <a:ln>
            <a:noFill/>
          </a:ln>
          <a:effectLst/>
        </p:spPr>
        <p:style>
          <a:lnRef idx="1">
            <a:schemeClr val="accent1"/>
          </a:lnRef>
          <a:fillRef idx="3">
            <a:schemeClr val="accent1"/>
          </a:fillRef>
          <a:effectRef idx="2">
            <a:schemeClr val="accent1"/>
          </a:effectRef>
          <a:fontRef idx="minor">
            <a:schemeClr val="lt1"/>
          </a:fontRef>
        </p:style>
        <p:txBody>
          <a:bodyPr lIns="121893" tIns="0" rIns="0" bIns="60947"/>
          <a:lstStyle/>
          <a:p>
            <a:pPr>
              <a:defRPr/>
            </a:pPr>
            <a:r>
              <a:rPr lang="zh-CN" altLang="en-US" sz="1200" b="1" dirty="0">
                <a:latin typeface="微软雅黑" pitchFamily="34" charset="-122"/>
                <a:ea typeface="微软雅黑" pitchFamily="34" charset="-122"/>
                <a:cs typeface="Source Sans Pro ExtraLight"/>
              </a:rPr>
              <a:t>项目名称 </a:t>
            </a:r>
            <a:r>
              <a:rPr lang="en-US" altLang="zh-CN" sz="1200" b="1" dirty="0">
                <a:latin typeface="微软雅黑" pitchFamily="34" charset="-122"/>
                <a:ea typeface="微软雅黑" pitchFamily="34" charset="-122"/>
                <a:cs typeface="Source Sans Pro ExtraLight"/>
              </a:rPr>
              <a:t>0</a:t>
            </a:r>
            <a:r>
              <a:rPr lang="en-US" sz="1200" b="1" dirty="0">
                <a:latin typeface="微软雅黑" pitchFamily="34" charset="-122"/>
                <a:ea typeface="微软雅黑" pitchFamily="34" charset="-122"/>
                <a:cs typeface="Source Sans Pro ExtraLight"/>
              </a:rPr>
              <a:t>2</a:t>
            </a:r>
          </a:p>
        </p:txBody>
      </p:sp>
      <p:sp>
        <p:nvSpPr>
          <p:cNvPr id="9" name="Rounded Rectangle 32"/>
          <p:cNvSpPr/>
          <p:nvPr/>
        </p:nvSpPr>
        <p:spPr>
          <a:xfrm>
            <a:off x="3135313" y="1762125"/>
            <a:ext cx="1085850" cy="274638"/>
          </a:xfrm>
          <a:prstGeom prst="roundRect">
            <a:avLst>
              <a:gd name="adj" fmla="val 50000"/>
            </a:avLst>
          </a:prstGeom>
          <a:gradFill>
            <a:gsLst>
              <a:gs pos="3000">
                <a:srgbClr val="FED755"/>
              </a:gs>
              <a:gs pos="100000">
                <a:srgbClr val="FB5F05"/>
              </a:gs>
            </a:gsLst>
            <a:lin ang="10200000" scaled="0"/>
          </a:gradFill>
          <a:ln>
            <a:noFill/>
          </a:ln>
          <a:effectLst/>
        </p:spPr>
        <p:style>
          <a:lnRef idx="1">
            <a:schemeClr val="accent1"/>
          </a:lnRef>
          <a:fillRef idx="3">
            <a:schemeClr val="accent1"/>
          </a:fillRef>
          <a:effectRef idx="2">
            <a:schemeClr val="accent1"/>
          </a:effectRef>
          <a:fontRef idx="minor">
            <a:schemeClr val="lt1"/>
          </a:fontRef>
        </p:style>
        <p:txBody>
          <a:bodyPr lIns="121893" tIns="0" rIns="0" bIns="60947"/>
          <a:lstStyle/>
          <a:p>
            <a:pPr>
              <a:defRPr/>
            </a:pPr>
            <a:r>
              <a:rPr lang="zh-CN" altLang="en-US" sz="1200" b="1" dirty="0">
                <a:latin typeface="微软雅黑" pitchFamily="34" charset="-122"/>
                <a:ea typeface="微软雅黑" pitchFamily="34" charset="-122"/>
                <a:cs typeface="Source Sans Pro ExtraLight"/>
              </a:rPr>
              <a:t>项目名称 </a:t>
            </a:r>
            <a:r>
              <a:rPr lang="en-US" altLang="zh-CN" sz="1200" b="1" dirty="0">
                <a:latin typeface="微软雅黑" pitchFamily="34" charset="-122"/>
                <a:ea typeface="微软雅黑" pitchFamily="34" charset="-122"/>
                <a:cs typeface="Source Sans Pro ExtraLight"/>
              </a:rPr>
              <a:t>0</a:t>
            </a:r>
            <a:r>
              <a:rPr lang="en-US" sz="1200" b="1" dirty="0">
                <a:latin typeface="微软雅黑" pitchFamily="34" charset="-122"/>
                <a:ea typeface="微软雅黑" pitchFamily="34" charset="-122"/>
                <a:cs typeface="Source Sans Pro ExtraLight"/>
              </a:rPr>
              <a:t>1</a:t>
            </a:r>
          </a:p>
        </p:txBody>
      </p:sp>
      <p:sp>
        <p:nvSpPr>
          <p:cNvPr id="10" name="Rounded Rectangle 34"/>
          <p:cNvSpPr/>
          <p:nvPr/>
        </p:nvSpPr>
        <p:spPr>
          <a:xfrm>
            <a:off x="9701213" y="1762125"/>
            <a:ext cx="1084262" cy="274638"/>
          </a:xfrm>
          <a:prstGeom prst="roundRect">
            <a:avLst>
              <a:gd name="adj" fmla="val 50000"/>
            </a:avLst>
          </a:prstGeom>
          <a:gradFill>
            <a:gsLst>
              <a:gs pos="3000">
                <a:srgbClr val="FED755"/>
              </a:gs>
              <a:gs pos="92000">
                <a:srgbClr val="FB5F05"/>
              </a:gs>
            </a:gsLst>
            <a:lin ang="10200000" scaled="0"/>
          </a:gradFill>
          <a:ln>
            <a:noFill/>
          </a:ln>
          <a:effectLst/>
        </p:spPr>
        <p:style>
          <a:lnRef idx="1">
            <a:schemeClr val="accent1"/>
          </a:lnRef>
          <a:fillRef idx="3">
            <a:schemeClr val="accent1"/>
          </a:fillRef>
          <a:effectRef idx="2">
            <a:schemeClr val="accent1"/>
          </a:effectRef>
          <a:fontRef idx="minor">
            <a:schemeClr val="lt1"/>
          </a:fontRef>
        </p:style>
        <p:txBody>
          <a:bodyPr lIns="121893" tIns="0" rIns="0" bIns="60947"/>
          <a:lstStyle/>
          <a:p>
            <a:pPr>
              <a:defRPr/>
            </a:pPr>
            <a:r>
              <a:rPr lang="zh-CN" altLang="en-US" sz="1200" b="1" dirty="0">
                <a:latin typeface="微软雅黑" pitchFamily="34" charset="-122"/>
                <a:ea typeface="微软雅黑" pitchFamily="34" charset="-122"/>
                <a:cs typeface="Source Sans Pro ExtraLight"/>
              </a:rPr>
              <a:t>项目名称 </a:t>
            </a:r>
            <a:r>
              <a:rPr lang="en-US" altLang="zh-CN" sz="1200" b="1" dirty="0">
                <a:latin typeface="微软雅黑" pitchFamily="34" charset="-122"/>
                <a:ea typeface="微软雅黑" pitchFamily="34" charset="-122"/>
                <a:cs typeface="Source Sans Pro ExtraLight"/>
              </a:rPr>
              <a:t>03</a:t>
            </a:r>
            <a:endParaRPr lang="en-US" sz="1200" b="1" dirty="0">
              <a:latin typeface="微软雅黑" pitchFamily="34" charset="-122"/>
              <a:ea typeface="微软雅黑" pitchFamily="34" charset="-122"/>
              <a:cs typeface="Source Sans Pro ExtraLight"/>
            </a:endParaRPr>
          </a:p>
        </p:txBody>
      </p:sp>
      <p:sp>
        <p:nvSpPr>
          <p:cNvPr id="11" name="等腰三角形 10"/>
          <p:cNvSpPr/>
          <p:nvPr/>
        </p:nvSpPr>
        <p:spPr>
          <a:xfrm rot="10800000">
            <a:off x="2497138" y="4335463"/>
            <a:ext cx="363537" cy="363537"/>
          </a:xfrm>
          <a:prstGeom prst="triangle">
            <a:avLst/>
          </a:prstGeom>
          <a:gradFill>
            <a:gsLst>
              <a:gs pos="23000">
                <a:srgbClr val="FED755"/>
              </a:gs>
              <a:gs pos="97000">
                <a:srgbClr val="FB5F05"/>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2" name="等腰三角形 11"/>
          <p:cNvSpPr/>
          <p:nvPr/>
        </p:nvSpPr>
        <p:spPr>
          <a:xfrm rot="10800000">
            <a:off x="5903913" y="4335463"/>
            <a:ext cx="363537" cy="363537"/>
          </a:xfrm>
          <a:prstGeom prst="triangle">
            <a:avLst/>
          </a:prstGeom>
          <a:gradFill>
            <a:gsLst>
              <a:gs pos="23000">
                <a:srgbClr val="FED755"/>
              </a:gs>
              <a:gs pos="97000">
                <a:srgbClr val="FB5F05"/>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3" name="等腰三角形 12"/>
          <p:cNvSpPr/>
          <p:nvPr/>
        </p:nvSpPr>
        <p:spPr>
          <a:xfrm rot="10800000">
            <a:off x="9166225" y="4335463"/>
            <a:ext cx="361950" cy="363537"/>
          </a:xfrm>
          <a:prstGeom prst="triangle">
            <a:avLst/>
          </a:prstGeom>
          <a:gradFill>
            <a:gsLst>
              <a:gs pos="23000">
                <a:srgbClr val="FED755"/>
              </a:gs>
              <a:gs pos="97000">
                <a:srgbClr val="FB5F05"/>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4" name="TextBox 8"/>
          <p:cNvSpPr txBox="1"/>
          <p:nvPr/>
        </p:nvSpPr>
        <p:spPr>
          <a:xfrm>
            <a:off x="1635125" y="4849813"/>
            <a:ext cx="2225675" cy="1060450"/>
          </a:xfrm>
          <a:prstGeom prst="rect">
            <a:avLst/>
          </a:prstGeom>
          <a:noFill/>
        </p:spPr>
        <p:txBody>
          <a:bodyPr lIns="121908" tIns="60953" rIns="121908" bIns="60953">
            <a:spAutoFit/>
          </a:bodyPr>
          <a:lstStyle/>
          <a:p>
            <a:pPr>
              <a:lnSpc>
                <a:spcPct val="130000"/>
              </a:lnSpc>
              <a:defRPr/>
            </a:pPr>
            <a:r>
              <a:rPr lang="zh-CN" altLang="en-US" sz="1200" dirty="0">
                <a:solidFill>
                  <a:schemeClr val="tx1">
                    <a:lumMod val="65000"/>
                    <a:lumOff val="35000"/>
                  </a:schemeClr>
                </a:solidFill>
                <a:latin typeface="微软雅黑" pitchFamily="34" charset="-122"/>
                <a:ea typeface="微软雅黑" pitchFamily="34" charset="-122"/>
              </a:rPr>
              <a:t>您的内容打在这里，或者通过您的内容打在这里，或者您的内容打在这里，内容打在这里，</a:t>
            </a:r>
          </a:p>
          <a:p>
            <a:pPr>
              <a:lnSpc>
                <a:spcPct val="130000"/>
              </a:lnSpc>
              <a:defRPr/>
            </a:pPr>
            <a:endParaRPr lang="zh-CN" altLang="en-US" sz="1200" dirty="0">
              <a:solidFill>
                <a:schemeClr val="tx1">
                  <a:lumMod val="65000"/>
                  <a:lumOff val="35000"/>
                </a:schemeClr>
              </a:solidFill>
              <a:latin typeface="微软雅黑" pitchFamily="34" charset="-122"/>
              <a:ea typeface="微软雅黑" pitchFamily="34" charset="-122"/>
            </a:endParaRPr>
          </a:p>
        </p:txBody>
      </p:sp>
      <p:sp>
        <p:nvSpPr>
          <p:cNvPr id="15" name="TextBox 8"/>
          <p:cNvSpPr txBox="1"/>
          <p:nvPr/>
        </p:nvSpPr>
        <p:spPr>
          <a:xfrm>
            <a:off x="4972050" y="4849813"/>
            <a:ext cx="2227263" cy="1060450"/>
          </a:xfrm>
          <a:prstGeom prst="rect">
            <a:avLst/>
          </a:prstGeom>
          <a:noFill/>
        </p:spPr>
        <p:txBody>
          <a:bodyPr lIns="121908" tIns="60953" rIns="121908" bIns="60953">
            <a:spAutoFit/>
          </a:bodyPr>
          <a:lstStyle/>
          <a:p>
            <a:pPr>
              <a:lnSpc>
                <a:spcPct val="130000"/>
              </a:lnSpc>
              <a:defRPr/>
            </a:pPr>
            <a:r>
              <a:rPr lang="zh-CN" altLang="en-US" sz="1200" dirty="0">
                <a:solidFill>
                  <a:schemeClr val="tx1">
                    <a:lumMod val="65000"/>
                    <a:lumOff val="35000"/>
                  </a:schemeClr>
                </a:solidFill>
                <a:latin typeface="微软雅黑" pitchFamily="34" charset="-122"/>
                <a:ea typeface="微软雅黑" pitchFamily="34" charset="-122"/>
              </a:rPr>
              <a:t>您的内容打在这里，或者通过您的内容打在这里，或者您的内容打在这里，内容打在这里，</a:t>
            </a:r>
          </a:p>
          <a:p>
            <a:pPr>
              <a:lnSpc>
                <a:spcPct val="130000"/>
              </a:lnSpc>
              <a:defRPr/>
            </a:pPr>
            <a:endParaRPr lang="zh-CN" altLang="en-US" sz="1200" dirty="0">
              <a:solidFill>
                <a:schemeClr val="tx1">
                  <a:lumMod val="65000"/>
                  <a:lumOff val="35000"/>
                </a:schemeClr>
              </a:solidFill>
              <a:latin typeface="微软雅黑" pitchFamily="34" charset="-122"/>
              <a:ea typeface="微软雅黑" pitchFamily="34" charset="-122"/>
            </a:endParaRPr>
          </a:p>
        </p:txBody>
      </p:sp>
      <p:sp>
        <p:nvSpPr>
          <p:cNvPr id="16" name="TextBox 8"/>
          <p:cNvSpPr txBox="1"/>
          <p:nvPr/>
        </p:nvSpPr>
        <p:spPr>
          <a:xfrm>
            <a:off x="8234363" y="4849813"/>
            <a:ext cx="2225675" cy="1060450"/>
          </a:xfrm>
          <a:prstGeom prst="rect">
            <a:avLst/>
          </a:prstGeom>
          <a:noFill/>
        </p:spPr>
        <p:txBody>
          <a:bodyPr lIns="121908" tIns="60953" rIns="121908" bIns="60953">
            <a:spAutoFit/>
          </a:bodyPr>
          <a:lstStyle/>
          <a:p>
            <a:pPr>
              <a:lnSpc>
                <a:spcPct val="130000"/>
              </a:lnSpc>
              <a:defRPr/>
            </a:pPr>
            <a:r>
              <a:rPr lang="zh-CN" altLang="en-US" sz="1200" dirty="0">
                <a:solidFill>
                  <a:schemeClr val="tx1">
                    <a:lumMod val="65000"/>
                    <a:lumOff val="35000"/>
                  </a:schemeClr>
                </a:solidFill>
                <a:latin typeface="微软雅黑" pitchFamily="34" charset="-122"/>
                <a:ea typeface="微软雅黑" pitchFamily="34" charset="-122"/>
              </a:rPr>
              <a:t>您的内容打在这里，或者通过您的内容打在这里，或者您的内容打在这里，内容打在这里，</a:t>
            </a:r>
          </a:p>
          <a:p>
            <a:pPr>
              <a:lnSpc>
                <a:spcPct val="130000"/>
              </a:lnSpc>
              <a:defRPr/>
            </a:pPr>
            <a:endParaRPr lang="zh-CN" altLang="en-US" sz="1200" dirty="0">
              <a:solidFill>
                <a:schemeClr val="tx1">
                  <a:lumMod val="65000"/>
                  <a:lumOff val="35000"/>
                </a:schemeClr>
              </a:solidFill>
              <a:latin typeface="微软雅黑" pitchFamily="34" charset="-122"/>
              <a:ea typeface="微软雅黑" pitchFamily="34" charset="-122"/>
            </a:endParaRPr>
          </a:p>
        </p:txBody>
      </p:sp>
    </p:spTree>
  </p:cSld>
  <p:clrMapOvr>
    <a:masterClrMapping/>
  </p:clrMapOvr>
  <p:transition spd="slow" advClick="0" advTm="0">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9" accel="6500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500" fill="hold"/>
                                        <p:tgtEl>
                                          <p:spTgt spid="6"/>
                                        </p:tgtEl>
                                        <p:attrNameLst>
                                          <p:attrName>ppt_x</p:attrName>
                                        </p:attrNameLst>
                                      </p:cBhvr>
                                      <p:tavLst>
                                        <p:tav tm="0">
                                          <p:val>
                                            <p:strVal val="0-#ppt_w/2"/>
                                          </p:val>
                                        </p:tav>
                                        <p:tav tm="100000">
                                          <p:val>
                                            <p:strVal val="#ppt_x"/>
                                          </p:val>
                                        </p:tav>
                                      </p:tavLst>
                                    </p:anim>
                                    <p:anim calcmode="lin" valueType="num">
                                      <p:cBhvr additive="base">
                                        <p:cTn id="8" dur="1500" fill="hold"/>
                                        <p:tgtEl>
                                          <p:spTgt spid="6"/>
                                        </p:tgtEl>
                                        <p:attrNameLst>
                                          <p:attrName>ppt_y</p:attrName>
                                        </p:attrNameLst>
                                      </p:cBhvr>
                                      <p:tavLst>
                                        <p:tav tm="0">
                                          <p:val>
                                            <p:strVal val="0-#ppt_h/2"/>
                                          </p:val>
                                        </p:tav>
                                        <p:tav tm="100000">
                                          <p:val>
                                            <p:strVal val="#ppt_y"/>
                                          </p:val>
                                        </p:tav>
                                      </p:tavLst>
                                    </p:anim>
                                  </p:childTnLst>
                                </p:cTn>
                              </p:par>
                              <p:par>
                                <p:cTn id="9" presetID="2" presetClass="entr" presetSubtype="1" accel="65000"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1500" fill="hold"/>
                                        <p:tgtEl>
                                          <p:spTgt spid="7"/>
                                        </p:tgtEl>
                                        <p:attrNameLst>
                                          <p:attrName>ppt_x</p:attrName>
                                        </p:attrNameLst>
                                      </p:cBhvr>
                                      <p:tavLst>
                                        <p:tav tm="0">
                                          <p:val>
                                            <p:strVal val="#ppt_x"/>
                                          </p:val>
                                        </p:tav>
                                        <p:tav tm="100000">
                                          <p:val>
                                            <p:strVal val="#ppt_x"/>
                                          </p:val>
                                        </p:tav>
                                      </p:tavLst>
                                    </p:anim>
                                    <p:anim calcmode="lin" valueType="num">
                                      <p:cBhvr additive="base">
                                        <p:cTn id="12" dur="1500" fill="hold"/>
                                        <p:tgtEl>
                                          <p:spTgt spid="7"/>
                                        </p:tgtEl>
                                        <p:attrNameLst>
                                          <p:attrName>ppt_y</p:attrName>
                                        </p:attrNameLst>
                                      </p:cBhvr>
                                      <p:tavLst>
                                        <p:tav tm="0">
                                          <p:val>
                                            <p:strVal val="0-#ppt_h/2"/>
                                          </p:val>
                                        </p:tav>
                                        <p:tav tm="100000">
                                          <p:val>
                                            <p:strVal val="#ppt_y"/>
                                          </p:val>
                                        </p:tav>
                                      </p:tavLst>
                                    </p:anim>
                                  </p:childTnLst>
                                </p:cTn>
                              </p:par>
                              <p:par>
                                <p:cTn id="13" presetID="2" presetClass="entr" presetSubtype="3" accel="6500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1500" fill="hold"/>
                                        <p:tgtEl>
                                          <p:spTgt spid="5"/>
                                        </p:tgtEl>
                                        <p:attrNameLst>
                                          <p:attrName>ppt_x</p:attrName>
                                        </p:attrNameLst>
                                      </p:cBhvr>
                                      <p:tavLst>
                                        <p:tav tm="0">
                                          <p:val>
                                            <p:strVal val="1+#ppt_w/2"/>
                                          </p:val>
                                        </p:tav>
                                        <p:tav tm="100000">
                                          <p:val>
                                            <p:strVal val="#ppt_x"/>
                                          </p:val>
                                        </p:tav>
                                      </p:tavLst>
                                    </p:anim>
                                    <p:anim calcmode="lin" valueType="num">
                                      <p:cBhvr additive="base">
                                        <p:cTn id="16" dur="1500" fill="hold"/>
                                        <p:tgtEl>
                                          <p:spTgt spid="5"/>
                                        </p:tgtEl>
                                        <p:attrNameLst>
                                          <p:attrName>ppt_y</p:attrName>
                                        </p:attrNameLst>
                                      </p:cBhvr>
                                      <p:tavLst>
                                        <p:tav tm="0">
                                          <p:val>
                                            <p:strVal val="0-#ppt_h/2"/>
                                          </p:val>
                                        </p:tav>
                                        <p:tav tm="100000">
                                          <p:val>
                                            <p:strVal val="#ppt_y"/>
                                          </p:val>
                                        </p:tav>
                                      </p:tavLst>
                                    </p:anim>
                                  </p:childTnLst>
                                </p:cTn>
                              </p:par>
                            </p:childTnLst>
                          </p:cTn>
                        </p:par>
                        <p:par>
                          <p:cTn id="17" fill="hold" nodeType="afterGroup">
                            <p:stCondLst>
                              <p:cond delay="1500"/>
                            </p:stCondLst>
                            <p:childTnLst>
                              <p:par>
                                <p:cTn id="18" presetID="53" presetClass="entr" presetSubtype="16"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p:cTn id="20" dur="500" fill="hold"/>
                                        <p:tgtEl>
                                          <p:spTgt spid="9"/>
                                        </p:tgtEl>
                                        <p:attrNameLst>
                                          <p:attrName>ppt_w</p:attrName>
                                        </p:attrNameLst>
                                      </p:cBhvr>
                                      <p:tavLst>
                                        <p:tav tm="0">
                                          <p:val>
                                            <p:fltVal val="0"/>
                                          </p:val>
                                        </p:tav>
                                        <p:tav tm="100000">
                                          <p:val>
                                            <p:strVal val="#ppt_w"/>
                                          </p:val>
                                        </p:tav>
                                      </p:tavLst>
                                    </p:anim>
                                    <p:anim calcmode="lin" valueType="num">
                                      <p:cBhvr>
                                        <p:cTn id="21" dur="500" fill="hold"/>
                                        <p:tgtEl>
                                          <p:spTgt spid="9"/>
                                        </p:tgtEl>
                                        <p:attrNameLst>
                                          <p:attrName>ppt_h</p:attrName>
                                        </p:attrNameLst>
                                      </p:cBhvr>
                                      <p:tavLst>
                                        <p:tav tm="0">
                                          <p:val>
                                            <p:fltVal val="0"/>
                                          </p:val>
                                        </p:tav>
                                        <p:tav tm="100000">
                                          <p:val>
                                            <p:strVal val="#ppt_h"/>
                                          </p:val>
                                        </p:tav>
                                      </p:tavLst>
                                    </p:anim>
                                    <p:animEffect transition="in" filter="fade">
                                      <p:cBhvr>
                                        <p:cTn id="22" dur="500"/>
                                        <p:tgtEl>
                                          <p:spTgt spid="9"/>
                                        </p:tgtEl>
                                      </p:cBhvr>
                                    </p:animEffect>
                                  </p:childTnLst>
                                </p:cTn>
                              </p:par>
                            </p:childTnLst>
                          </p:cTn>
                        </p:par>
                        <p:par>
                          <p:cTn id="23" fill="hold" nodeType="afterGroup">
                            <p:stCondLst>
                              <p:cond delay="2000"/>
                            </p:stCondLst>
                            <p:childTnLst>
                              <p:par>
                                <p:cTn id="24" presetID="53" presetClass="entr" presetSubtype="16" fill="hold" grpId="0" nodeType="after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p:cTn id="26" dur="500" fill="hold"/>
                                        <p:tgtEl>
                                          <p:spTgt spid="8"/>
                                        </p:tgtEl>
                                        <p:attrNameLst>
                                          <p:attrName>ppt_w</p:attrName>
                                        </p:attrNameLst>
                                      </p:cBhvr>
                                      <p:tavLst>
                                        <p:tav tm="0">
                                          <p:val>
                                            <p:fltVal val="0"/>
                                          </p:val>
                                        </p:tav>
                                        <p:tav tm="100000">
                                          <p:val>
                                            <p:strVal val="#ppt_w"/>
                                          </p:val>
                                        </p:tav>
                                      </p:tavLst>
                                    </p:anim>
                                    <p:anim calcmode="lin" valueType="num">
                                      <p:cBhvr>
                                        <p:cTn id="27" dur="500" fill="hold"/>
                                        <p:tgtEl>
                                          <p:spTgt spid="8"/>
                                        </p:tgtEl>
                                        <p:attrNameLst>
                                          <p:attrName>ppt_h</p:attrName>
                                        </p:attrNameLst>
                                      </p:cBhvr>
                                      <p:tavLst>
                                        <p:tav tm="0">
                                          <p:val>
                                            <p:fltVal val="0"/>
                                          </p:val>
                                        </p:tav>
                                        <p:tav tm="100000">
                                          <p:val>
                                            <p:strVal val="#ppt_h"/>
                                          </p:val>
                                        </p:tav>
                                      </p:tavLst>
                                    </p:anim>
                                    <p:animEffect transition="in" filter="fade">
                                      <p:cBhvr>
                                        <p:cTn id="28" dur="500"/>
                                        <p:tgtEl>
                                          <p:spTgt spid="8"/>
                                        </p:tgtEl>
                                      </p:cBhvr>
                                    </p:animEffect>
                                  </p:childTnLst>
                                </p:cTn>
                              </p:par>
                            </p:childTnLst>
                          </p:cTn>
                        </p:par>
                        <p:par>
                          <p:cTn id="29" fill="hold" nodeType="afterGroup">
                            <p:stCondLst>
                              <p:cond delay="2500"/>
                            </p:stCondLst>
                            <p:childTnLst>
                              <p:par>
                                <p:cTn id="30" presetID="53" presetClass="entr" presetSubtype="16" fill="hold" grpId="0" nodeType="after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p:cTn id="32" dur="500" fill="hold"/>
                                        <p:tgtEl>
                                          <p:spTgt spid="10"/>
                                        </p:tgtEl>
                                        <p:attrNameLst>
                                          <p:attrName>ppt_w</p:attrName>
                                        </p:attrNameLst>
                                      </p:cBhvr>
                                      <p:tavLst>
                                        <p:tav tm="0">
                                          <p:val>
                                            <p:fltVal val="0"/>
                                          </p:val>
                                        </p:tav>
                                        <p:tav tm="100000">
                                          <p:val>
                                            <p:strVal val="#ppt_w"/>
                                          </p:val>
                                        </p:tav>
                                      </p:tavLst>
                                    </p:anim>
                                    <p:anim calcmode="lin" valueType="num">
                                      <p:cBhvr>
                                        <p:cTn id="33" dur="500" fill="hold"/>
                                        <p:tgtEl>
                                          <p:spTgt spid="10"/>
                                        </p:tgtEl>
                                        <p:attrNameLst>
                                          <p:attrName>ppt_h</p:attrName>
                                        </p:attrNameLst>
                                      </p:cBhvr>
                                      <p:tavLst>
                                        <p:tav tm="0">
                                          <p:val>
                                            <p:fltVal val="0"/>
                                          </p:val>
                                        </p:tav>
                                        <p:tav tm="100000">
                                          <p:val>
                                            <p:strVal val="#ppt_h"/>
                                          </p:val>
                                        </p:tav>
                                      </p:tavLst>
                                    </p:anim>
                                    <p:animEffect transition="in" filter="fade">
                                      <p:cBhvr>
                                        <p:cTn id="34" dur="500"/>
                                        <p:tgtEl>
                                          <p:spTgt spid="10"/>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12" presetClass="entr" presetSubtype="1" fill="hold" grpId="0" nodeType="click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additive="base">
                                        <p:cTn id="39" dur="500"/>
                                        <p:tgtEl>
                                          <p:spTgt spid="11"/>
                                        </p:tgtEl>
                                        <p:attrNameLst>
                                          <p:attrName>ppt_y</p:attrName>
                                        </p:attrNameLst>
                                      </p:cBhvr>
                                      <p:tavLst>
                                        <p:tav tm="0">
                                          <p:val>
                                            <p:strVal val="#ppt_y-#ppt_h*1.125000"/>
                                          </p:val>
                                        </p:tav>
                                        <p:tav tm="100000">
                                          <p:val>
                                            <p:strVal val="#ppt_y"/>
                                          </p:val>
                                        </p:tav>
                                      </p:tavLst>
                                    </p:anim>
                                    <p:animEffect transition="in" filter="wipe(down)">
                                      <p:cBhvr>
                                        <p:cTn id="40" dur="500"/>
                                        <p:tgtEl>
                                          <p:spTgt spid="11"/>
                                        </p:tgtEl>
                                      </p:cBhvr>
                                    </p:animEffect>
                                  </p:childTnLst>
                                </p:cTn>
                              </p:par>
                              <p:par>
                                <p:cTn id="41" presetID="12" presetClass="entr" presetSubtype="1" fill="hold" grpId="0"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500"/>
                                        <p:tgtEl>
                                          <p:spTgt spid="12"/>
                                        </p:tgtEl>
                                        <p:attrNameLst>
                                          <p:attrName>ppt_y</p:attrName>
                                        </p:attrNameLst>
                                      </p:cBhvr>
                                      <p:tavLst>
                                        <p:tav tm="0">
                                          <p:val>
                                            <p:strVal val="#ppt_y-#ppt_h*1.125000"/>
                                          </p:val>
                                        </p:tav>
                                        <p:tav tm="100000">
                                          <p:val>
                                            <p:strVal val="#ppt_y"/>
                                          </p:val>
                                        </p:tav>
                                      </p:tavLst>
                                    </p:anim>
                                    <p:animEffect transition="in" filter="wipe(down)">
                                      <p:cBhvr>
                                        <p:cTn id="44" dur="500"/>
                                        <p:tgtEl>
                                          <p:spTgt spid="12"/>
                                        </p:tgtEl>
                                      </p:cBhvr>
                                    </p:animEffect>
                                  </p:childTnLst>
                                </p:cTn>
                              </p:par>
                              <p:par>
                                <p:cTn id="45" presetID="12" presetClass="entr" presetSubtype="1" fill="hold" grpId="0"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additive="base">
                                        <p:cTn id="47" dur="500"/>
                                        <p:tgtEl>
                                          <p:spTgt spid="13"/>
                                        </p:tgtEl>
                                        <p:attrNameLst>
                                          <p:attrName>ppt_y</p:attrName>
                                        </p:attrNameLst>
                                      </p:cBhvr>
                                      <p:tavLst>
                                        <p:tav tm="0">
                                          <p:val>
                                            <p:strVal val="#ppt_y-#ppt_h*1.125000"/>
                                          </p:val>
                                        </p:tav>
                                        <p:tav tm="100000">
                                          <p:val>
                                            <p:strVal val="#ppt_y"/>
                                          </p:val>
                                        </p:tav>
                                      </p:tavLst>
                                    </p:anim>
                                    <p:animEffect transition="in" filter="wipe(down)">
                                      <p:cBhvr>
                                        <p:cTn id="48" dur="500"/>
                                        <p:tgtEl>
                                          <p:spTgt spid="13"/>
                                        </p:tgtEl>
                                      </p:cBhvr>
                                    </p:animEffect>
                                  </p:childTnLst>
                                </p:cTn>
                              </p:par>
                            </p:childTnLst>
                          </p:cTn>
                        </p:par>
                      </p:childTnLst>
                    </p:cTn>
                  </p:par>
                  <p:par>
                    <p:cTn id="49" fill="hold" nodeType="clickPar">
                      <p:stCondLst>
                        <p:cond delay="indefinite"/>
                      </p:stCondLst>
                      <p:childTnLst>
                        <p:par>
                          <p:cTn id="50" fill="hold" nodeType="withGroup">
                            <p:stCondLst>
                              <p:cond delay="0"/>
                            </p:stCondLst>
                            <p:childTnLst>
                              <p:par>
                                <p:cTn id="51" presetID="42" presetClass="entr" presetSubtype="0" fill="hold" grpId="0" nodeType="clickEffect">
                                  <p:stCondLst>
                                    <p:cond delay="0"/>
                                  </p:stCondLst>
                                  <p:childTnLst>
                                    <p:set>
                                      <p:cBhvr>
                                        <p:cTn id="52" dur="1" fill="hold">
                                          <p:stCondLst>
                                            <p:cond delay="0"/>
                                          </p:stCondLst>
                                        </p:cTn>
                                        <p:tgtEl>
                                          <p:spTgt spid="14"/>
                                        </p:tgtEl>
                                        <p:attrNameLst>
                                          <p:attrName>style.visibility</p:attrName>
                                        </p:attrNameLst>
                                      </p:cBhvr>
                                      <p:to>
                                        <p:strVal val="visible"/>
                                      </p:to>
                                    </p:set>
                                    <p:animEffect transition="in" filter="fade">
                                      <p:cBhvr>
                                        <p:cTn id="53" dur="1000"/>
                                        <p:tgtEl>
                                          <p:spTgt spid="14"/>
                                        </p:tgtEl>
                                      </p:cBhvr>
                                    </p:animEffect>
                                    <p:anim calcmode="lin" valueType="num">
                                      <p:cBhvr>
                                        <p:cTn id="54" dur="1000" fill="hold"/>
                                        <p:tgtEl>
                                          <p:spTgt spid="14"/>
                                        </p:tgtEl>
                                        <p:attrNameLst>
                                          <p:attrName>ppt_x</p:attrName>
                                        </p:attrNameLst>
                                      </p:cBhvr>
                                      <p:tavLst>
                                        <p:tav tm="0">
                                          <p:val>
                                            <p:strVal val="#ppt_x"/>
                                          </p:val>
                                        </p:tav>
                                        <p:tav tm="100000">
                                          <p:val>
                                            <p:strVal val="#ppt_x"/>
                                          </p:val>
                                        </p:tav>
                                      </p:tavLst>
                                    </p:anim>
                                    <p:anim calcmode="lin" valueType="num">
                                      <p:cBhvr>
                                        <p:cTn id="55" dur="1000" fill="hold"/>
                                        <p:tgtEl>
                                          <p:spTgt spid="14"/>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Effect transition="in" filter="fade">
                                      <p:cBhvr>
                                        <p:cTn id="58" dur="1000"/>
                                        <p:tgtEl>
                                          <p:spTgt spid="15"/>
                                        </p:tgtEl>
                                      </p:cBhvr>
                                    </p:animEffect>
                                    <p:anim calcmode="lin" valueType="num">
                                      <p:cBhvr>
                                        <p:cTn id="59" dur="1000" fill="hold"/>
                                        <p:tgtEl>
                                          <p:spTgt spid="15"/>
                                        </p:tgtEl>
                                        <p:attrNameLst>
                                          <p:attrName>ppt_x</p:attrName>
                                        </p:attrNameLst>
                                      </p:cBhvr>
                                      <p:tavLst>
                                        <p:tav tm="0">
                                          <p:val>
                                            <p:strVal val="#ppt_x"/>
                                          </p:val>
                                        </p:tav>
                                        <p:tav tm="100000">
                                          <p:val>
                                            <p:strVal val="#ppt_x"/>
                                          </p:val>
                                        </p:tav>
                                      </p:tavLst>
                                    </p:anim>
                                    <p:anim calcmode="lin" valueType="num">
                                      <p:cBhvr>
                                        <p:cTn id="60" dur="1000" fill="hold"/>
                                        <p:tgtEl>
                                          <p:spTgt spid="15"/>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16"/>
                                        </p:tgtEl>
                                        <p:attrNameLst>
                                          <p:attrName>style.visibility</p:attrName>
                                        </p:attrNameLst>
                                      </p:cBhvr>
                                      <p:to>
                                        <p:strVal val="visible"/>
                                      </p:to>
                                    </p:set>
                                    <p:animEffect transition="in" filter="fade">
                                      <p:cBhvr>
                                        <p:cTn id="63" dur="1000"/>
                                        <p:tgtEl>
                                          <p:spTgt spid="16"/>
                                        </p:tgtEl>
                                      </p:cBhvr>
                                    </p:animEffect>
                                    <p:anim calcmode="lin" valueType="num">
                                      <p:cBhvr>
                                        <p:cTn id="64" dur="1000" fill="hold"/>
                                        <p:tgtEl>
                                          <p:spTgt spid="16"/>
                                        </p:tgtEl>
                                        <p:attrNameLst>
                                          <p:attrName>ppt_x</p:attrName>
                                        </p:attrNameLst>
                                      </p:cBhvr>
                                      <p:tavLst>
                                        <p:tav tm="0">
                                          <p:val>
                                            <p:strVal val="#ppt_x"/>
                                          </p:val>
                                        </p:tav>
                                        <p:tav tm="100000">
                                          <p:val>
                                            <p:strVal val="#ppt_x"/>
                                          </p:val>
                                        </p:tav>
                                      </p:tavLst>
                                    </p:anim>
                                    <p:anim calcmode="lin" valueType="num">
                                      <p:cBhvr>
                                        <p:cTn id="65"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P spid="14" grpId="0"/>
      <p:bldP spid="15" grpId="0"/>
      <p:bldP spid="1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a:off x="5967413" y="0"/>
            <a:ext cx="0" cy="4093029"/>
          </a:xfrm>
          <a:prstGeom prst="line">
            <a:avLst/>
          </a:prstGeom>
          <a:ln>
            <a:solidFill>
              <a:schemeClr val="bg1"/>
            </a:solidFill>
          </a:ln>
          <a:effectLst>
            <a:glow rad="127000">
              <a:srgbClr val="FFC000">
                <a:alpha val="40000"/>
              </a:srgbClr>
            </a:glow>
          </a:effectLst>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a:off x="2510971" y="3962400"/>
            <a:ext cx="6908800" cy="0"/>
          </a:xfrm>
          <a:prstGeom prst="line">
            <a:avLst/>
          </a:prstGeom>
          <a:ln>
            <a:solidFill>
              <a:schemeClr val="bg1"/>
            </a:solidFill>
          </a:ln>
          <a:effectLst>
            <a:glow rad="127000">
              <a:srgbClr val="FFC000">
                <a:alpha val="40000"/>
              </a:srgbClr>
            </a:glow>
          </a:effectLst>
        </p:spPr>
        <p:style>
          <a:lnRef idx="1">
            <a:schemeClr val="accent1"/>
          </a:lnRef>
          <a:fillRef idx="0">
            <a:schemeClr val="accent1"/>
          </a:fillRef>
          <a:effectRef idx="0">
            <a:schemeClr val="accent1"/>
          </a:effectRef>
          <a:fontRef idx="minor">
            <a:schemeClr val="tx1"/>
          </a:fontRef>
        </p:style>
      </p:cxnSp>
      <p:sp>
        <p:nvSpPr>
          <p:cNvPr id="5" name="TextBox 42" descr="6A3013BADB884660B194CAD3FEF2932C# #TextBox 42"/>
          <p:cNvSpPr txBox="1">
            <a:spLocks noChangeArrowheads="1"/>
          </p:cNvSpPr>
          <p:nvPr/>
        </p:nvSpPr>
        <p:spPr bwMode="auto">
          <a:xfrm>
            <a:off x="6445250" y="3446463"/>
            <a:ext cx="29559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eaLnBrk="1" hangingPunct="1"/>
            <a:r>
              <a:rPr lang="zh-CN" altLang="en-US" sz="3600">
                <a:latin typeface="微软雅黑" pitchFamily="34" charset="-122"/>
                <a:ea typeface="微软雅黑" pitchFamily="34" charset="-122"/>
              </a:rPr>
              <a:t>经验总结不足</a:t>
            </a:r>
          </a:p>
        </p:txBody>
      </p:sp>
      <p:sp>
        <p:nvSpPr>
          <p:cNvPr id="6" name="TextBox 42" descr="6A3013BADB884660B194CAD3FEF2932C# #TextBox 42"/>
          <p:cNvSpPr txBox="1">
            <a:spLocks noChangeArrowheads="1"/>
          </p:cNvSpPr>
          <p:nvPr/>
        </p:nvSpPr>
        <p:spPr bwMode="auto">
          <a:xfrm>
            <a:off x="2503488" y="1468438"/>
            <a:ext cx="3178175" cy="315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eaLnBrk="1" hangingPunct="1"/>
            <a:r>
              <a:rPr lang="en-US" altLang="zh-CN" sz="19900">
                <a:latin typeface="微软雅黑" pitchFamily="34" charset="-122"/>
                <a:ea typeface="微软雅黑" pitchFamily="34" charset="-122"/>
              </a:rPr>
              <a:t>04</a:t>
            </a:r>
            <a:endParaRPr lang="zh-CN" altLang="en-US" sz="19900">
              <a:latin typeface="微软雅黑" pitchFamily="34" charset="-122"/>
              <a:ea typeface="微软雅黑" pitchFamily="34" charset="-122"/>
            </a:endParaRPr>
          </a:p>
        </p:txBody>
      </p:sp>
    </p:spTree>
  </p:cSld>
  <p:clrMapOvr>
    <a:masterClrMapping/>
  </p:clrMapOvr>
  <p:transition spd="slow" advClick="0" advTm="0">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1"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500"/>
                                        <p:tgtEl>
                                          <p:spTgt spid="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37"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outVertical)">
                                      <p:cBhvr>
                                        <p:cTn id="12" dur="1000"/>
                                        <p:tgtEl>
                                          <p:spTgt spid="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1000" fill="hold"/>
                                        <p:tgtEl>
                                          <p:spTgt spid="6"/>
                                        </p:tgtEl>
                                        <p:attrNameLst>
                                          <p:attrName>ppt_w</p:attrName>
                                        </p:attrNameLst>
                                      </p:cBhvr>
                                      <p:tavLst>
                                        <p:tav tm="0">
                                          <p:val>
                                            <p:fltVal val="0"/>
                                          </p:val>
                                        </p:tav>
                                        <p:tav tm="100000">
                                          <p:val>
                                            <p:strVal val="#ppt_w"/>
                                          </p:val>
                                        </p:tav>
                                      </p:tavLst>
                                    </p:anim>
                                    <p:anim calcmode="lin" valueType="num">
                                      <p:cBhvr>
                                        <p:cTn id="18" dur="1000" fill="hold"/>
                                        <p:tgtEl>
                                          <p:spTgt spid="6"/>
                                        </p:tgtEl>
                                        <p:attrNameLst>
                                          <p:attrName>ppt_h</p:attrName>
                                        </p:attrNameLst>
                                      </p:cBhvr>
                                      <p:tavLst>
                                        <p:tav tm="0">
                                          <p:val>
                                            <p:fltVal val="0"/>
                                          </p:val>
                                        </p:tav>
                                        <p:tav tm="100000">
                                          <p:val>
                                            <p:strVal val="#ppt_h"/>
                                          </p:val>
                                        </p:tav>
                                      </p:tavLst>
                                    </p:anim>
                                    <p:animEffect transition="in" filter="fade">
                                      <p:cBhvr>
                                        <p:cTn id="19" dur="1000"/>
                                        <p:tgtEl>
                                          <p:spTgt spid="6"/>
                                        </p:tgtEl>
                                      </p:cBhvr>
                                    </p:animEffect>
                                  </p:childTnLst>
                                </p:cTn>
                              </p:par>
                              <p:par>
                                <p:cTn id="20" presetID="23" presetClass="entr" presetSubtype="36"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1000" fill="hold"/>
                                        <p:tgtEl>
                                          <p:spTgt spid="5"/>
                                        </p:tgtEl>
                                        <p:attrNameLst>
                                          <p:attrName>ppt_w</p:attrName>
                                        </p:attrNameLst>
                                      </p:cBhvr>
                                      <p:tavLst>
                                        <p:tav tm="0">
                                          <p:val>
                                            <p:strVal val="(6*min(max(#ppt_w*#ppt_h,.3),1)-7.4)/-.7*#ppt_w"/>
                                          </p:val>
                                        </p:tav>
                                        <p:tav tm="100000">
                                          <p:val>
                                            <p:strVal val="#ppt_w"/>
                                          </p:val>
                                        </p:tav>
                                      </p:tavLst>
                                    </p:anim>
                                    <p:anim calcmode="lin" valueType="num">
                                      <p:cBhvr>
                                        <p:cTn id="23" dur="1000" fill="hold"/>
                                        <p:tgtEl>
                                          <p:spTgt spid="5"/>
                                        </p:tgtEl>
                                        <p:attrNameLst>
                                          <p:attrName>ppt_h</p:attrName>
                                        </p:attrNameLst>
                                      </p:cBhvr>
                                      <p:tavLst>
                                        <p:tav tm="0">
                                          <p:val>
                                            <p:strVal val="(6*min(max(#ppt_w*#ppt_h,.3),1)-7.4)/-.7*#ppt_h"/>
                                          </p:val>
                                        </p:tav>
                                        <p:tav tm="100000">
                                          <p:val>
                                            <p:strVal val="#ppt_h"/>
                                          </p:val>
                                        </p:tav>
                                      </p:tavLst>
                                    </p:anim>
                                    <p:anim calcmode="lin" valueType="num">
                                      <p:cBhvr>
                                        <p:cTn id="24" dur="1000" fill="hold"/>
                                        <p:tgtEl>
                                          <p:spTgt spid="5"/>
                                        </p:tgtEl>
                                        <p:attrNameLst>
                                          <p:attrName>ppt_x</p:attrName>
                                        </p:attrNameLst>
                                      </p:cBhvr>
                                      <p:tavLst>
                                        <p:tav tm="0">
                                          <p:val>
                                            <p:fltVal val="0.5"/>
                                          </p:val>
                                        </p:tav>
                                        <p:tav tm="100000">
                                          <p:val>
                                            <p:strVal val="#ppt_x"/>
                                          </p:val>
                                        </p:tav>
                                      </p:tavLst>
                                    </p:anim>
                                    <p:anim calcmode="lin" valueType="num">
                                      <p:cBhvr>
                                        <p:cTn id="25" dur="1000" fill="hold"/>
                                        <p:tgtEl>
                                          <p:spTgt spid="5"/>
                                        </p:tgtEl>
                                        <p:attrNameLst>
                                          <p:attrName>ppt_y</p:attrName>
                                        </p:attrNameLst>
                                      </p:cBhvr>
                                      <p:tavLst>
                                        <p:tav tm="0">
                                          <p:val>
                                            <p:strVal val="1+(6*min(max(#ppt_w*#ppt_h,.3),1)-7.4)/-.7*#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标注 2"/>
          <p:cNvSpPr/>
          <p:nvPr/>
        </p:nvSpPr>
        <p:spPr>
          <a:xfrm>
            <a:off x="5282083" y="117454"/>
            <a:ext cx="2583542" cy="508000"/>
          </a:xfrm>
          <a:prstGeom prst="wedgeRectCallout">
            <a:avLst/>
          </a:prstGeom>
          <a:noFill/>
          <a:ln>
            <a:solidFill>
              <a:schemeClr val="bg1"/>
            </a:solidFill>
          </a:ln>
          <a:effectLst>
            <a:glow rad="88900">
              <a:srgbClr val="FFC000">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39941" name="文本框 3"/>
          <p:cNvSpPr txBox="1">
            <a:spLocks noChangeArrowheads="1"/>
          </p:cNvSpPr>
          <p:nvPr/>
        </p:nvSpPr>
        <p:spPr bwMode="auto">
          <a:xfrm>
            <a:off x="5429250" y="171450"/>
            <a:ext cx="22891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r>
              <a:rPr lang="zh-CN" altLang="en-US" sz="2000">
                <a:latin typeface="微软雅黑" pitchFamily="34" charset="-122"/>
                <a:ea typeface="微软雅黑" pitchFamily="34" charset="-122"/>
              </a:rPr>
              <a:t>单击此处添加标题</a:t>
            </a:r>
          </a:p>
        </p:txBody>
      </p:sp>
      <p:grpSp>
        <p:nvGrpSpPr>
          <p:cNvPr id="5" name="组合 4"/>
          <p:cNvGrpSpPr>
            <a:grpSpLocks/>
          </p:cNvGrpSpPr>
          <p:nvPr/>
        </p:nvGrpSpPr>
        <p:grpSpPr bwMode="auto">
          <a:xfrm>
            <a:off x="1263650" y="1868488"/>
            <a:ext cx="4500563" cy="1404937"/>
            <a:chOff x="1617835" y="1852788"/>
            <a:chExt cx="4500445" cy="1404983"/>
          </a:xfrm>
        </p:grpSpPr>
        <p:sp>
          <p:nvSpPr>
            <p:cNvPr id="6" name="圆角矩形 5"/>
            <p:cNvSpPr/>
            <p:nvPr/>
          </p:nvSpPr>
          <p:spPr>
            <a:xfrm>
              <a:off x="1617835" y="1852788"/>
              <a:ext cx="4500445" cy="1404983"/>
            </a:xfrm>
            <a:prstGeom prst="roundRect">
              <a:avLst>
                <a:gd name="adj" fmla="val 50000"/>
              </a:avLst>
            </a:prstGeom>
            <a:gradFill flip="none" rotWithShape="1">
              <a:gsLst>
                <a:gs pos="0">
                  <a:srgbClr val="D5D5D5"/>
                </a:gs>
                <a:gs pos="100000">
                  <a:srgbClr val="FBFBFB"/>
                </a:gs>
              </a:gsLst>
              <a:lin ang="5400000" scaled="1"/>
              <a:tileRect/>
            </a:gradFill>
            <a:ln w="19050">
              <a:gradFill>
                <a:gsLst>
                  <a:gs pos="0">
                    <a:schemeClr val="bg1"/>
                  </a:gs>
                  <a:gs pos="100000">
                    <a:srgbClr val="CBCBCB"/>
                  </a:gs>
                </a:gsLst>
                <a:lin ang="5400000" scaled="0"/>
              </a:gradFill>
            </a:ln>
            <a:effectLst>
              <a:outerShdw blurRad="127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7" name="矩形 6"/>
            <p:cNvSpPr/>
            <p:nvPr/>
          </p:nvSpPr>
          <p:spPr>
            <a:xfrm>
              <a:off x="2226254" y="2077029"/>
              <a:ext cx="373493" cy="373493"/>
            </a:xfrm>
            <a:prstGeom prst="rect">
              <a:avLst/>
            </a:prstGeom>
            <a:solidFill>
              <a:srgbClr val="FFB850"/>
            </a:solidFill>
            <a:ln w="12700">
              <a:noFill/>
            </a:ln>
            <a:effectLst>
              <a:innerShdw blurRad="88900" dist="25400" dir="162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8" name="矩形 7"/>
            <p:cNvSpPr/>
            <p:nvPr/>
          </p:nvSpPr>
          <p:spPr>
            <a:xfrm>
              <a:off x="2744414" y="2077029"/>
              <a:ext cx="2757226" cy="373493"/>
            </a:xfrm>
            <a:prstGeom prst="rect">
              <a:avLst/>
            </a:prstGeom>
            <a:gradFill>
              <a:gsLst>
                <a:gs pos="23000">
                  <a:srgbClr val="FED755"/>
                </a:gs>
                <a:gs pos="97000">
                  <a:srgbClr val="FB5F05"/>
                </a:gs>
              </a:gsLst>
              <a:lin ang="10200000" scaled="0"/>
            </a:gradFill>
            <a:ln w="12700">
              <a:noFill/>
            </a:ln>
            <a:effectLst>
              <a:innerShdw blurRad="88900" dist="25400" dir="162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nvGrpSpPr>
            <p:cNvPr id="40021" name="组合 8"/>
            <p:cNvGrpSpPr>
              <a:grpSpLocks/>
            </p:cNvGrpSpPr>
            <p:nvPr/>
          </p:nvGrpSpPr>
          <p:grpSpPr bwMode="auto">
            <a:xfrm>
              <a:off x="1733888" y="2451370"/>
              <a:ext cx="207818" cy="207818"/>
              <a:chOff x="4559531" y="2227811"/>
              <a:chExt cx="207818" cy="207818"/>
            </a:xfrm>
          </p:grpSpPr>
          <p:sp>
            <p:nvSpPr>
              <p:cNvPr id="16" name="椭圆 15"/>
              <p:cNvSpPr/>
              <p:nvPr/>
            </p:nvSpPr>
            <p:spPr>
              <a:xfrm>
                <a:off x="4559363" y="2227736"/>
                <a:ext cx="207957" cy="207970"/>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7" name="六边形 16"/>
              <p:cNvSpPr/>
              <p:nvPr/>
            </p:nvSpPr>
            <p:spPr>
              <a:xfrm>
                <a:off x="4605890"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lumMod val="50000"/>
                      <a:lumOff val="50000"/>
                    </a:schemeClr>
                  </a:solidFill>
                </a:endParaRPr>
              </a:p>
            </p:txBody>
          </p:sp>
        </p:grpSp>
        <p:grpSp>
          <p:nvGrpSpPr>
            <p:cNvPr id="40022" name="组合 9"/>
            <p:cNvGrpSpPr>
              <a:grpSpLocks/>
            </p:cNvGrpSpPr>
            <p:nvPr/>
          </p:nvGrpSpPr>
          <p:grpSpPr bwMode="auto">
            <a:xfrm>
              <a:off x="5792932" y="2451370"/>
              <a:ext cx="207818" cy="207818"/>
              <a:chOff x="4559531" y="2227811"/>
              <a:chExt cx="207818" cy="207818"/>
            </a:xfrm>
          </p:grpSpPr>
          <p:sp>
            <p:nvSpPr>
              <p:cNvPr id="14" name="椭圆 13"/>
              <p:cNvSpPr/>
              <p:nvPr/>
            </p:nvSpPr>
            <p:spPr>
              <a:xfrm>
                <a:off x="4559450" y="2227736"/>
                <a:ext cx="207958" cy="207970"/>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5" name="六边形 14"/>
              <p:cNvSpPr/>
              <p:nvPr/>
            </p:nvSpPr>
            <p:spPr>
              <a:xfrm>
                <a:off x="4605890"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lumMod val="50000"/>
                      <a:lumOff val="50000"/>
                    </a:schemeClr>
                  </a:solidFill>
                </a:endParaRPr>
              </a:p>
            </p:txBody>
          </p:sp>
        </p:grpSp>
        <p:sp>
          <p:nvSpPr>
            <p:cNvPr id="40023" name="文本框 10"/>
            <p:cNvSpPr txBox="1">
              <a:spLocks noChangeArrowheads="1"/>
            </p:cNvSpPr>
            <p:nvPr/>
          </p:nvSpPr>
          <p:spPr bwMode="auto">
            <a:xfrm>
              <a:off x="2811450" y="2081190"/>
              <a:ext cx="155635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a:r>
                <a:rPr lang="zh-CN" altLang="en-US">
                  <a:solidFill>
                    <a:schemeClr val="bg1"/>
                  </a:solidFill>
                  <a:latin typeface="时尚中黑简体" pitchFamily="2" charset="-122"/>
                  <a:ea typeface="时尚中黑简体" pitchFamily="2" charset="-122"/>
                </a:rPr>
                <a:t>在此添加标题</a:t>
              </a:r>
            </a:p>
          </p:txBody>
        </p:sp>
        <p:sp>
          <p:nvSpPr>
            <p:cNvPr id="40024" name="文本框 11"/>
            <p:cNvSpPr txBox="1">
              <a:spLocks noChangeArrowheads="1"/>
            </p:cNvSpPr>
            <p:nvPr/>
          </p:nvSpPr>
          <p:spPr bwMode="auto">
            <a:xfrm>
              <a:off x="2187575" y="2081190"/>
              <a:ext cx="450850" cy="369332"/>
            </a:xfrm>
            <a:prstGeom prst="rect">
              <a:avLst/>
            </a:prstGeom>
            <a:gradFill rotWithShape="0">
              <a:gsLst>
                <a:gs pos="0">
                  <a:srgbClr val="FED755"/>
                </a:gs>
                <a:gs pos="23000">
                  <a:srgbClr val="FED755"/>
                </a:gs>
                <a:gs pos="100000">
                  <a:srgbClr val="FB5F05"/>
                </a:gs>
              </a:gsLst>
              <a:lin ang="10200000"/>
            </a:gra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a:r>
                <a:rPr lang="en-US" altLang="zh-CN">
                  <a:solidFill>
                    <a:schemeClr val="bg1"/>
                  </a:solidFill>
                  <a:latin typeface="Impact" pitchFamily="34" charset="0"/>
                </a:rPr>
                <a:t>01</a:t>
              </a:r>
              <a:endParaRPr lang="zh-CN" altLang="en-US">
                <a:solidFill>
                  <a:schemeClr val="bg1"/>
                </a:solidFill>
                <a:latin typeface="Impact" pitchFamily="34" charset="0"/>
              </a:endParaRPr>
            </a:p>
          </p:txBody>
        </p:sp>
        <p:sp>
          <p:nvSpPr>
            <p:cNvPr id="13" name="文本框 12"/>
            <p:cNvSpPr txBox="1"/>
            <p:nvPr/>
          </p:nvSpPr>
          <p:spPr>
            <a:xfrm>
              <a:off x="2141696" y="2594174"/>
              <a:ext cx="3459072" cy="523892"/>
            </a:xfrm>
            <a:prstGeom prst="rect">
              <a:avLst/>
            </a:prstGeom>
            <a:noFill/>
          </p:spPr>
          <p:txBody>
            <a:bodyPr>
              <a:spAutoFit/>
            </a:bodyPr>
            <a:lstStyle/>
            <a:p>
              <a:pPr algn="just">
                <a:defRPr/>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有中国最大的原创</a:t>
              </a:r>
              <a:r>
                <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素材站有中国最强的</a:t>
              </a:r>
              <a:r>
                <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制作团队，欢迎加入</a:t>
              </a:r>
            </a:p>
          </p:txBody>
        </p:sp>
      </p:grpSp>
      <p:grpSp>
        <p:nvGrpSpPr>
          <p:cNvPr id="18" name="组合 17"/>
          <p:cNvGrpSpPr>
            <a:grpSpLocks/>
          </p:cNvGrpSpPr>
          <p:nvPr/>
        </p:nvGrpSpPr>
        <p:grpSpPr bwMode="auto">
          <a:xfrm>
            <a:off x="6505575" y="1868488"/>
            <a:ext cx="4500563" cy="1404937"/>
            <a:chOff x="1617835" y="1852788"/>
            <a:chExt cx="4500445" cy="1404983"/>
          </a:xfrm>
        </p:grpSpPr>
        <p:sp>
          <p:nvSpPr>
            <p:cNvPr id="19" name="圆角矩形 18"/>
            <p:cNvSpPr/>
            <p:nvPr/>
          </p:nvSpPr>
          <p:spPr>
            <a:xfrm>
              <a:off x="1617835" y="1852788"/>
              <a:ext cx="4500445" cy="1404983"/>
            </a:xfrm>
            <a:prstGeom prst="roundRect">
              <a:avLst>
                <a:gd name="adj" fmla="val 50000"/>
              </a:avLst>
            </a:prstGeom>
            <a:gradFill flip="none" rotWithShape="1">
              <a:gsLst>
                <a:gs pos="0">
                  <a:srgbClr val="D5D5D5"/>
                </a:gs>
                <a:gs pos="100000">
                  <a:srgbClr val="FBFBFB"/>
                </a:gs>
              </a:gsLst>
              <a:lin ang="5400000" scaled="1"/>
              <a:tileRect/>
            </a:gradFill>
            <a:ln w="19050">
              <a:gradFill>
                <a:gsLst>
                  <a:gs pos="0">
                    <a:schemeClr val="bg1"/>
                  </a:gs>
                  <a:gs pos="100000">
                    <a:srgbClr val="CBCBCB"/>
                  </a:gs>
                </a:gsLst>
                <a:lin ang="5400000" scaled="0"/>
              </a:gradFill>
            </a:ln>
            <a:effectLst>
              <a:outerShdw blurRad="127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0" name="矩形 19"/>
            <p:cNvSpPr/>
            <p:nvPr/>
          </p:nvSpPr>
          <p:spPr>
            <a:xfrm>
              <a:off x="2226254" y="2077029"/>
              <a:ext cx="373493" cy="373493"/>
            </a:xfrm>
            <a:prstGeom prst="rect">
              <a:avLst/>
            </a:prstGeom>
            <a:solidFill>
              <a:srgbClr val="E87071"/>
            </a:solidFill>
            <a:ln w="12700">
              <a:noFill/>
            </a:ln>
            <a:effectLst>
              <a:innerShdw blurRad="88900" dist="25400" dir="162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1" name="矩形 20"/>
            <p:cNvSpPr/>
            <p:nvPr/>
          </p:nvSpPr>
          <p:spPr>
            <a:xfrm>
              <a:off x="2744414" y="2077029"/>
              <a:ext cx="2757226" cy="373493"/>
            </a:xfrm>
            <a:prstGeom prst="rect">
              <a:avLst/>
            </a:prstGeom>
            <a:gradFill>
              <a:gsLst>
                <a:gs pos="23000">
                  <a:srgbClr val="FED755"/>
                </a:gs>
                <a:gs pos="97000">
                  <a:srgbClr val="FB5F05"/>
                </a:gs>
              </a:gsLst>
              <a:lin ang="10200000" scaled="0"/>
            </a:gradFill>
            <a:ln w="12700">
              <a:noFill/>
            </a:ln>
            <a:effectLst>
              <a:innerShdw blurRad="88900" dist="25400" dir="162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nvGrpSpPr>
            <p:cNvPr id="39999" name="组合 21"/>
            <p:cNvGrpSpPr>
              <a:grpSpLocks/>
            </p:cNvGrpSpPr>
            <p:nvPr/>
          </p:nvGrpSpPr>
          <p:grpSpPr bwMode="auto">
            <a:xfrm>
              <a:off x="1733888" y="2451370"/>
              <a:ext cx="207818" cy="207818"/>
              <a:chOff x="4559531" y="2227811"/>
              <a:chExt cx="207818" cy="207818"/>
            </a:xfrm>
          </p:grpSpPr>
          <p:sp>
            <p:nvSpPr>
              <p:cNvPr id="29" name="椭圆 28"/>
              <p:cNvSpPr/>
              <p:nvPr/>
            </p:nvSpPr>
            <p:spPr>
              <a:xfrm>
                <a:off x="4559363" y="2227736"/>
                <a:ext cx="207957" cy="207970"/>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30" name="六边形 29"/>
              <p:cNvSpPr/>
              <p:nvPr/>
            </p:nvSpPr>
            <p:spPr>
              <a:xfrm>
                <a:off x="4605890"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lumMod val="50000"/>
                      <a:lumOff val="50000"/>
                    </a:schemeClr>
                  </a:solidFill>
                </a:endParaRPr>
              </a:p>
            </p:txBody>
          </p:sp>
        </p:grpSp>
        <p:grpSp>
          <p:nvGrpSpPr>
            <p:cNvPr id="40000" name="组合 22"/>
            <p:cNvGrpSpPr>
              <a:grpSpLocks/>
            </p:cNvGrpSpPr>
            <p:nvPr/>
          </p:nvGrpSpPr>
          <p:grpSpPr bwMode="auto">
            <a:xfrm>
              <a:off x="5792932" y="2451370"/>
              <a:ext cx="207818" cy="207818"/>
              <a:chOff x="4559531" y="2227811"/>
              <a:chExt cx="207818" cy="207818"/>
            </a:xfrm>
          </p:grpSpPr>
          <p:sp>
            <p:nvSpPr>
              <p:cNvPr id="27" name="椭圆 26"/>
              <p:cNvSpPr/>
              <p:nvPr/>
            </p:nvSpPr>
            <p:spPr>
              <a:xfrm>
                <a:off x="4559450" y="2227736"/>
                <a:ext cx="207958" cy="207970"/>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8" name="六边形 27"/>
              <p:cNvSpPr/>
              <p:nvPr/>
            </p:nvSpPr>
            <p:spPr>
              <a:xfrm>
                <a:off x="4605890"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lumMod val="50000"/>
                      <a:lumOff val="50000"/>
                    </a:schemeClr>
                  </a:solidFill>
                </a:endParaRPr>
              </a:p>
            </p:txBody>
          </p:sp>
        </p:grpSp>
        <p:sp>
          <p:nvSpPr>
            <p:cNvPr id="40001" name="文本框 23"/>
            <p:cNvSpPr txBox="1">
              <a:spLocks noChangeArrowheads="1"/>
            </p:cNvSpPr>
            <p:nvPr/>
          </p:nvSpPr>
          <p:spPr bwMode="auto">
            <a:xfrm>
              <a:off x="2811450" y="2081190"/>
              <a:ext cx="155635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a:r>
                <a:rPr lang="zh-CN" altLang="en-US">
                  <a:solidFill>
                    <a:schemeClr val="bg1"/>
                  </a:solidFill>
                  <a:latin typeface="时尚中黑简体" pitchFamily="2" charset="-122"/>
                  <a:ea typeface="时尚中黑简体" pitchFamily="2" charset="-122"/>
                </a:rPr>
                <a:t>在此添加标题</a:t>
              </a:r>
            </a:p>
          </p:txBody>
        </p:sp>
        <p:sp>
          <p:nvSpPr>
            <p:cNvPr id="40002" name="文本框 24"/>
            <p:cNvSpPr txBox="1">
              <a:spLocks noChangeArrowheads="1"/>
            </p:cNvSpPr>
            <p:nvPr/>
          </p:nvSpPr>
          <p:spPr bwMode="auto">
            <a:xfrm>
              <a:off x="2187575" y="2081190"/>
              <a:ext cx="450850" cy="369332"/>
            </a:xfrm>
            <a:prstGeom prst="rect">
              <a:avLst/>
            </a:prstGeom>
            <a:gradFill rotWithShape="0">
              <a:gsLst>
                <a:gs pos="0">
                  <a:srgbClr val="FED755"/>
                </a:gs>
                <a:gs pos="23000">
                  <a:srgbClr val="FED755"/>
                </a:gs>
                <a:gs pos="100000">
                  <a:srgbClr val="FB5F05"/>
                </a:gs>
              </a:gsLst>
              <a:lin ang="10200000"/>
            </a:gra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a:r>
                <a:rPr lang="en-US" altLang="zh-CN">
                  <a:solidFill>
                    <a:schemeClr val="bg1"/>
                  </a:solidFill>
                  <a:latin typeface="Impact" pitchFamily="34" charset="0"/>
                </a:rPr>
                <a:t>02</a:t>
              </a:r>
              <a:endParaRPr lang="zh-CN" altLang="en-US">
                <a:solidFill>
                  <a:schemeClr val="bg1"/>
                </a:solidFill>
                <a:latin typeface="Impact" pitchFamily="34" charset="0"/>
              </a:endParaRPr>
            </a:p>
          </p:txBody>
        </p:sp>
        <p:sp>
          <p:nvSpPr>
            <p:cNvPr id="26" name="文本框 25"/>
            <p:cNvSpPr txBox="1"/>
            <p:nvPr/>
          </p:nvSpPr>
          <p:spPr>
            <a:xfrm>
              <a:off x="2141696" y="2594174"/>
              <a:ext cx="3459072" cy="523892"/>
            </a:xfrm>
            <a:prstGeom prst="rect">
              <a:avLst/>
            </a:prstGeom>
            <a:noFill/>
          </p:spPr>
          <p:txBody>
            <a:bodyPr>
              <a:spAutoFit/>
            </a:bodyPr>
            <a:lstStyle/>
            <a:p>
              <a:pPr algn="just">
                <a:defRPr/>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有中国最大的原创</a:t>
              </a:r>
              <a:r>
                <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素材站有中国最强的</a:t>
              </a:r>
              <a:r>
                <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制作团队，欢迎加入</a:t>
              </a:r>
            </a:p>
          </p:txBody>
        </p:sp>
      </p:grpSp>
      <p:grpSp>
        <p:nvGrpSpPr>
          <p:cNvPr id="31" name="组合 30"/>
          <p:cNvGrpSpPr>
            <a:grpSpLocks/>
          </p:cNvGrpSpPr>
          <p:nvPr/>
        </p:nvGrpSpPr>
        <p:grpSpPr bwMode="auto">
          <a:xfrm>
            <a:off x="1296988" y="4418013"/>
            <a:ext cx="4500562" cy="1404937"/>
            <a:chOff x="1617835" y="1852788"/>
            <a:chExt cx="4500445" cy="1404983"/>
          </a:xfrm>
        </p:grpSpPr>
        <p:sp>
          <p:nvSpPr>
            <p:cNvPr id="32" name="圆角矩形 31"/>
            <p:cNvSpPr/>
            <p:nvPr/>
          </p:nvSpPr>
          <p:spPr>
            <a:xfrm>
              <a:off x="1617835" y="1852788"/>
              <a:ext cx="4500445" cy="1404983"/>
            </a:xfrm>
            <a:prstGeom prst="roundRect">
              <a:avLst>
                <a:gd name="adj" fmla="val 50000"/>
              </a:avLst>
            </a:prstGeom>
            <a:gradFill flip="none" rotWithShape="1">
              <a:gsLst>
                <a:gs pos="0">
                  <a:srgbClr val="D5D5D5"/>
                </a:gs>
                <a:gs pos="100000">
                  <a:srgbClr val="FBFBFB"/>
                </a:gs>
              </a:gsLst>
              <a:lin ang="5400000" scaled="1"/>
              <a:tileRect/>
            </a:gradFill>
            <a:ln w="19050">
              <a:gradFill>
                <a:gsLst>
                  <a:gs pos="0">
                    <a:schemeClr val="bg1"/>
                  </a:gs>
                  <a:gs pos="100000">
                    <a:srgbClr val="CBCBCB"/>
                  </a:gs>
                </a:gsLst>
                <a:lin ang="5400000" scaled="0"/>
              </a:gradFill>
            </a:ln>
            <a:effectLst>
              <a:outerShdw blurRad="127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33" name="矩形 32"/>
            <p:cNvSpPr/>
            <p:nvPr/>
          </p:nvSpPr>
          <p:spPr>
            <a:xfrm>
              <a:off x="2226254" y="2077029"/>
              <a:ext cx="373493" cy="373493"/>
            </a:xfrm>
            <a:prstGeom prst="rect">
              <a:avLst/>
            </a:prstGeom>
            <a:solidFill>
              <a:srgbClr val="01ACBE"/>
            </a:solidFill>
            <a:ln w="12700">
              <a:noFill/>
            </a:ln>
            <a:effectLst>
              <a:innerShdw blurRad="88900" dist="25400" dir="162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34" name="矩形 33"/>
            <p:cNvSpPr/>
            <p:nvPr/>
          </p:nvSpPr>
          <p:spPr>
            <a:xfrm>
              <a:off x="2744414" y="2077029"/>
              <a:ext cx="2757226" cy="373493"/>
            </a:xfrm>
            <a:prstGeom prst="rect">
              <a:avLst/>
            </a:prstGeom>
            <a:gradFill>
              <a:gsLst>
                <a:gs pos="23000">
                  <a:srgbClr val="FED755"/>
                </a:gs>
                <a:gs pos="97000">
                  <a:srgbClr val="FB5F05"/>
                </a:gs>
              </a:gsLst>
              <a:lin ang="10200000" scaled="0"/>
            </a:gradFill>
            <a:ln w="12700">
              <a:noFill/>
            </a:ln>
            <a:effectLst>
              <a:innerShdw blurRad="88900" dist="25400" dir="162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nvGrpSpPr>
            <p:cNvPr id="39977" name="组合 34"/>
            <p:cNvGrpSpPr>
              <a:grpSpLocks/>
            </p:cNvGrpSpPr>
            <p:nvPr/>
          </p:nvGrpSpPr>
          <p:grpSpPr bwMode="auto">
            <a:xfrm>
              <a:off x="1733888" y="2451370"/>
              <a:ext cx="207818" cy="207818"/>
              <a:chOff x="4559531" y="2227811"/>
              <a:chExt cx="207818" cy="207818"/>
            </a:xfrm>
          </p:grpSpPr>
          <p:sp>
            <p:nvSpPr>
              <p:cNvPr id="42" name="椭圆 41"/>
              <p:cNvSpPr/>
              <p:nvPr/>
            </p:nvSpPr>
            <p:spPr>
              <a:xfrm>
                <a:off x="4559362" y="2227736"/>
                <a:ext cx="207958" cy="207970"/>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43" name="六边形 42"/>
              <p:cNvSpPr/>
              <p:nvPr/>
            </p:nvSpPr>
            <p:spPr>
              <a:xfrm>
                <a:off x="4605890"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lumMod val="50000"/>
                      <a:lumOff val="50000"/>
                    </a:schemeClr>
                  </a:solidFill>
                </a:endParaRPr>
              </a:p>
            </p:txBody>
          </p:sp>
        </p:grpSp>
        <p:grpSp>
          <p:nvGrpSpPr>
            <p:cNvPr id="39978" name="组合 35"/>
            <p:cNvGrpSpPr>
              <a:grpSpLocks/>
            </p:cNvGrpSpPr>
            <p:nvPr/>
          </p:nvGrpSpPr>
          <p:grpSpPr bwMode="auto">
            <a:xfrm>
              <a:off x="5792932" y="2451370"/>
              <a:ext cx="207818" cy="207818"/>
              <a:chOff x="4559531" y="2227811"/>
              <a:chExt cx="207818" cy="207818"/>
            </a:xfrm>
          </p:grpSpPr>
          <p:sp>
            <p:nvSpPr>
              <p:cNvPr id="40" name="椭圆 39"/>
              <p:cNvSpPr/>
              <p:nvPr/>
            </p:nvSpPr>
            <p:spPr>
              <a:xfrm>
                <a:off x="4559450" y="2227736"/>
                <a:ext cx="207957" cy="207970"/>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41" name="六边形 40"/>
              <p:cNvSpPr/>
              <p:nvPr/>
            </p:nvSpPr>
            <p:spPr>
              <a:xfrm>
                <a:off x="4605890"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lumMod val="50000"/>
                      <a:lumOff val="50000"/>
                    </a:schemeClr>
                  </a:solidFill>
                </a:endParaRPr>
              </a:p>
            </p:txBody>
          </p:sp>
        </p:grpSp>
        <p:sp>
          <p:nvSpPr>
            <p:cNvPr id="39979" name="文本框 36"/>
            <p:cNvSpPr txBox="1">
              <a:spLocks noChangeArrowheads="1"/>
            </p:cNvSpPr>
            <p:nvPr/>
          </p:nvSpPr>
          <p:spPr bwMode="auto">
            <a:xfrm>
              <a:off x="2811450" y="2081190"/>
              <a:ext cx="155635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a:r>
                <a:rPr lang="zh-CN" altLang="en-US">
                  <a:solidFill>
                    <a:schemeClr val="bg1"/>
                  </a:solidFill>
                  <a:latin typeface="时尚中黑简体" pitchFamily="2" charset="-122"/>
                  <a:ea typeface="时尚中黑简体" pitchFamily="2" charset="-122"/>
                </a:rPr>
                <a:t>在此添加标题</a:t>
              </a:r>
            </a:p>
          </p:txBody>
        </p:sp>
        <p:sp>
          <p:nvSpPr>
            <p:cNvPr id="39980" name="文本框 37"/>
            <p:cNvSpPr txBox="1">
              <a:spLocks noChangeArrowheads="1"/>
            </p:cNvSpPr>
            <p:nvPr/>
          </p:nvSpPr>
          <p:spPr bwMode="auto">
            <a:xfrm>
              <a:off x="2187575" y="2081190"/>
              <a:ext cx="450850" cy="369332"/>
            </a:xfrm>
            <a:prstGeom prst="rect">
              <a:avLst/>
            </a:prstGeom>
            <a:gradFill rotWithShape="0">
              <a:gsLst>
                <a:gs pos="0">
                  <a:srgbClr val="FED755"/>
                </a:gs>
                <a:gs pos="23000">
                  <a:srgbClr val="FED755"/>
                </a:gs>
                <a:gs pos="100000">
                  <a:srgbClr val="FB5F05"/>
                </a:gs>
              </a:gsLst>
              <a:lin ang="10200000"/>
            </a:gra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a:r>
                <a:rPr lang="en-US" altLang="zh-CN">
                  <a:solidFill>
                    <a:schemeClr val="bg1"/>
                  </a:solidFill>
                  <a:latin typeface="Impact" pitchFamily="34" charset="0"/>
                </a:rPr>
                <a:t>03</a:t>
              </a:r>
              <a:endParaRPr lang="zh-CN" altLang="en-US">
                <a:solidFill>
                  <a:schemeClr val="bg1"/>
                </a:solidFill>
                <a:latin typeface="Impact" pitchFamily="34" charset="0"/>
              </a:endParaRPr>
            </a:p>
          </p:txBody>
        </p:sp>
        <p:sp>
          <p:nvSpPr>
            <p:cNvPr id="39" name="文本框 38"/>
            <p:cNvSpPr txBox="1"/>
            <p:nvPr/>
          </p:nvSpPr>
          <p:spPr>
            <a:xfrm>
              <a:off x="2141696" y="2594174"/>
              <a:ext cx="3459072" cy="523892"/>
            </a:xfrm>
            <a:prstGeom prst="rect">
              <a:avLst/>
            </a:prstGeom>
            <a:noFill/>
          </p:spPr>
          <p:txBody>
            <a:bodyPr>
              <a:spAutoFit/>
            </a:bodyPr>
            <a:lstStyle/>
            <a:p>
              <a:pPr algn="just">
                <a:defRPr/>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有中国最大的原创</a:t>
              </a:r>
              <a:r>
                <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素材站有中国最强的</a:t>
              </a:r>
              <a:r>
                <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制作团队，欢迎加入</a:t>
              </a:r>
            </a:p>
          </p:txBody>
        </p:sp>
      </p:grpSp>
      <p:grpSp>
        <p:nvGrpSpPr>
          <p:cNvPr id="44" name="组合 43"/>
          <p:cNvGrpSpPr>
            <a:grpSpLocks/>
          </p:cNvGrpSpPr>
          <p:nvPr/>
        </p:nvGrpSpPr>
        <p:grpSpPr bwMode="auto">
          <a:xfrm>
            <a:off x="6710363" y="4418013"/>
            <a:ext cx="4500562" cy="1404937"/>
            <a:chOff x="1617835" y="1852788"/>
            <a:chExt cx="4500445" cy="1404983"/>
          </a:xfrm>
        </p:grpSpPr>
        <p:sp>
          <p:nvSpPr>
            <p:cNvPr id="45" name="圆角矩形 44"/>
            <p:cNvSpPr/>
            <p:nvPr/>
          </p:nvSpPr>
          <p:spPr>
            <a:xfrm>
              <a:off x="1617835" y="1852788"/>
              <a:ext cx="4500445" cy="1404983"/>
            </a:xfrm>
            <a:prstGeom prst="roundRect">
              <a:avLst>
                <a:gd name="adj" fmla="val 50000"/>
              </a:avLst>
            </a:prstGeom>
            <a:gradFill flip="none" rotWithShape="1">
              <a:gsLst>
                <a:gs pos="0">
                  <a:srgbClr val="D5D5D5"/>
                </a:gs>
                <a:gs pos="100000">
                  <a:srgbClr val="FBFBFB"/>
                </a:gs>
              </a:gsLst>
              <a:lin ang="5400000" scaled="1"/>
              <a:tileRect/>
            </a:gradFill>
            <a:ln w="19050">
              <a:gradFill>
                <a:gsLst>
                  <a:gs pos="0">
                    <a:schemeClr val="bg1"/>
                  </a:gs>
                  <a:gs pos="100000">
                    <a:srgbClr val="CBCBCB"/>
                  </a:gs>
                </a:gsLst>
                <a:lin ang="5400000" scaled="0"/>
              </a:gradFill>
            </a:ln>
            <a:effectLst>
              <a:outerShdw blurRad="127000" dist="63500" dir="5400000" algn="t"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46" name="矩形 45"/>
            <p:cNvSpPr/>
            <p:nvPr/>
          </p:nvSpPr>
          <p:spPr>
            <a:xfrm>
              <a:off x="2226254" y="2077029"/>
              <a:ext cx="373493" cy="373493"/>
            </a:xfrm>
            <a:prstGeom prst="rect">
              <a:avLst/>
            </a:prstGeom>
            <a:solidFill>
              <a:srgbClr val="663A77"/>
            </a:solidFill>
            <a:ln w="12700">
              <a:noFill/>
            </a:ln>
            <a:effectLst>
              <a:innerShdw blurRad="88900" dist="25400" dir="162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47" name="矩形 46"/>
            <p:cNvSpPr/>
            <p:nvPr/>
          </p:nvSpPr>
          <p:spPr>
            <a:xfrm>
              <a:off x="2744414" y="2077029"/>
              <a:ext cx="2757226" cy="373493"/>
            </a:xfrm>
            <a:prstGeom prst="rect">
              <a:avLst/>
            </a:prstGeom>
            <a:gradFill>
              <a:gsLst>
                <a:gs pos="23000">
                  <a:srgbClr val="FED755"/>
                </a:gs>
                <a:gs pos="97000">
                  <a:srgbClr val="FB5F05"/>
                </a:gs>
              </a:gsLst>
              <a:lin ang="10200000" scaled="0"/>
            </a:gradFill>
            <a:ln w="12700">
              <a:noFill/>
            </a:ln>
            <a:effectLst>
              <a:innerShdw blurRad="88900" dist="25400" dir="162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nvGrpSpPr>
            <p:cNvPr id="39955" name="组合 47"/>
            <p:cNvGrpSpPr>
              <a:grpSpLocks/>
            </p:cNvGrpSpPr>
            <p:nvPr/>
          </p:nvGrpSpPr>
          <p:grpSpPr bwMode="auto">
            <a:xfrm>
              <a:off x="1733888" y="2451370"/>
              <a:ext cx="207818" cy="207818"/>
              <a:chOff x="4559531" y="2227811"/>
              <a:chExt cx="207818" cy="207818"/>
            </a:xfrm>
          </p:grpSpPr>
          <p:sp>
            <p:nvSpPr>
              <p:cNvPr id="55" name="椭圆 54"/>
              <p:cNvSpPr/>
              <p:nvPr/>
            </p:nvSpPr>
            <p:spPr>
              <a:xfrm>
                <a:off x="4559362" y="2227736"/>
                <a:ext cx="207958" cy="207970"/>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56" name="六边形 55"/>
              <p:cNvSpPr/>
              <p:nvPr/>
            </p:nvSpPr>
            <p:spPr>
              <a:xfrm>
                <a:off x="4605890"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lumMod val="50000"/>
                      <a:lumOff val="50000"/>
                    </a:schemeClr>
                  </a:solidFill>
                </a:endParaRPr>
              </a:p>
            </p:txBody>
          </p:sp>
        </p:grpSp>
        <p:grpSp>
          <p:nvGrpSpPr>
            <p:cNvPr id="39956" name="组合 48"/>
            <p:cNvGrpSpPr>
              <a:grpSpLocks/>
            </p:cNvGrpSpPr>
            <p:nvPr/>
          </p:nvGrpSpPr>
          <p:grpSpPr bwMode="auto">
            <a:xfrm>
              <a:off x="5792932" y="2451370"/>
              <a:ext cx="207818" cy="207818"/>
              <a:chOff x="4559531" y="2227811"/>
              <a:chExt cx="207818" cy="207818"/>
            </a:xfrm>
          </p:grpSpPr>
          <p:sp>
            <p:nvSpPr>
              <p:cNvPr id="53" name="椭圆 52"/>
              <p:cNvSpPr/>
              <p:nvPr/>
            </p:nvSpPr>
            <p:spPr>
              <a:xfrm>
                <a:off x="4559450" y="2227736"/>
                <a:ext cx="207957" cy="207970"/>
              </a:xfrm>
              <a:prstGeom prst="ellipse">
                <a:avLst/>
              </a:prstGeom>
              <a:gradFill>
                <a:gsLst>
                  <a:gs pos="0">
                    <a:schemeClr val="bg1"/>
                  </a:gs>
                  <a:gs pos="100000">
                    <a:schemeClr val="bg1">
                      <a:lumMod val="75000"/>
                    </a:schemeClr>
                  </a:gs>
                </a:gsLst>
                <a:lin ang="2700000" scaled="1"/>
              </a:gradFill>
              <a:ln>
                <a:noFill/>
              </a:ln>
              <a:effectLst>
                <a:outerShdw blurRad="139700" dist="63500" dir="2700000" algn="tl" rotWithShape="0">
                  <a:prstClr val="black">
                    <a:alpha val="29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54" name="六边形 53"/>
              <p:cNvSpPr/>
              <p:nvPr/>
            </p:nvSpPr>
            <p:spPr>
              <a:xfrm>
                <a:off x="4605890" y="2272872"/>
                <a:ext cx="115099" cy="117695"/>
              </a:xfrm>
              <a:prstGeom prst="hexagon">
                <a:avLst/>
              </a:prstGeom>
              <a:solidFill>
                <a:schemeClr val="tx1">
                  <a:lumMod val="65000"/>
                  <a:lumOff val="35000"/>
                </a:schemeClr>
              </a:solidFill>
              <a:ln>
                <a:noFill/>
              </a:ln>
              <a:effectLst>
                <a:innerShdw blurRad="50800" dist="254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lumMod val="50000"/>
                      <a:lumOff val="50000"/>
                    </a:schemeClr>
                  </a:solidFill>
                </a:endParaRPr>
              </a:p>
            </p:txBody>
          </p:sp>
        </p:grpSp>
        <p:sp>
          <p:nvSpPr>
            <p:cNvPr id="39957" name="文本框 49"/>
            <p:cNvSpPr txBox="1">
              <a:spLocks noChangeArrowheads="1"/>
            </p:cNvSpPr>
            <p:nvPr/>
          </p:nvSpPr>
          <p:spPr bwMode="auto">
            <a:xfrm>
              <a:off x="2811450" y="2081190"/>
              <a:ext cx="155635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a:r>
                <a:rPr lang="zh-CN" altLang="en-US">
                  <a:solidFill>
                    <a:schemeClr val="bg1"/>
                  </a:solidFill>
                  <a:latin typeface="时尚中黑简体" pitchFamily="2" charset="-122"/>
                  <a:ea typeface="时尚中黑简体" pitchFamily="2" charset="-122"/>
                </a:rPr>
                <a:t>在此添加标题</a:t>
              </a:r>
            </a:p>
          </p:txBody>
        </p:sp>
        <p:sp>
          <p:nvSpPr>
            <p:cNvPr id="39958" name="文本框 50"/>
            <p:cNvSpPr txBox="1">
              <a:spLocks noChangeArrowheads="1"/>
            </p:cNvSpPr>
            <p:nvPr/>
          </p:nvSpPr>
          <p:spPr bwMode="auto">
            <a:xfrm>
              <a:off x="2187575" y="2081190"/>
              <a:ext cx="450850" cy="369332"/>
            </a:xfrm>
            <a:prstGeom prst="rect">
              <a:avLst/>
            </a:prstGeom>
            <a:gradFill rotWithShape="0">
              <a:gsLst>
                <a:gs pos="0">
                  <a:srgbClr val="FED755"/>
                </a:gs>
                <a:gs pos="23000">
                  <a:srgbClr val="FED755"/>
                </a:gs>
                <a:gs pos="100000">
                  <a:srgbClr val="FB5F05"/>
                </a:gs>
              </a:gsLst>
              <a:lin ang="10200000"/>
            </a:gra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a:r>
                <a:rPr lang="en-US" altLang="zh-CN">
                  <a:solidFill>
                    <a:schemeClr val="bg1"/>
                  </a:solidFill>
                  <a:latin typeface="Impact" pitchFamily="34" charset="0"/>
                </a:rPr>
                <a:t>04</a:t>
              </a:r>
              <a:endParaRPr lang="zh-CN" altLang="en-US">
                <a:solidFill>
                  <a:schemeClr val="bg1"/>
                </a:solidFill>
                <a:latin typeface="Impact" pitchFamily="34" charset="0"/>
              </a:endParaRPr>
            </a:p>
          </p:txBody>
        </p:sp>
        <p:sp>
          <p:nvSpPr>
            <p:cNvPr id="52" name="文本框 51"/>
            <p:cNvSpPr txBox="1"/>
            <p:nvPr/>
          </p:nvSpPr>
          <p:spPr>
            <a:xfrm>
              <a:off x="2141696" y="2594174"/>
              <a:ext cx="3459072" cy="523892"/>
            </a:xfrm>
            <a:prstGeom prst="rect">
              <a:avLst/>
            </a:prstGeom>
            <a:noFill/>
          </p:spPr>
          <p:txBody>
            <a:bodyPr>
              <a:spAutoFit/>
            </a:bodyPr>
            <a:lstStyle/>
            <a:p>
              <a:pPr algn="just">
                <a:defRPr/>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有中国最大的原创</a:t>
              </a:r>
              <a:r>
                <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素材站有中国最强的</a:t>
              </a:r>
              <a:r>
                <a:rPr lang="en-US" altLang="zh-CN" sz="1400" dirty="0">
                  <a:solidFill>
                    <a:schemeClr val="tx1">
                      <a:lumMod val="50000"/>
                      <a:lumOff val="50000"/>
                    </a:schemeClr>
                  </a:solidFill>
                  <a:latin typeface="微软雅黑" panose="020B0503020204020204" pitchFamily="34" charset="-122"/>
                  <a:ea typeface="微软雅黑" panose="020B0503020204020204" pitchFamily="34" charset="-122"/>
                </a:rPr>
                <a:t>PPT</a:t>
              </a: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制作团队，欢迎加入</a:t>
              </a:r>
            </a:p>
          </p:txBody>
        </p:sp>
      </p:grpSp>
    </p:spTree>
  </p:cSld>
  <p:clrMapOvr>
    <a:masterClrMapping/>
  </p:clrMapOvr>
  <p:transition spd="slow" advClick="0" advTm="0">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7" presetClass="entr" presetSubtype="0" fill="hold" nodeType="clickEffect">
                                  <p:stCondLst>
                                    <p:cond delay="0"/>
                                  </p:stCondLst>
                                  <p:childTnLst>
                                    <p:set>
                                      <p:cBhvr>
                                        <p:cTn id="13" dur="1" fill="hold">
                                          <p:stCondLst>
                                            <p:cond delay="0"/>
                                          </p:stCondLst>
                                        </p:cTn>
                                        <p:tgtEl>
                                          <p:spTgt spid="18"/>
                                        </p:tgtEl>
                                        <p:attrNameLst>
                                          <p:attrName>style.visibility</p:attrName>
                                        </p:attrNameLst>
                                      </p:cBhvr>
                                      <p:to>
                                        <p:strVal val="visible"/>
                                      </p:to>
                                    </p:set>
                                    <p:animEffect transition="in" filter="fade">
                                      <p:cBhvr>
                                        <p:cTn id="14" dur="1000"/>
                                        <p:tgtEl>
                                          <p:spTgt spid="18"/>
                                        </p:tgtEl>
                                      </p:cBhvr>
                                    </p:animEffect>
                                    <p:anim calcmode="lin" valueType="num">
                                      <p:cBhvr>
                                        <p:cTn id="15" dur="1000" fill="hold"/>
                                        <p:tgtEl>
                                          <p:spTgt spid="18"/>
                                        </p:tgtEl>
                                        <p:attrNameLst>
                                          <p:attrName>ppt_x</p:attrName>
                                        </p:attrNameLst>
                                      </p:cBhvr>
                                      <p:tavLst>
                                        <p:tav tm="0">
                                          <p:val>
                                            <p:strVal val="#ppt_x"/>
                                          </p:val>
                                        </p:tav>
                                        <p:tav tm="100000">
                                          <p:val>
                                            <p:strVal val="#ppt_x"/>
                                          </p:val>
                                        </p:tav>
                                      </p:tavLst>
                                    </p:anim>
                                    <p:anim calcmode="lin" valueType="num">
                                      <p:cBhvr>
                                        <p:cTn id="16"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12" presetClass="entr" presetSubtype="8" fill="hold" nodeType="clickEffect">
                                  <p:stCondLst>
                                    <p:cond delay="0"/>
                                  </p:stCondLst>
                                  <p:childTnLst>
                                    <p:set>
                                      <p:cBhvr>
                                        <p:cTn id="20" dur="1" fill="hold">
                                          <p:stCondLst>
                                            <p:cond delay="0"/>
                                          </p:stCondLst>
                                        </p:cTn>
                                        <p:tgtEl>
                                          <p:spTgt spid="31"/>
                                        </p:tgtEl>
                                        <p:attrNameLst>
                                          <p:attrName>style.visibility</p:attrName>
                                        </p:attrNameLst>
                                      </p:cBhvr>
                                      <p:to>
                                        <p:strVal val="visible"/>
                                      </p:to>
                                    </p:set>
                                    <p:anim calcmode="lin" valueType="num">
                                      <p:cBhvr additive="base">
                                        <p:cTn id="21" dur="500"/>
                                        <p:tgtEl>
                                          <p:spTgt spid="31"/>
                                        </p:tgtEl>
                                        <p:attrNameLst>
                                          <p:attrName>ppt_x</p:attrName>
                                        </p:attrNameLst>
                                      </p:cBhvr>
                                      <p:tavLst>
                                        <p:tav tm="0">
                                          <p:val>
                                            <p:strVal val="#ppt_x-#ppt_w*1.125000"/>
                                          </p:val>
                                        </p:tav>
                                        <p:tav tm="100000">
                                          <p:val>
                                            <p:strVal val="#ppt_x"/>
                                          </p:val>
                                        </p:tav>
                                      </p:tavLst>
                                    </p:anim>
                                    <p:animEffect transition="in" filter="wipe(right)">
                                      <p:cBhvr>
                                        <p:cTn id="22" dur="500"/>
                                        <p:tgtEl>
                                          <p:spTgt spid="31"/>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2" presetClass="entr" presetSubtype="2" fill="hold" nodeType="clickEffect">
                                  <p:stCondLst>
                                    <p:cond delay="0"/>
                                  </p:stCondLst>
                                  <p:childTnLst>
                                    <p:set>
                                      <p:cBhvr>
                                        <p:cTn id="26" dur="1" fill="hold">
                                          <p:stCondLst>
                                            <p:cond delay="0"/>
                                          </p:stCondLst>
                                        </p:cTn>
                                        <p:tgtEl>
                                          <p:spTgt spid="44"/>
                                        </p:tgtEl>
                                        <p:attrNameLst>
                                          <p:attrName>style.visibility</p:attrName>
                                        </p:attrNameLst>
                                      </p:cBhvr>
                                      <p:to>
                                        <p:strVal val="visible"/>
                                      </p:to>
                                    </p:set>
                                    <p:anim calcmode="lin" valueType="num">
                                      <p:cBhvr additive="base">
                                        <p:cTn id="27" dur="500"/>
                                        <p:tgtEl>
                                          <p:spTgt spid="44"/>
                                        </p:tgtEl>
                                        <p:attrNameLst>
                                          <p:attrName>ppt_x</p:attrName>
                                        </p:attrNameLst>
                                      </p:cBhvr>
                                      <p:tavLst>
                                        <p:tav tm="0">
                                          <p:val>
                                            <p:strVal val="#ppt_x+#ppt_w*1.125000"/>
                                          </p:val>
                                        </p:tav>
                                        <p:tav tm="100000">
                                          <p:val>
                                            <p:strVal val="#ppt_x"/>
                                          </p:val>
                                        </p:tav>
                                      </p:tavLst>
                                    </p:anim>
                                    <p:animEffect transition="in" filter="wipe(left)">
                                      <p:cBhvr>
                                        <p:cTn id="28"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标注 2"/>
          <p:cNvSpPr/>
          <p:nvPr/>
        </p:nvSpPr>
        <p:spPr>
          <a:xfrm>
            <a:off x="5282083" y="117454"/>
            <a:ext cx="2583542" cy="508000"/>
          </a:xfrm>
          <a:prstGeom prst="wedgeRectCallout">
            <a:avLst/>
          </a:prstGeom>
          <a:noFill/>
          <a:ln>
            <a:solidFill>
              <a:schemeClr val="bg1"/>
            </a:solidFill>
          </a:ln>
          <a:effectLst>
            <a:glow rad="88900">
              <a:srgbClr val="FFC000">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41989" name="文本框 3"/>
          <p:cNvSpPr txBox="1">
            <a:spLocks noChangeArrowheads="1"/>
          </p:cNvSpPr>
          <p:nvPr/>
        </p:nvSpPr>
        <p:spPr bwMode="auto">
          <a:xfrm>
            <a:off x="5429250" y="171450"/>
            <a:ext cx="22891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r>
              <a:rPr lang="zh-CN" altLang="en-US" sz="2000">
                <a:latin typeface="微软雅黑" pitchFamily="34" charset="-122"/>
                <a:ea typeface="微软雅黑" pitchFamily="34" charset="-122"/>
              </a:rPr>
              <a:t>单击此处添加标题</a:t>
            </a:r>
          </a:p>
        </p:txBody>
      </p:sp>
      <p:grpSp>
        <p:nvGrpSpPr>
          <p:cNvPr id="5" name="组合 4"/>
          <p:cNvGrpSpPr>
            <a:grpSpLocks/>
          </p:cNvGrpSpPr>
          <p:nvPr/>
        </p:nvGrpSpPr>
        <p:grpSpPr bwMode="auto">
          <a:xfrm>
            <a:off x="1069975" y="1484313"/>
            <a:ext cx="2709863" cy="2709862"/>
            <a:chOff x="1632856" y="2106385"/>
            <a:chExt cx="2710544" cy="2710544"/>
          </a:xfrm>
        </p:grpSpPr>
        <p:sp>
          <p:nvSpPr>
            <p:cNvPr id="6" name="椭圆 5"/>
            <p:cNvSpPr/>
            <p:nvPr/>
          </p:nvSpPr>
          <p:spPr>
            <a:xfrm>
              <a:off x="1632856" y="2106385"/>
              <a:ext cx="2710544" cy="2710544"/>
            </a:xfrm>
            <a:prstGeom prst="ellipse">
              <a:avLst/>
            </a:prstGeom>
            <a:gradFill flip="none" rotWithShape="1">
              <a:gsLst>
                <a:gs pos="0">
                  <a:srgbClr val="F9F9F9"/>
                </a:gs>
                <a:gs pos="100000">
                  <a:schemeClr val="bg1">
                    <a:lumMod val="85000"/>
                  </a:schemeClr>
                </a:gs>
              </a:gsLst>
              <a:lin ang="2700000" scaled="1"/>
              <a:tileRect/>
            </a:gradFill>
            <a:ln w="31750">
              <a:gradFill flip="none" rotWithShape="1">
                <a:gsLst>
                  <a:gs pos="0">
                    <a:schemeClr val="bg1"/>
                  </a:gs>
                  <a:gs pos="100000">
                    <a:schemeClr val="bg1">
                      <a:lumMod val="75000"/>
                    </a:schemeClr>
                  </a:gs>
                </a:gsLst>
                <a:lin ang="2700000" scaled="1"/>
                <a:tileRect/>
              </a:gradFill>
            </a:ln>
            <a:effectLst>
              <a:outerShdw blurRad="241300" dist="1270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7" name="椭圆 6"/>
            <p:cNvSpPr/>
            <p:nvPr/>
          </p:nvSpPr>
          <p:spPr>
            <a:xfrm>
              <a:off x="1784922" y="2258451"/>
              <a:ext cx="2406413" cy="2406413"/>
            </a:xfrm>
            <a:prstGeom prst="ellipse">
              <a:avLst/>
            </a:prstGeom>
            <a:gradFill>
              <a:gsLst>
                <a:gs pos="0">
                  <a:srgbClr val="FED755"/>
                </a:gs>
                <a:gs pos="100000">
                  <a:srgbClr val="FB5F05"/>
                </a:gs>
              </a:gsLst>
              <a:lin ang="2700000" scaled="1"/>
            </a:gradFill>
            <a:ln w="25400">
              <a:gradFill flip="none" rotWithShape="1">
                <a:gsLst>
                  <a:gs pos="0">
                    <a:srgbClr val="CFCFCF"/>
                  </a:gs>
                  <a:gs pos="100000">
                    <a:schemeClr val="bg1"/>
                  </a:gs>
                </a:gsLst>
                <a:lin ang="2700000" scaled="1"/>
                <a:tileRect/>
              </a:gradFill>
            </a:ln>
            <a:effectLst>
              <a:innerShdw blurRad="139700" dist="635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8" name="椭圆 7"/>
            <p:cNvSpPr/>
            <p:nvPr/>
          </p:nvSpPr>
          <p:spPr>
            <a:xfrm>
              <a:off x="1919423" y="2392952"/>
              <a:ext cx="2137410" cy="2137410"/>
            </a:xfrm>
            <a:prstGeom prst="ellipse">
              <a:avLst/>
            </a:prstGeom>
            <a:solidFill>
              <a:schemeClr val="bg1">
                <a:lumMod val="95000"/>
              </a:schemeClr>
            </a:solidFill>
            <a:ln>
              <a:gradFill flip="none" rotWithShape="1">
                <a:gsLst>
                  <a:gs pos="0">
                    <a:schemeClr val="bg1"/>
                  </a:gs>
                  <a:gs pos="100000">
                    <a:schemeClr val="bg1">
                      <a:lumMod val="75000"/>
                    </a:schemeClr>
                  </a:gs>
                </a:gsLst>
                <a:lin ang="2700000" scaled="1"/>
                <a:tileRect/>
              </a:gradFill>
            </a:ln>
            <a:effectLst>
              <a:outerShdw blurRad="127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nvGrpSpPr>
            <p:cNvPr id="42029" name="组合 8"/>
            <p:cNvGrpSpPr>
              <a:grpSpLocks/>
            </p:cNvGrpSpPr>
            <p:nvPr/>
          </p:nvGrpSpPr>
          <p:grpSpPr bwMode="auto">
            <a:xfrm>
              <a:off x="2208581" y="3263809"/>
              <a:ext cx="1923123" cy="931711"/>
              <a:chOff x="223455" y="2766059"/>
              <a:chExt cx="1923123" cy="931711"/>
            </a:xfrm>
          </p:grpSpPr>
          <p:sp>
            <p:nvSpPr>
              <p:cNvPr id="11" name="文本框 10"/>
              <p:cNvSpPr txBox="1"/>
              <p:nvPr/>
            </p:nvSpPr>
            <p:spPr>
              <a:xfrm>
                <a:off x="224138" y="2766213"/>
                <a:ext cx="1922945" cy="369981"/>
              </a:xfrm>
              <a:prstGeom prst="rect">
                <a:avLst/>
              </a:prstGeom>
              <a:noFill/>
            </p:spPr>
            <p:txBody>
              <a:bodyPr>
                <a:spAutoFit/>
              </a:bodyPr>
              <a:lstStyle/>
              <a:p>
                <a:pPr>
                  <a:defRPr/>
                </a:pPr>
                <a:r>
                  <a:rPr lang="zh-CN" altLang="en-US" dirty="0">
                    <a:solidFill>
                      <a:schemeClr val="tx1">
                        <a:lumMod val="75000"/>
                        <a:lumOff val="25000"/>
                      </a:schemeClr>
                    </a:solidFill>
                    <a:latin typeface="时尚中黑简体" panose="01010104010101010101" pitchFamily="2" charset="-122"/>
                    <a:ea typeface="时尚中黑简体" panose="01010104010101010101" pitchFamily="2" charset="-122"/>
                  </a:rPr>
                  <a:t>在此添加标题</a:t>
                </a:r>
              </a:p>
            </p:txBody>
          </p:sp>
          <p:sp>
            <p:nvSpPr>
              <p:cNvPr id="42032" name="文本框 11"/>
              <p:cNvSpPr txBox="1">
                <a:spLocks noChangeArrowheads="1"/>
              </p:cNvSpPr>
              <p:nvPr/>
            </p:nvSpPr>
            <p:spPr bwMode="auto">
              <a:xfrm>
                <a:off x="229376" y="3051439"/>
                <a:ext cx="155931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just"/>
                <a:r>
                  <a:rPr lang="zh-CN" altLang="en-US" sz="1200">
                    <a:solidFill>
                      <a:srgbClr val="7F7F7F"/>
                    </a:solidFill>
                    <a:latin typeface="微软雅黑" pitchFamily="34" charset="-122"/>
                    <a:ea typeface="微软雅黑" pitchFamily="34" charset="-122"/>
                  </a:rPr>
                  <a:t>有中国最大的原创</a:t>
                </a:r>
                <a:r>
                  <a:rPr lang="en-US" altLang="zh-CN" sz="1200">
                    <a:solidFill>
                      <a:srgbClr val="7F7F7F"/>
                    </a:solidFill>
                    <a:latin typeface="微软雅黑" pitchFamily="34" charset="-122"/>
                    <a:ea typeface="微软雅黑" pitchFamily="34" charset="-122"/>
                  </a:rPr>
                  <a:t>PPT</a:t>
                </a:r>
                <a:r>
                  <a:rPr lang="zh-CN" altLang="en-US" sz="1200">
                    <a:solidFill>
                      <a:srgbClr val="7F7F7F"/>
                    </a:solidFill>
                    <a:latin typeface="微软雅黑" pitchFamily="34" charset="-122"/>
                    <a:ea typeface="微软雅黑" pitchFamily="34" charset="-122"/>
                  </a:rPr>
                  <a:t>素材站有中国最强的</a:t>
                </a:r>
                <a:r>
                  <a:rPr lang="en-US" altLang="zh-CN" sz="1200">
                    <a:solidFill>
                      <a:srgbClr val="7F7F7F"/>
                    </a:solidFill>
                    <a:latin typeface="微软雅黑" pitchFamily="34" charset="-122"/>
                    <a:ea typeface="微软雅黑" pitchFamily="34" charset="-122"/>
                  </a:rPr>
                  <a:t>PPT</a:t>
                </a:r>
                <a:r>
                  <a:rPr lang="zh-CN" altLang="en-US" sz="1200">
                    <a:solidFill>
                      <a:srgbClr val="7F7F7F"/>
                    </a:solidFill>
                    <a:latin typeface="微软雅黑" pitchFamily="34" charset="-122"/>
                    <a:ea typeface="微软雅黑" pitchFamily="34" charset="-122"/>
                  </a:rPr>
                  <a:t>制作团队</a:t>
                </a:r>
              </a:p>
            </p:txBody>
          </p:sp>
        </p:grpSp>
        <p:sp>
          <p:nvSpPr>
            <p:cNvPr id="10" name="文本框 9"/>
            <p:cNvSpPr txBox="1"/>
            <p:nvPr/>
          </p:nvSpPr>
          <p:spPr>
            <a:xfrm>
              <a:off x="2614056" y="2663794"/>
              <a:ext cx="748144" cy="646331"/>
            </a:xfrm>
            <a:prstGeom prst="rect">
              <a:avLst/>
            </a:prstGeom>
            <a:noFill/>
          </p:spPr>
          <p:txBody>
            <a:bodyPr>
              <a:spAutoFit/>
            </a:bodyPr>
            <a:lstStyle/>
            <a:p>
              <a:pPr algn="ctr">
                <a:defRPr/>
              </a:pPr>
              <a:r>
                <a:rPr lang="en-US" altLang="zh-CN" sz="3600" dirty="0">
                  <a:solidFill>
                    <a:srgbClr val="FB5F05"/>
                  </a:solidFill>
                  <a:effectLst>
                    <a:innerShdw blurRad="63500" dist="50800" dir="13500000">
                      <a:prstClr val="black">
                        <a:alpha val="50000"/>
                      </a:prstClr>
                    </a:innerShdw>
                  </a:effectLst>
                  <a:latin typeface="Impact" panose="020B0806030902050204" pitchFamily="34" charset="0"/>
                </a:rPr>
                <a:t>01</a:t>
              </a:r>
              <a:endParaRPr lang="zh-CN" altLang="en-US" sz="3600" dirty="0">
                <a:solidFill>
                  <a:srgbClr val="FB5F05"/>
                </a:solidFill>
                <a:effectLst>
                  <a:innerShdw blurRad="63500" dist="50800" dir="13500000">
                    <a:prstClr val="black">
                      <a:alpha val="50000"/>
                    </a:prstClr>
                  </a:innerShdw>
                </a:effectLst>
                <a:latin typeface="Impact" panose="020B0806030902050204" pitchFamily="34" charset="0"/>
              </a:endParaRPr>
            </a:p>
          </p:txBody>
        </p:sp>
      </p:grpSp>
      <p:grpSp>
        <p:nvGrpSpPr>
          <p:cNvPr id="13" name="组合 12"/>
          <p:cNvGrpSpPr>
            <a:grpSpLocks/>
          </p:cNvGrpSpPr>
          <p:nvPr/>
        </p:nvGrpSpPr>
        <p:grpSpPr bwMode="auto">
          <a:xfrm>
            <a:off x="4543425" y="1484313"/>
            <a:ext cx="2709863" cy="2709862"/>
            <a:chOff x="1632856" y="2106385"/>
            <a:chExt cx="2710544" cy="2710544"/>
          </a:xfrm>
        </p:grpSpPr>
        <p:sp>
          <p:nvSpPr>
            <p:cNvPr id="14" name="椭圆 13"/>
            <p:cNvSpPr/>
            <p:nvPr/>
          </p:nvSpPr>
          <p:spPr>
            <a:xfrm>
              <a:off x="1632856" y="2106385"/>
              <a:ext cx="2710544" cy="2710544"/>
            </a:xfrm>
            <a:prstGeom prst="ellipse">
              <a:avLst/>
            </a:prstGeom>
            <a:gradFill flip="none" rotWithShape="1">
              <a:gsLst>
                <a:gs pos="0">
                  <a:srgbClr val="F9F9F9"/>
                </a:gs>
                <a:gs pos="100000">
                  <a:schemeClr val="bg1">
                    <a:lumMod val="85000"/>
                  </a:schemeClr>
                </a:gs>
              </a:gsLst>
              <a:lin ang="2700000" scaled="1"/>
              <a:tileRect/>
            </a:gradFill>
            <a:ln w="31750">
              <a:gradFill flip="none" rotWithShape="1">
                <a:gsLst>
                  <a:gs pos="0">
                    <a:schemeClr val="bg1"/>
                  </a:gs>
                  <a:gs pos="100000">
                    <a:schemeClr val="bg1">
                      <a:lumMod val="75000"/>
                    </a:schemeClr>
                  </a:gs>
                </a:gsLst>
                <a:lin ang="2700000" scaled="1"/>
                <a:tileRect/>
              </a:gradFill>
            </a:ln>
            <a:effectLst>
              <a:outerShdw blurRad="241300" dist="1270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5" name="椭圆 14"/>
            <p:cNvSpPr/>
            <p:nvPr/>
          </p:nvSpPr>
          <p:spPr>
            <a:xfrm>
              <a:off x="1784922" y="2258451"/>
              <a:ext cx="2406413" cy="2406413"/>
            </a:xfrm>
            <a:prstGeom prst="ellipse">
              <a:avLst/>
            </a:prstGeom>
            <a:gradFill>
              <a:gsLst>
                <a:gs pos="0">
                  <a:srgbClr val="FED755"/>
                </a:gs>
                <a:gs pos="100000">
                  <a:srgbClr val="FB5F05"/>
                </a:gs>
              </a:gsLst>
              <a:lin ang="2700000" scaled="1"/>
            </a:gradFill>
            <a:ln w="25400">
              <a:gradFill flip="none" rotWithShape="1">
                <a:gsLst>
                  <a:gs pos="0">
                    <a:srgbClr val="CFCFCF"/>
                  </a:gs>
                  <a:gs pos="100000">
                    <a:schemeClr val="bg1"/>
                  </a:gs>
                </a:gsLst>
                <a:lin ang="2700000" scaled="1"/>
                <a:tileRect/>
              </a:gradFill>
            </a:ln>
            <a:effectLst>
              <a:innerShdw blurRad="139700" dist="635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FFB850"/>
                </a:solidFill>
              </a:endParaRPr>
            </a:p>
          </p:txBody>
        </p:sp>
        <p:sp>
          <p:nvSpPr>
            <p:cNvPr id="16" name="椭圆 15"/>
            <p:cNvSpPr/>
            <p:nvPr/>
          </p:nvSpPr>
          <p:spPr>
            <a:xfrm>
              <a:off x="1919423" y="2392952"/>
              <a:ext cx="2137410" cy="2137410"/>
            </a:xfrm>
            <a:prstGeom prst="ellipse">
              <a:avLst/>
            </a:prstGeom>
            <a:solidFill>
              <a:schemeClr val="bg1">
                <a:lumMod val="95000"/>
              </a:schemeClr>
            </a:solidFill>
            <a:ln>
              <a:gradFill flip="none" rotWithShape="1">
                <a:gsLst>
                  <a:gs pos="0">
                    <a:schemeClr val="bg1"/>
                  </a:gs>
                  <a:gs pos="100000">
                    <a:schemeClr val="bg1">
                      <a:lumMod val="75000"/>
                    </a:schemeClr>
                  </a:gs>
                </a:gsLst>
                <a:lin ang="2700000" scaled="1"/>
                <a:tileRect/>
              </a:gradFill>
            </a:ln>
            <a:effectLst>
              <a:outerShdw blurRad="127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nvGrpSpPr>
            <p:cNvPr id="42016" name="组合 16"/>
            <p:cNvGrpSpPr>
              <a:grpSpLocks/>
            </p:cNvGrpSpPr>
            <p:nvPr/>
          </p:nvGrpSpPr>
          <p:grpSpPr bwMode="auto">
            <a:xfrm>
              <a:off x="2208581" y="3263809"/>
              <a:ext cx="1923123" cy="931711"/>
              <a:chOff x="223455" y="2766059"/>
              <a:chExt cx="1923123" cy="931711"/>
            </a:xfrm>
          </p:grpSpPr>
          <p:sp>
            <p:nvSpPr>
              <p:cNvPr id="19" name="文本框 18"/>
              <p:cNvSpPr txBox="1"/>
              <p:nvPr/>
            </p:nvSpPr>
            <p:spPr>
              <a:xfrm>
                <a:off x="224138" y="2766213"/>
                <a:ext cx="1922945" cy="369981"/>
              </a:xfrm>
              <a:prstGeom prst="rect">
                <a:avLst/>
              </a:prstGeom>
              <a:noFill/>
            </p:spPr>
            <p:txBody>
              <a:bodyPr>
                <a:spAutoFit/>
              </a:bodyPr>
              <a:lstStyle/>
              <a:p>
                <a:pPr>
                  <a:defRPr/>
                </a:pPr>
                <a:r>
                  <a:rPr lang="zh-CN" altLang="en-US" dirty="0">
                    <a:solidFill>
                      <a:schemeClr val="tx1">
                        <a:lumMod val="75000"/>
                        <a:lumOff val="25000"/>
                      </a:schemeClr>
                    </a:solidFill>
                    <a:latin typeface="时尚中黑简体" panose="01010104010101010101" pitchFamily="2" charset="-122"/>
                    <a:ea typeface="时尚中黑简体" panose="01010104010101010101" pitchFamily="2" charset="-122"/>
                  </a:rPr>
                  <a:t>在此添加标题</a:t>
                </a:r>
              </a:p>
            </p:txBody>
          </p:sp>
          <p:sp>
            <p:nvSpPr>
              <p:cNvPr id="42019" name="文本框 19"/>
              <p:cNvSpPr txBox="1">
                <a:spLocks noChangeArrowheads="1"/>
              </p:cNvSpPr>
              <p:nvPr/>
            </p:nvSpPr>
            <p:spPr bwMode="auto">
              <a:xfrm>
                <a:off x="229376" y="3051439"/>
                <a:ext cx="155931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just"/>
                <a:r>
                  <a:rPr lang="zh-CN" altLang="en-US" sz="1200">
                    <a:solidFill>
                      <a:srgbClr val="7F7F7F"/>
                    </a:solidFill>
                    <a:latin typeface="微软雅黑" pitchFamily="34" charset="-122"/>
                    <a:ea typeface="微软雅黑" pitchFamily="34" charset="-122"/>
                  </a:rPr>
                  <a:t>有中国最大的原创</a:t>
                </a:r>
                <a:r>
                  <a:rPr lang="en-US" altLang="zh-CN" sz="1200">
                    <a:solidFill>
                      <a:srgbClr val="7F7F7F"/>
                    </a:solidFill>
                    <a:latin typeface="微软雅黑" pitchFamily="34" charset="-122"/>
                    <a:ea typeface="微软雅黑" pitchFamily="34" charset="-122"/>
                  </a:rPr>
                  <a:t>PPT</a:t>
                </a:r>
                <a:r>
                  <a:rPr lang="zh-CN" altLang="en-US" sz="1200">
                    <a:solidFill>
                      <a:srgbClr val="7F7F7F"/>
                    </a:solidFill>
                    <a:latin typeface="微软雅黑" pitchFamily="34" charset="-122"/>
                    <a:ea typeface="微软雅黑" pitchFamily="34" charset="-122"/>
                  </a:rPr>
                  <a:t>素材站有中国最强的</a:t>
                </a:r>
                <a:r>
                  <a:rPr lang="en-US" altLang="zh-CN" sz="1200">
                    <a:solidFill>
                      <a:srgbClr val="7F7F7F"/>
                    </a:solidFill>
                    <a:latin typeface="微软雅黑" pitchFamily="34" charset="-122"/>
                    <a:ea typeface="微软雅黑" pitchFamily="34" charset="-122"/>
                  </a:rPr>
                  <a:t>PPT</a:t>
                </a:r>
                <a:r>
                  <a:rPr lang="zh-CN" altLang="en-US" sz="1200">
                    <a:solidFill>
                      <a:srgbClr val="7F7F7F"/>
                    </a:solidFill>
                    <a:latin typeface="微软雅黑" pitchFamily="34" charset="-122"/>
                    <a:ea typeface="微软雅黑" pitchFamily="34" charset="-122"/>
                  </a:rPr>
                  <a:t>制作团队</a:t>
                </a:r>
              </a:p>
            </p:txBody>
          </p:sp>
        </p:grpSp>
        <p:sp>
          <p:nvSpPr>
            <p:cNvPr id="18" name="文本框 17"/>
            <p:cNvSpPr txBox="1"/>
            <p:nvPr/>
          </p:nvSpPr>
          <p:spPr>
            <a:xfrm>
              <a:off x="2614056" y="2663794"/>
              <a:ext cx="748144" cy="646331"/>
            </a:xfrm>
            <a:prstGeom prst="rect">
              <a:avLst/>
            </a:prstGeom>
            <a:noFill/>
          </p:spPr>
          <p:txBody>
            <a:bodyPr>
              <a:spAutoFit/>
            </a:bodyPr>
            <a:lstStyle/>
            <a:p>
              <a:pPr algn="ctr">
                <a:defRPr/>
              </a:pPr>
              <a:r>
                <a:rPr lang="en-US" altLang="zh-CN" sz="3600" dirty="0">
                  <a:solidFill>
                    <a:srgbClr val="FB5F05"/>
                  </a:solidFill>
                  <a:effectLst>
                    <a:innerShdw blurRad="63500" dist="50800" dir="13500000">
                      <a:prstClr val="black">
                        <a:alpha val="50000"/>
                      </a:prstClr>
                    </a:innerShdw>
                  </a:effectLst>
                  <a:latin typeface="Impact" panose="020B0806030902050204" pitchFamily="34" charset="0"/>
                </a:rPr>
                <a:t>02</a:t>
              </a:r>
              <a:endParaRPr lang="zh-CN" altLang="en-US" sz="3600" dirty="0">
                <a:solidFill>
                  <a:srgbClr val="FB5F05"/>
                </a:solidFill>
                <a:effectLst>
                  <a:innerShdw blurRad="63500" dist="50800" dir="13500000">
                    <a:prstClr val="black">
                      <a:alpha val="50000"/>
                    </a:prstClr>
                  </a:innerShdw>
                </a:effectLst>
                <a:latin typeface="Impact" panose="020B0806030902050204" pitchFamily="34" charset="0"/>
              </a:endParaRPr>
            </a:p>
          </p:txBody>
        </p:sp>
      </p:grpSp>
      <p:grpSp>
        <p:nvGrpSpPr>
          <p:cNvPr id="21" name="组合 20"/>
          <p:cNvGrpSpPr>
            <a:grpSpLocks/>
          </p:cNvGrpSpPr>
          <p:nvPr/>
        </p:nvGrpSpPr>
        <p:grpSpPr bwMode="auto">
          <a:xfrm>
            <a:off x="8016875" y="1484313"/>
            <a:ext cx="2709863" cy="2709862"/>
            <a:chOff x="1632856" y="2106385"/>
            <a:chExt cx="2710544" cy="2710544"/>
          </a:xfrm>
        </p:grpSpPr>
        <p:sp>
          <p:nvSpPr>
            <p:cNvPr id="22" name="椭圆 21"/>
            <p:cNvSpPr/>
            <p:nvPr/>
          </p:nvSpPr>
          <p:spPr>
            <a:xfrm>
              <a:off x="1632856" y="2106385"/>
              <a:ext cx="2710544" cy="2710544"/>
            </a:xfrm>
            <a:prstGeom prst="ellipse">
              <a:avLst/>
            </a:prstGeom>
            <a:gradFill flip="none" rotWithShape="1">
              <a:gsLst>
                <a:gs pos="0">
                  <a:srgbClr val="F9F9F9"/>
                </a:gs>
                <a:gs pos="100000">
                  <a:schemeClr val="bg1">
                    <a:lumMod val="85000"/>
                  </a:schemeClr>
                </a:gs>
              </a:gsLst>
              <a:lin ang="2700000" scaled="1"/>
              <a:tileRect/>
            </a:gradFill>
            <a:ln w="31750">
              <a:gradFill flip="none" rotWithShape="1">
                <a:gsLst>
                  <a:gs pos="0">
                    <a:schemeClr val="bg1"/>
                  </a:gs>
                  <a:gs pos="100000">
                    <a:schemeClr val="bg1">
                      <a:lumMod val="75000"/>
                    </a:schemeClr>
                  </a:gs>
                </a:gsLst>
                <a:lin ang="2700000" scaled="1"/>
                <a:tileRect/>
              </a:gradFill>
            </a:ln>
            <a:effectLst>
              <a:outerShdw blurRad="241300" dist="1270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3" name="椭圆 22"/>
            <p:cNvSpPr/>
            <p:nvPr/>
          </p:nvSpPr>
          <p:spPr>
            <a:xfrm>
              <a:off x="1784922" y="2258451"/>
              <a:ext cx="2406413" cy="2406413"/>
            </a:xfrm>
            <a:prstGeom prst="ellipse">
              <a:avLst/>
            </a:prstGeom>
            <a:gradFill>
              <a:gsLst>
                <a:gs pos="0">
                  <a:srgbClr val="FED755"/>
                </a:gs>
                <a:gs pos="100000">
                  <a:srgbClr val="FB5F05"/>
                </a:gs>
              </a:gsLst>
              <a:lin ang="2700000" scaled="1"/>
            </a:gradFill>
            <a:ln w="25400">
              <a:gradFill flip="none" rotWithShape="1">
                <a:gsLst>
                  <a:gs pos="0">
                    <a:srgbClr val="CFCFCF"/>
                  </a:gs>
                  <a:gs pos="100000">
                    <a:schemeClr val="bg1"/>
                  </a:gs>
                </a:gsLst>
                <a:lin ang="2700000" scaled="1"/>
                <a:tileRect/>
              </a:gradFill>
            </a:ln>
            <a:effectLst>
              <a:innerShdw blurRad="139700" dist="635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4" name="椭圆 23"/>
            <p:cNvSpPr/>
            <p:nvPr/>
          </p:nvSpPr>
          <p:spPr>
            <a:xfrm>
              <a:off x="1919423" y="2392952"/>
              <a:ext cx="2137410" cy="2137410"/>
            </a:xfrm>
            <a:prstGeom prst="ellipse">
              <a:avLst/>
            </a:prstGeom>
            <a:solidFill>
              <a:schemeClr val="bg1">
                <a:lumMod val="95000"/>
              </a:schemeClr>
            </a:solidFill>
            <a:ln>
              <a:gradFill flip="none" rotWithShape="1">
                <a:gsLst>
                  <a:gs pos="0">
                    <a:schemeClr val="bg1"/>
                  </a:gs>
                  <a:gs pos="100000">
                    <a:schemeClr val="bg1">
                      <a:lumMod val="75000"/>
                    </a:schemeClr>
                  </a:gs>
                </a:gsLst>
                <a:lin ang="2700000" scaled="1"/>
                <a:tileRect/>
              </a:gradFill>
            </a:ln>
            <a:effectLst>
              <a:outerShdw blurRad="127000" dist="63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nvGrpSpPr>
            <p:cNvPr id="42003" name="组合 24"/>
            <p:cNvGrpSpPr>
              <a:grpSpLocks/>
            </p:cNvGrpSpPr>
            <p:nvPr/>
          </p:nvGrpSpPr>
          <p:grpSpPr bwMode="auto">
            <a:xfrm>
              <a:off x="2208581" y="3263809"/>
              <a:ext cx="1923123" cy="931711"/>
              <a:chOff x="223455" y="2766059"/>
              <a:chExt cx="1923123" cy="931711"/>
            </a:xfrm>
          </p:grpSpPr>
          <p:sp>
            <p:nvSpPr>
              <p:cNvPr id="27" name="文本框 26"/>
              <p:cNvSpPr txBox="1"/>
              <p:nvPr/>
            </p:nvSpPr>
            <p:spPr>
              <a:xfrm>
                <a:off x="224138" y="2766213"/>
                <a:ext cx="1922945" cy="369981"/>
              </a:xfrm>
              <a:prstGeom prst="rect">
                <a:avLst/>
              </a:prstGeom>
              <a:noFill/>
            </p:spPr>
            <p:txBody>
              <a:bodyPr>
                <a:spAutoFit/>
              </a:bodyPr>
              <a:lstStyle/>
              <a:p>
                <a:pPr>
                  <a:defRPr/>
                </a:pPr>
                <a:r>
                  <a:rPr lang="zh-CN" altLang="en-US" dirty="0">
                    <a:solidFill>
                      <a:schemeClr val="tx1">
                        <a:lumMod val="75000"/>
                        <a:lumOff val="25000"/>
                      </a:schemeClr>
                    </a:solidFill>
                    <a:latin typeface="时尚中黑简体" panose="01010104010101010101" pitchFamily="2" charset="-122"/>
                    <a:ea typeface="时尚中黑简体" panose="01010104010101010101" pitchFamily="2" charset="-122"/>
                  </a:rPr>
                  <a:t>在此添加标题</a:t>
                </a:r>
              </a:p>
            </p:txBody>
          </p:sp>
          <p:sp>
            <p:nvSpPr>
              <p:cNvPr id="42006" name="文本框 27"/>
              <p:cNvSpPr txBox="1">
                <a:spLocks noChangeArrowheads="1"/>
              </p:cNvSpPr>
              <p:nvPr/>
            </p:nvSpPr>
            <p:spPr bwMode="auto">
              <a:xfrm>
                <a:off x="229376" y="3051439"/>
                <a:ext cx="155931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just"/>
                <a:r>
                  <a:rPr lang="zh-CN" altLang="en-US" sz="1200">
                    <a:solidFill>
                      <a:srgbClr val="7F7F7F"/>
                    </a:solidFill>
                    <a:latin typeface="微软雅黑" pitchFamily="34" charset="-122"/>
                    <a:ea typeface="微软雅黑" pitchFamily="34" charset="-122"/>
                  </a:rPr>
                  <a:t>有中国最大的原创</a:t>
                </a:r>
                <a:r>
                  <a:rPr lang="en-US" altLang="zh-CN" sz="1200">
                    <a:solidFill>
                      <a:srgbClr val="7F7F7F"/>
                    </a:solidFill>
                    <a:latin typeface="微软雅黑" pitchFamily="34" charset="-122"/>
                    <a:ea typeface="微软雅黑" pitchFamily="34" charset="-122"/>
                  </a:rPr>
                  <a:t>PPT</a:t>
                </a:r>
                <a:r>
                  <a:rPr lang="zh-CN" altLang="en-US" sz="1200">
                    <a:solidFill>
                      <a:srgbClr val="7F7F7F"/>
                    </a:solidFill>
                    <a:latin typeface="微软雅黑" pitchFamily="34" charset="-122"/>
                    <a:ea typeface="微软雅黑" pitchFamily="34" charset="-122"/>
                  </a:rPr>
                  <a:t>素材站有中国最强的</a:t>
                </a:r>
                <a:r>
                  <a:rPr lang="en-US" altLang="zh-CN" sz="1200">
                    <a:solidFill>
                      <a:srgbClr val="7F7F7F"/>
                    </a:solidFill>
                    <a:latin typeface="微软雅黑" pitchFamily="34" charset="-122"/>
                    <a:ea typeface="微软雅黑" pitchFamily="34" charset="-122"/>
                  </a:rPr>
                  <a:t>PPT</a:t>
                </a:r>
                <a:r>
                  <a:rPr lang="zh-CN" altLang="en-US" sz="1200">
                    <a:solidFill>
                      <a:srgbClr val="7F7F7F"/>
                    </a:solidFill>
                    <a:latin typeface="微软雅黑" pitchFamily="34" charset="-122"/>
                    <a:ea typeface="微软雅黑" pitchFamily="34" charset="-122"/>
                  </a:rPr>
                  <a:t>制作团队</a:t>
                </a:r>
              </a:p>
            </p:txBody>
          </p:sp>
        </p:grpSp>
        <p:sp>
          <p:nvSpPr>
            <p:cNvPr id="26" name="文本框 25"/>
            <p:cNvSpPr txBox="1"/>
            <p:nvPr/>
          </p:nvSpPr>
          <p:spPr>
            <a:xfrm>
              <a:off x="2614056" y="2663794"/>
              <a:ext cx="748144" cy="646331"/>
            </a:xfrm>
            <a:prstGeom prst="rect">
              <a:avLst/>
            </a:prstGeom>
            <a:noFill/>
          </p:spPr>
          <p:txBody>
            <a:bodyPr>
              <a:spAutoFit/>
            </a:bodyPr>
            <a:lstStyle/>
            <a:p>
              <a:pPr algn="ctr">
                <a:defRPr/>
              </a:pPr>
              <a:r>
                <a:rPr lang="en-US" altLang="zh-CN" sz="3600" dirty="0">
                  <a:solidFill>
                    <a:srgbClr val="FB5F05"/>
                  </a:solidFill>
                  <a:effectLst>
                    <a:innerShdw blurRad="63500" dist="50800" dir="13500000">
                      <a:prstClr val="black">
                        <a:alpha val="50000"/>
                      </a:prstClr>
                    </a:innerShdw>
                  </a:effectLst>
                  <a:latin typeface="Impact" panose="020B0806030902050204" pitchFamily="34" charset="0"/>
                </a:rPr>
                <a:t>03</a:t>
              </a:r>
              <a:endParaRPr lang="zh-CN" altLang="en-US" sz="3600" dirty="0">
                <a:solidFill>
                  <a:srgbClr val="FB5F05"/>
                </a:solidFill>
                <a:effectLst>
                  <a:innerShdw blurRad="63500" dist="50800" dir="13500000">
                    <a:prstClr val="black">
                      <a:alpha val="50000"/>
                    </a:prstClr>
                  </a:innerShdw>
                </a:effectLst>
                <a:latin typeface="Impact" panose="020B0806030902050204" pitchFamily="34" charset="0"/>
              </a:endParaRPr>
            </a:p>
          </p:txBody>
        </p:sp>
      </p:grpSp>
      <p:sp>
        <p:nvSpPr>
          <p:cNvPr id="29" name="TextBox 22"/>
          <p:cNvSpPr txBox="1"/>
          <p:nvPr/>
        </p:nvSpPr>
        <p:spPr>
          <a:xfrm>
            <a:off x="1277938" y="4906963"/>
            <a:ext cx="9459912" cy="952500"/>
          </a:xfrm>
          <a:prstGeom prst="rect">
            <a:avLst/>
          </a:prstGeom>
          <a:noFill/>
        </p:spPr>
        <p:txBody>
          <a:bodyPr lIns="65828" tIns="32914" rIns="65828" bIns="32914">
            <a:spAutoFit/>
          </a:bodyPr>
          <a:lstStyle>
            <a:defPPr>
              <a:defRPr lang="zh-CN"/>
            </a:defPPr>
            <a:lvl1pPr lvl="0">
              <a:lnSpc>
                <a:spcPct val="120000"/>
              </a:lnSpc>
              <a:spcAft>
                <a:spcPct val="40000"/>
              </a:spcAft>
              <a:buClr>
                <a:srgbClr val="292929"/>
              </a:buClr>
              <a:defRPr sz="1400">
                <a:solidFill>
                  <a:srgbClr val="333333"/>
                </a:solidFill>
                <a:latin typeface="微软雅黑" pitchFamily="34" charset="-122"/>
                <a:ea typeface="微软雅黑" pitchFamily="34" charset="-122"/>
              </a:defRPr>
            </a:lvl1pPr>
          </a:lstStyle>
          <a:p>
            <a:pPr algn="ctr" fontAlgn="auto">
              <a:spcBef>
                <a:spcPts val="0"/>
              </a:spcBef>
              <a:defRPr/>
            </a:pPr>
            <a:r>
              <a:rPr lang="zh-CN" altLang="en-US" sz="1600" kern="0" noProof="1">
                <a:solidFill>
                  <a:schemeClr val="tx1">
                    <a:lumMod val="50000"/>
                    <a:lumOff val="50000"/>
                  </a:schemeClr>
                </a:solidFill>
              </a:rPr>
              <a:t>您的内容打在这里，或者通过复制您的文本后，在此框中选择粘贴，并选择只保留文字您的内容打在这里，或者通过复制您的文本后，在此框中选择粘贴，并选择只保留文字</a:t>
            </a:r>
            <a:r>
              <a:rPr lang="zh-CN" altLang="en-US" sz="1600" kern="0" noProof="1" smtClean="0">
                <a:solidFill>
                  <a:schemeClr val="tx1">
                    <a:lumMod val="50000"/>
                    <a:lumOff val="50000"/>
                  </a:schemeClr>
                </a:solidFill>
              </a:rPr>
              <a:t>。</a:t>
            </a:r>
            <a:r>
              <a:rPr lang="zh-CN" altLang="en-US" sz="1600" kern="0" noProof="1">
                <a:solidFill>
                  <a:schemeClr val="tx1">
                    <a:lumMod val="50000"/>
                    <a:lumOff val="50000"/>
                  </a:schemeClr>
                </a:solidFill>
              </a:rPr>
              <a:t>您的内容打在这里，或者通过复制您的文本后，在此框中选择</a:t>
            </a:r>
            <a:r>
              <a:rPr lang="zh-CN" altLang="en-US" sz="1600" kern="0" noProof="1" smtClean="0">
                <a:solidFill>
                  <a:schemeClr val="tx1">
                    <a:lumMod val="50000"/>
                    <a:lumOff val="50000"/>
                  </a:schemeClr>
                </a:solidFill>
              </a:rPr>
              <a:t>粘贴</a:t>
            </a:r>
            <a:endParaRPr lang="en-US" altLang="zh-CN" sz="1600" kern="0" noProof="1">
              <a:solidFill>
                <a:schemeClr val="tx1">
                  <a:lumMod val="50000"/>
                  <a:lumOff val="50000"/>
                </a:schemeClr>
              </a:solidFill>
            </a:endParaRPr>
          </a:p>
        </p:txBody>
      </p:sp>
    </p:spTree>
  </p:cSld>
  <p:clrMapOvr>
    <a:masterClrMapping/>
  </p:clrMapOvr>
  <p:transition spd="slow" advClick="0" advTm="0">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Effect transition="in" filter="fade">
                                      <p:cBhvr>
                                        <p:cTn id="9" dur="1000"/>
                                        <p:tgtEl>
                                          <p:spTgt spid="5"/>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3" presetClass="entr" presetSubtype="16" fill="hold" nodeType="clickEffect">
                                  <p:stCondLst>
                                    <p:cond delay="0"/>
                                  </p:stCondLst>
                                  <p:childTnLst>
                                    <p:set>
                                      <p:cBhvr>
                                        <p:cTn id="13" dur="1" fill="hold">
                                          <p:stCondLst>
                                            <p:cond delay="0"/>
                                          </p:stCondLst>
                                        </p:cTn>
                                        <p:tgtEl>
                                          <p:spTgt spid="13"/>
                                        </p:tgtEl>
                                        <p:attrNameLst>
                                          <p:attrName>style.visibility</p:attrName>
                                        </p:attrNameLst>
                                      </p:cBhvr>
                                      <p:to>
                                        <p:strVal val="visible"/>
                                      </p:to>
                                    </p:set>
                                    <p:anim calcmode="lin" valueType="num">
                                      <p:cBhvr>
                                        <p:cTn id="14" dur="1000" fill="hold"/>
                                        <p:tgtEl>
                                          <p:spTgt spid="13"/>
                                        </p:tgtEl>
                                        <p:attrNameLst>
                                          <p:attrName>ppt_w</p:attrName>
                                        </p:attrNameLst>
                                      </p:cBhvr>
                                      <p:tavLst>
                                        <p:tav tm="0">
                                          <p:val>
                                            <p:fltVal val="0"/>
                                          </p:val>
                                        </p:tav>
                                        <p:tav tm="100000">
                                          <p:val>
                                            <p:strVal val="#ppt_w"/>
                                          </p:val>
                                        </p:tav>
                                      </p:tavLst>
                                    </p:anim>
                                    <p:anim calcmode="lin" valueType="num">
                                      <p:cBhvr>
                                        <p:cTn id="15" dur="1000" fill="hold"/>
                                        <p:tgtEl>
                                          <p:spTgt spid="13"/>
                                        </p:tgtEl>
                                        <p:attrNameLst>
                                          <p:attrName>ppt_h</p:attrName>
                                        </p:attrNameLst>
                                      </p:cBhvr>
                                      <p:tavLst>
                                        <p:tav tm="0">
                                          <p:val>
                                            <p:fltVal val="0"/>
                                          </p:val>
                                        </p:tav>
                                        <p:tav tm="100000">
                                          <p:val>
                                            <p:strVal val="#ppt_h"/>
                                          </p:val>
                                        </p:tav>
                                      </p:tavLst>
                                    </p:anim>
                                    <p:animEffect transition="in" filter="fade">
                                      <p:cBhvr>
                                        <p:cTn id="16" dur="1000"/>
                                        <p:tgtEl>
                                          <p:spTgt spid="13"/>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53" presetClass="entr" presetSubtype="16" fill="hold" nodeType="clickEffect">
                                  <p:stCondLst>
                                    <p:cond delay="0"/>
                                  </p:stCondLst>
                                  <p:childTnLst>
                                    <p:set>
                                      <p:cBhvr>
                                        <p:cTn id="20" dur="1" fill="hold">
                                          <p:stCondLst>
                                            <p:cond delay="0"/>
                                          </p:stCondLst>
                                        </p:cTn>
                                        <p:tgtEl>
                                          <p:spTgt spid="21"/>
                                        </p:tgtEl>
                                        <p:attrNameLst>
                                          <p:attrName>style.visibility</p:attrName>
                                        </p:attrNameLst>
                                      </p:cBhvr>
                                      <p:to>
                                        <p:strVal val="visible"/>
                                      </p:to>
                                    </p:set>
                                    <p:anim calcmode="lin" valueType="num">
                                      <p:cBhvr>
                                        <p:cTn id="21" dur="1000" fill="hold"/>
                                        <p:tgtEl>
                                          <p:spTgt spid="21"/>
                                        </p:tgtEl>
                                        <p:attrNameLst>
                                          <p:attrName>ppt_w</p:attrName>
                                        </p:attrNameLst>
                                      </p:cBhvr>
                                      <p:tavLst>
                                        <p:tav tm="0">
                                          <p:val>
                                            <p:fltVal val="0"/>
                                          </p:val>
                                        </p:tav>
                                        <p:tav tm="100000">
                                          <p:val>
                                            <p:strVal val="#ppt_w"/>
                                          </p:val>
                                        </p:tav>
                                      </p:tavLst>
                                    </p:anim>
                                    <p:anim calcmode="lin" valueType="num">
                                      <p:cBhvr>
                                        <p:cTn id="22" dur="1000" fill="hold"/>
                                        <p:tgtEl>
                                          <p:spTgt spid="21"/>
                                        </p:tgtEl>
                                        <p:attrNameLst>
                                          <p:attrName>ppt_h</p:attrName>
                                        </p:attrNameLst>
                                      </p:cBhvr>
                                      <p:tavLst>
                                        <p:tav tm="0">
                                          <p:val>
                                            <p:fltVal val="0"/>
                                          </p:val>
                                        </p:tav>
                                        <p:tav tm="100000">
                                          <p:val>
                                            <p:strVal val="#ppt_h"/>
                                          </p:val>
                                        </p:tav>
                                      </p:tavLst>
                                    </p:anim>
                                    <p:animEffect transition="in" filter="fade">
                                      <p:cBhvr>
                                        <p:cTn id="23" dur="1000"/>
                                        <p:tgtEl>
                                          <p:spTgt spid="21"/>
                                        </p:tgtEl>
                                      </p:cBhvr>
                                    </p:animEffect>
                                  </p:childTnLst>
                                </p:cTn>
                              </p:par>
                            </p:childTnLst>
                          </p:cTn>
                        </p:par>
                        <p:par>
                          <p:cTn id="24" fill="hold" nodeType="afterGroup">
                            <p:stCondLst>
                              <p:cond delay="1000"/>
                            </p:stCondLst>
                            <p:childTnLst>
                              <p:par>
                                <p:cTn id="25" presetID="16" presetClass="entr" presetSubtype="21" fill="hold" grpId="0" nodeType="after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barn(inVertical)">
                                      <p:cBhvr>
                                        <p:cTn id="27"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标注 2"/>
          <p:cNvSpPr/>
          <p:nvPr/>
        </p:nvSpPr>
        <p:spPr>
          <a:xfrm>
            <a:off x="5282083" y="117454"/>
            <a:ext cx="2583542" cy="508000"/>
          </a:xfrm>
          <a:prstGeom prst="wedgeRectCallout">
            <a:avLst/>
          </a:prstGeom>
          <a:noFill/>
          <a:ln>
            <a:solidFill>
              <a:schemeClr val="bg1"/>
            </a:solidFill>
          </a:ln>
          <a:effectLst>
            <a:glow rad="88900">
              <a:srgbClr val="FFC000">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44037" name="文本框 3"/>
          <p:cNvSpPr txBox="1">
            <a:spLocks noChangeArrowheads="1"/>
          </p:cNvSpPr>
          <p:nvPr/>
        </p:nvSpPr>
        <p:spPr bwMode="auto">
          <a:xfrm>
            <a:off x="5429250" y="171450"/>
            <a:ext cx="22891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r>
              <a:rPr lang="zh-CN" altLang="en-US" sz="2000">
                <a:latin typeface="微软雅黑" pitchFamily="34" charset="-122"/>
                <a:ea typeface="微软雅黑" pitchFamily="34" charset="-122"/>
              </a:rPr>
              <a:t>单击此处添加标题</a:t>
            </a:r>
          </a:p>
        </p:txBody>
      </p:sp>
      <p:grpSp>
        <p:nvGrpSpPr>
          <p:cNvPr id="5" name="组合 4"/>
          <p:cNvGrpSpPr>
            <a:grpSpLocks/>
          </p:cNvGrpSpPr>
          <p:nvPr/>
        </p:nvGrpSpPr>
        <p:grpSpPr bwMode="auto">
          <a:xfrm>
            <a:off x="1563688" y="1747838"/>
            <a:ext cx="1839912" cy="3873500"/>
            <a:chOff x="1563777" y="1747578"/>
            <a:chExt cx="1839650" cy="3873783"/>
          </a:xfrm>
        </p:grpSpPr>
        <p:sp>
          <p:nvSpPr>
            <p:cNvPr id="6" name="圆角矩形 5"/>
            <p:cNvSpPr/>
            <p:nvPr/>
          </p:nvSpPr>
          <p:spPr>
            <a:xfrm>
              <a:off x="1573132" y="1849008"/>
              <a:ext cx="1821437" cy="3772353"/>
            </a:xfrm>
            <a:prstGeom prst="roundRect">
              <a:avLst>
                <a:gd name="adj" fmla="val 10427"/>
              </a:avLst>
            </a:prstGeom>
            <a:solidFill>
              <a:srgbClr val="F5F5F5"/>
            </a:solidFill>
            <a:ln w="19050">
              <a:gradFill flip="none" rotWithShape="1">
                <a:gsLst>
                  <a:gs pos="0">
                    <a:schemeClr val="bg1"/>
                  </a:gs>
                  <a:gs pos="100000">
                    <a:schemeClr val="bg1">
                      <a:lumMod val="85000"/>
                    </a:schemeClr>
                  </a:gs>
                </a:gsLst>
                <a:lin ang="2700000" scaled="1"/>
                <a:tileRect/>
              </a:gradFill>
            </a:ln>
            <a:effectLst>
              <a:outerShdw blurRad="152400" dist="76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nvGrpSpPr>
            <p:cNvPr id="44117" name="组合 6"/>
            <p:cNvGrpSpPr>
              <a:grpSpLocks/>
            </p:cNvGrpSpPr>
            <p:nvPr/>
          </p:nvGrpSpPr>
          <p:grpSpPr bwMode="auto">
            <a:xfrm>
              <a:off x="1645229" y="1747578"/>
              <a:ext cx="1677242" cy="1677242"/>
              <a:chOff x="5219336" y="1411604"/>
              <a:chExt cx="2903584" cy="2903584"/>
            </a:xfrm>
          </p:grpSpPr>
          <p:sp>
            <p:nvSpPr>
              <p:cNvPr id="21" name="椭圆 20"/>
              <p:cNvSpPr/>
              <p:nvPr/>
            </p:nvSpPr>
            <p:spPr>
              <a:xfrm>
                <a:off x="5219336" y="1411604"/>
                <a:ext cx="2903584" cy="2903584"/>
              </a:xfrm>
              <a:prstGeom prst="ellipse">
                <a:avLst/>
              </a:prstGeom>
              <a:gradFill flip="none" rotWithShape="1">
                <a:gsLst>
                  <a:gs pos="0">
                    <a:srgbClr val="F9F9F9"/>
                  </a:gs>
                  <a:gs pos="100000">
                    <a:srgbClr val="E0E0E0"/>
                  </a:gs>
                </a:gsLst>
                <a:lin ang="2700000" scaled="1"/>
                <a:tileRect/>
              </a:gradFill>
              <a:ln w="31750">
                <a:noFill/>
              </a:ln>
              <a:effectLst>
                <a:softEdge rad="2159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2" name="椭圆 21"/>
              <p:cNvSpPr/>
              <p:nvPr/>
            </p:nvSpPr>
            <p:spPr>
              <a:xfrm>
                <a:off x="5787323" y="1979591"/>
                <a:ext cx="1767610" cy="1767610"/>
              </a:xfrm>
              <a:prstGeom prst="ellipse">
                <a:avLst/>
              </a:prstGeom>
              <a:gradFill>
                <a:gsLst>
                  <a:gs pos="100000">
                    <a:schemeClr val="bg1"/>
                  </a:gs>
                  <a:gs pos="0">
                    <a:srgbClr val="D1D1D1"/>
                  </a:gs>
                </a:gsLst>
                <a:lin ang="2700000" scaled="1"/>
              </a:gra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3" name="椭圆 22"/>
              <p:cNvSpPr/>
              <p:nvPr/>
            </p:nvSpPr>
            <p:spPr>
              <a:xfrm>
                <a:off x="5954887" y="2148183"/>
                <a:ext cx="1431622" cy="1429182"/>
              </a:xfrm>
              <a:prstGeom prst="ellipse">
                <a:avLst/>
              </a:prstGeom>
              <a:solidFill>
                <a:srgbClr val="FB5F0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4" name="椭圆 23"/>
              <p:cNvSpPr/>
              <p:nvPr/>
            </p:nvSpPr>
            <p:spPr>
              <a:xfrm>
                <a:off x="6012592" y="2205899"/>
                <a:ext cx="1316212" cy="1313748"/>
              </a:xfrm>
              <a:prstGeom prst="ellipse">
                <a:avLst/>
              </a:prstGeom>
              <a:gradFill>
                <a:gsLst>
                  <a:gs pos="0">
                    <a:srgbClr val="F7F7F7"/>
                  </a:gs>
                  <a:gs pos="100000">
                    <a:srgbClr val="D1D1D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5" name="椭圆 24"/>
              <p:cNvSpPr/>
              <p:nvPr/>
            </p:nvSpPr>
            <p:spPr>
              <a:xfrm>
                <a:off x="6078822" y="2271090"/>
                <a:ext cx="1184612" cy="1184612"/>
              </a:xfrm>
              <a:prstGeom prst="ellipse">
                <a:avLst/>
              </a:prstGeom>
              <a:gradFill>
                <a:gsLst>
                  <a:gs pos="0">
                    <a:schemeClr val="bg1"/>
                  </a:gs>
                  <a:gs pos="100000">
                    <a:srgbClr val="D1D1D1"/>
                  </a:gs>
                </a:gsLst>
                <a:lin ang="2700000" scaled="1"/>
              </a:gradFill>
              <a:ln w="31750">
                <a:gradFill flip="none" rotWithShape="1">
                  <a:gsLst>
                    <a:gs pos="0">
                      <a:schemeClr val="bg1">
                        <a:lumMod val="75000"/>
                      </a:schemeClr>
                    </a:gs>
                    <a:gs pos="100000">
                      <a:schemeClr val="bg1"/>
                    </a:gs>
                  </a:gsLst>
                  <a:lin ang="2700000" scaled="1"/>
                  <a:tileRect/>
                </a:gradFill>
              </a:ln>
              <a:effectLst>
                <a:innerShdw blurRad="762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grpSp>
          <p:nvGrpSpPr>
            <p:cNvPr id="44118" name="组合 7"/>
            <p:cNvGrpSpPr>
              <a:grpSpLocks/>
            </p:cNvGrpSpPr>
            <p:nvPr/>
          </p:nvGrpSpPr>
          <p:grpSpPr bwMode="auto">
            <a:xfrm>
              <a:off x="1961995" y="2314781"/>
              <a:ext cx="1034186" cy="508570"/>
              <a:chOff x="2615293" y="1775288"/>
              <a:chExt cx="1034186" cy="508570"/>
            </a:xfrm>
          </p:grpSpPr>
          <p:sp>
            <p:nvSpPr>
              <p:cNvPr id="44125" name="文本框 18"/>
              <p:cNvSpPr txBox="1">
                <a:spLocks noChangeArrowheads="1"/>
              </p:cNvSpPr>
              <p:nvPr/>
            </p:nvSpPr>
            <p:spPr bwMode="auto">
              <a:xfrm>
                <a:off x="2615293" y="1775288"/>
                <a:ext cx="103051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a:r>
                  <a:rPr lang="en-US" altLang="zh-CN" sz="2400">
                    <a:solidFill>
                      <a:srgbClr val="FB5F05"/>
                    </a:solidFill>
                    <a:latin typeface="Impact" pitchFamily="34" charset="0"/>
                  </a:rPr>
                  <a:t>01</a:t>
                </a:r>
                <a:endParaRPr lang="zh-CN" altLang="en-US" sz="2400">
                  <a:solidFill>
                    <a:srgbClr val="FB5F05"/>
                  </a:solidFill>
                  <a:latin typeface="Impact" pitchFamily="34" charset="0"/>
                </a:endParaRPr>
              </a:p>
            </p:txBody>
          </p:sp>
          <p:sp>
            <p:nvSpPr>
              <p:cNvPr id="20" name="文本框 19"/>
              <p:cNvSpPr txBox="1"/>
              <p:nvPr/>
            </p:nvSpPr>
            <p:spPr>
              <a:xfrm>
                <a:off x="2618655" y="2068572"/>
                <a:ext cx="1030142" cy="215916"/>
              </a:xfrm>
              <a:prstGeom prst="rect">
                <a:avLst/>
              </a:prstGeom>
              <a:noFill/>
            </p:spPr>
            <p:txBody>
              <a:bodyPr>
                <a:spAutoFit/>
              </a:bodyPr>
              <a:lstStyle/>
              <a:p>
                <a:pPr algn="ctr">
                  <a:defRPr/>
                </a:pPr>
                <a:r>
                  <a:rPr lang="en-US" altLang="zh-CN" sz="800" dirty="0">
                    <a:solidFill>
                      <a:schemeClr val="tx1">
                        <a:lumMod val="50000"/>
                        <a:lumOff val="50000"/>
                      </a:schemeClr>
                    </a:solidFill>
                    <a:latin typeface="LiHei Pro" panose="020B0500000000000000" pitchFamily="34" charset="-122"/>
                    <a:ea typeface="LiHei Pro" panose="020B0500000000000000" pitchFamily="34" charset="-122"/>
                  </a:rPr>
                  <a:t>OPTION</a:t>
                </a:r>
                <a:endParaRPr lang="zh-CN" altLang="en-US" sz="800" dirty="0">
                  <a:solidFill>
                    <a:schemeClr val="tx1">
                      <a:lumMod val="50000"/>
                      <a:lumOff val="50000"/>
                    </a:schemeClr>
                  </a:solidFill>
                  <a:latin typeface="LiHei Pro" panose="020B0500000000000000" pitchFamily="34" charset="-122"/>
                  <a:ea typeface="LiHei Pro" panose="020B0500000000000000" pitchFamily="34" charset="-122"/>
                </a:endParaRPr>
              </a:p>
            </p:txBody>
          </p:sp>
        </p:grpSp>
        <p:sp>
          <p:nvSpPr>
            <p:cNvPr id="9" name="矩形 8"/>
            <p:cNvSpPr/>
            <p:nvPr/>
          </p:nvSpPr>
          <p:spPr>
            <a:xfrm>
              <a:off x="1563777" y="3427276"/>
              <a:ext cx="1839650" cy="2698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0" name="矩形 9"/>
            <p:cNvSpPr/>
            <p:nvPr/>
          </p:nvSpPr>
          <p:spPr>
            <a:xfrm>
              <a:off x="1563777" y="5116499"/>
              <a:ext cx="1839650" cy="25402"/>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nvGrpSpPr>
            <p:cNvPr id="44121" name="组合 10"/>
            <p:cNvGrpSpPr>
              <a:grpSpLocks/>
            </p:cNvGrpSpPr>
            <p:nvPr/>
          </p:nvGrpSpPr>
          <p:grpSpPr bwMode="auto">
            <a:xfrm>
              <a:off x="1700983" y="4046832"/>
              <a:ext cx="1565237" cy="931711"/>
              <a:chOff x="1891878" y="3593218"/>
              <a:chExt cx="1565237" cy="931711"/>
            </a:xfrm>
          </p:grpSpPr>
          <p:sp>
            <p:nvSpPr>
              <p:cNvPr id="17" name="文本框 16"/>
              <p:cNvSpPr txBox="1"/>
              <p:nvPr/>
            </p:nvSpPr>
            <p:spPr>
              <a:xfrm>
                <a:off x="1891177" y="3592832"/>
                <a:ext cx="1566639" cy="369914"/>
              </a:xfrm>
              <a:prstGeom prst="rect">
                <a:avLst/>
              </a:prstGeom>
              <a:noFill/>
            </p:spPr>
            <p:txBody>
              <a:bodyPr>
                <a:spAutoFit/>
              </a:bodyPr>
              <a:lstStyle/>
              <a:p>
                <a:pPr>
                  <a:defRPr/>
                </a:pPr>
                <a:r>
                  <a:rPr lang="zh-CN" altLang="en-US" dirty="0">
                    <a:solidFill>
                      <a:schemeClr val="tx1">
                        <a:lumMod val="75000"/>
                        <a:lumOff val="25000"/>
                      </a:schemeClr>
                    </a:solidFill>
                    <a:latin typeface="时尚中黑简体" panose="01010104010101010101" pitchFamily="2" charset="-122"/>
                    <a:ea typeface="时尚中黑简体" panose="01010104010101010101" pitchFamily="2" charset="-122"/>
                  </a:rPr>
                  <a:t>在此添加标题</a:t>
                </a:r>
              </a:p>
            </p:txBody>
          </p:sp>
          <p:sp>
            <p:nvSpPr>
              <p:cNvPr id="44124" name="文本框 17"/>
              <p:cNvSpPr txBox="1">
                <a:spLocks noChangeArrowheads="1"/>
              </p:cNvSpPr>
              <p:nvPr/>
            </p:nvSpPr>
            <p:spPr bwMode="auto">
              <a:xfrm>
                <a:off x="1897799" y="3878598"/>
                <a:ext cx="155931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just"/>
                <a:r>
                  <a:rPr lang="zh-CN" altLang="en-US" sz="1200">
                    <a:solidFill>
                      <a:srgbClr val="7F7F7F"/>
                    </a:solidFill>
                    <a:latin typeface="微软雅黑" pitchFamily="34" charset="-122"/>
                    <a:ea typeface="微软雅黑" pitchFamily="34" charset="-122"/>
                  </a:rPr>
                  <a:t>有中国最大的原创</a:t>
                </a:r>
                <a:r>
                  <a:rPr lang="en-US" altLang="zh-CN" sz="1200">
                    <a:solidFill>
                      <a:srgbClr val="7F7F7F"/>
                    </a:solidFill>
                    <a:latin typeface="微软雅黑" pitchFamily="34" charset="-122"/>
                    <a:ea typeface="微软雅黑" pitchFamily="34" charset="-122"/>
                  </a:rPr>
                  <a:t>PPT</a:t>
                </a:r>
                <a:r>
                  <a:rPr lang="zh-CN" altLang="en-US" sz="1200">
                    <a:solidFill>
                      <a:srgbClr val="7F7F7F"/>
                    </a:solidFill>
                    <a:latin typeface="微软雅黑" pitchFamily="34" charset="-122"/>
                    <a:ea typeface="微软雅黑" pitchFamily="34" charset="-122"/>
                  </a:rPr>
                  <a:t>素材站有中国最强的</a:t>
                </a:r>
                <a:r>
                  <a:rPr lang="en-US" altLang="zh-CN" sz="1200">
                    <a:solidFill>
                      <a:srgbClr val="7F7F7F"/>
                    </a:solidFill>
                    <a:latin typeface="微软雅黑" pitchFamily="34" charset="-122"/>
                    <a:ea typeface="微软雅黑" pitchFamily="34" charset="-122"/>
                  </a:rPr>
                  <a:t>PPT</a:t>
                </a:r>
                <a:r>
                  <a:rPr lang="zh-CN" altLang="en-US" sz="1200">
                    <a:solidFill>
                      <a:srgbClr val="7F7F7F"/>
                    </a:solidFill>
                    <a:latin typeface="微软雅黑" pitchFamily="34" charset="-122"/>
                    <a:ea typeface="微软雅黑" pitchFamily="34" charset="-122"/>
                  </a:rPr>
                  <a:t>制作团队</a:t>
                </a:r>
              </a:p>
            </p:txBody>
          </p:sp>
        </p:grpSp>
        <p:grpSp>
          <p:nvGrpSpPr>
            <p:cNvPr id="12" name="Group 4"/>
            <p:cNvGrpSpPr>
              <a:grpSpLocks noChangeAspect="1"/>
            </p:cNvGrpSpPr>
            <p:nvPr/>
          </p:nvGrpSpPr>
          <p:grpSpPr bwMode="auto">
            <a:xfrm>
              <a:off x="2336095" y="3709356"/>
              <a:ext cx="299144" cy="350562"/>
              <a:chOff x="1776" y="1776"/>
              <a:chExt cx="64" cy="75"/>
            </a:xfrm>
            <a:solidFill>
              <a:srgbClr val="FB5F05"/>
            </a:solidFill>
            <a:effectLst/>
          </p:grpSpPr>
          <p:sp>
            <p:nvSpPr>
              <p:cNvPr id="13" name="Freeform 5"/>
              <p:cNvSpPr>
                <a:spLocks/>
              </p:cNvSpPr>
              <p:nvPr/>
            </p:nvSpPr>
            <p:spPr bwMode="auto">
              <a:xfrm>
                <a:off x="1795" y="1779"/>
                <a:ext cx="29" cy="26"/>
              </a:xfrm>
              <a:custGeom>
                <a:avLst/>
                <a:gdLst>
                  <a:gd name="T0" fmla="*/ 5 w 11"/>
                  <a:gd name="T1" fmla="*/ 10 h 10"/>
                  <a:gd name="T2" fmla="*/ 5 w 11"/>
                  <a:gd name="T3" fmla="*/ 10 h 10"/>
                  <a:gd name="T4" fmla="*/ 11 w 11"/>
                  <a:gd name="T5" fmla="*/ 5 h 10"/>
                  <a:gd name="T6" fmla="*/ 5 w 11"/>
                  <a:gd name="T7" fmla="*/ 0 h 10"/>
                  <a:gd name="T8" fmla="*/ 5 w 11"/>
                  <a:gd name="T9" fmla="*/ 0 h 10"/>
                  <a:gd name="T10" fmla="*/ 0 w 11"/>
                  <a:gd name="T11" fmla="*/ 5 h 10"/>
                  <a:gd name="T12" fmla="*/ 5 w 11"/>
                  <a:gd name="T13" fmla="*/ 10 h 10"/>
                </a:gdLst>
                <a:ahLst/>
                <a:cxnLst>
                  <a:cxn ang="0">
                    <a:pos x="T0" y="T1"/>
                  </a:cxn>
                  <a:cxn ang="0">
                    <a:pos x="T2" y="T3"/>
                  </a:cxn>
                  <a:cxn ang="0">
                    <a:pos x="T4" y="T5"/>
                  </a:cxn>
                  <a:cxn ang="0">
                    <a:pos x="T6" y="T7"/>
                  </a:cxn>
                  <a:cxn ang="0">
                    <a:pos x="T8" y="T9"/>
                  </a:cxn>
                  <a:cxn ang="0">
                    <a:pos x="T10" y="T11"/>
                  </a:cxn>
                  <a:cxn ang="0">
                    <a:pos x="T12" y="T13"/>
                  </a:cxn>
                </a:cxnLst>
                <a:rect l="0" t="0" r="r" b="b"/>
                <a:pathLst>
                  <a:path w="11" h="10">
                    <a:moveTo>
                      <a:pt x="5" y="10"/>
                    </a:moveTo>
                    <a:cubicBezTo>
                      <a:pt x="5" y="10"/>
                      <a:pt x="5" y="10"/>
                      <a:pt x="5" y="10"/>
                    </a:cubicBezTo>
                    <a:cubicBezTo>
                      <a:pt x="8" y="10"/>
                      <a:pt x="11" y="8"/>
                      <a:pt x="11" y="5"/>
                    </a:cubicBezTo>
                    <a:cubicBezTo>
                      <a:pt x="11" y="2"/>
                      <a:pt x="8" y="0"/>
                      <a:pt x="5" y="0"/>
                    </a:cubicBezTo>
                    <a:cubicBezTo>
                      <a:pt x="5" y="0"/>
                      <a:pt x="5" y="0"/>
                      <a:pt x="5" y="0"/>
                    </a:cubicBezTo>
                    <a:cubicBezTo>
                      <a:pt x="2" y="1"/>
                      <a:pt x="0" y="3"/>
                      <a:pt x="0" y="5"/>
                    </a:cubicBezTo>
                    <a:cubicBezTo>
                      <a:pt x="0" y="8"/>
                      <a:pt x="2" y="10"/>
                      <a:pt x="5"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solidFill>
                    <a:prstClr val="black"/>
                  </a:solidFill>
                </a:endParaRPr>
              </a:p>
            </p:txBody>
          </p:sp>
          <p:sp>
            <p:nvSpPr>
              <p:cNvPr id="14" name="Freeform 6"/>
              <p:cNvSpPr>
                <a:spLocks/>
              </p:cNvSpPr>
              <p:nvPr/>
            </p:nvSpPr>
            <p:spPr bwMode="auto">
              <a:xfrm>
                <a:off x="1776" y="1810"/>
                <a:ext cx="64" cy="41"/>
              </a:xfrm>
              <a:custGeom>
                <a:avLst/>
                <a:gdLst>
                  <a:gd name="T0" fmla="*/ 23 w 24"/>
                  <a:gd name="T1" fmla="*/ 3 h 16"/>
                  <a:gd name="T2" fmla="*/ 19 w 24"/>
                  <a:gd name="T3" fmla="*/ 0 h 16"/>
                  <a:gd name="T4" fmla="*/ 19 w 24"/>
                  <a:gd name="T5" fmla="*/ 0 h 16"/>
                  <a:gd name="T6" fmla="*/ 17 w 24"/>
                  <a:gd name="T7" fmla="*/ 0 h 16"/>
                  <a:gd name="T8" fmla="*/ 15 w 24"/>
                  <a:gd name="T9" fmla="*/ 5 h 16"/>
                  <a:gd name="T10" fmla="*/ 12 w 24"/>
                  <a:gd name="T11" fmla="*/ 11 h 16"/>
                  <a:gd name="T12" fmla="*/ 14 w 24"/>
                  <a:gd name="T13" fmla="*/ 7 h 16"/>
                  <a:gd name="T14" fmla="*/ 13 w 24"/>
                  <a:gd name="T15" fmla="*/ 1 h 16"/>
                  <a:gd name="T16" fmla="*/ 13 w 24"/>
                  <a:gd name="T17" fmla="*/ 1 h 16"/>
                  <a:gd name="T18" fmla="*/ 12 w 24"/>
                  <a:gd name="T19" fmla="*/ 0 h 16"/>
                  <a:gd name="T20" fmla="*/ 12 w 24"/>
                  <a:gd name="T21" fmla="*/ 0 h 16"/>
                  <a:gd name="T22" fmla="*/ 12 w 24"/>
                  <a:gd name="T23" fmla="*/ 1 h 16"/>
                  <a:gd name="T24" fmla="*/ 12 w 24"/>
                  <a:gd name="T25" fmla="*/ 1 h 16"/>
                  <a:gd name="T26" fmla="*/ 11 w 24"/>
                  <a:gd name="T27" fmla="*/ 7 h 16"/>
                  <a:gd name="T28" fmla="*/ 10 w 24"/>
                  <a:gd name="T29" fmla="*/ 5 h 16"/>
                  <a:gd name="T30" fmla="*/ 8 w 24"/>
                  <a:gd name="T31" fmla="*/ 0 h 16"/>
                  <a:gd name="T32" fmla="*/ 5 w 24"/>
                  <a:gd name="T33" fmla="*/ 0 h 16"/>
                  <a:gd name="T34" fmla="*/ 5 w 24"/>
                  <a:gd name="T35" fmla="*/ 0 h 16"/>
                  <a:gd name="T36" fmla="*/ 1 w 24"/>
                  <a:gd name="T37" fmla="*/ 3 h 16"/>
                  <a:gd name="T38" fmla="*/ 0 w 24"/>
                  <a:gd name="T39" fmla="*/ 16 h 16"/>
                  <a:gd name="T40" fmla="*/ 4 w 24"/>
                  <a:gd name="T41" fmla="*/ 16 h 16"/>
                  <a:gd name="T42" fmla="*/ 4 w 24"/>
                  <a:gd name="T43" fmla="*/ 6 h 16"/>
                  <a:gd name="T44" fmla="*/ 5 w 24"/>
                  <a:gd name="T45" fmla="*/ 6 h 16"/>
                  <a:gd name="T46" fmla="*/ 5 w 24"/>
                  <a:gd name="T47" fmla="*/ 16 h 16"/>
                  <a:gd name="T48" fmla="*/ 12 w 24"/>
                  <a:gd name="T49" fmla="*/ 16 h 16"/>
                  <a:gd name="T50" fmla="*/ 19 w 24"/>
                  <a:gd name="T51" fmla="*/ 16 h 16"/>
                  <a:gd name="T52" fmla="*/ 19 w 24"/>
                  <a:gd name="T53" fmla="*/ 6 h 16"/>
                  <a:gd name="T54" fmla="*/ 19 w 24"/>
                  <a:gd name="T55" fmla="*/ 6 h 16"/>
                  <a:gd name="T56" fmla="*/ 20 w 24"/>
                  <a:gd name="T57" fmla="*/ 6 h 16"/>
                  <a:gd name="T58" fmla="*/ 20 w 24"/>
                  <a:gd name="T59" fmla="*/ 16 h 16"/>
                  <a:gd name="T60" fmla="*/ 23 w 24"/>
                  <a:gd name="T61" fmla="*/ 16 h 16"/>
                  <a:gd name="T62" fmla="*/ 23 w 24"/>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 h="16">
                    <a:moveTo>
                      <a:pt x="23" y="3"/>
                    </a:moveTo>
                    <a:cubicBezTo>
                      <a:pt x="22" y="1"/>
                      <a:pt x="20" y="0"/>
                      <a:pt x="19" y="0"/>
                    </a:cubicBezTo>
                    <a:cubicBezTo>
                      <a:pt x="19" y="0"/>
                      <a:pt x="19" y="0"/>
                      <a:pt x="19" y="0"/>
                    </a:cubicBezTo>
                    <a:cubicBezTo>
                      <a:pt x="17" y="0"/>
                      <a:pt x="17" y="0"/>
                      <a:pt x="17" y="0"/>
                    </a:cubicBezTo>
                    <a:cubicBezTo>
                      <a:pt x="15" y="5"/>
                      <a:pt x="15" y="5"/>
                      <a:pt x="15" y="5"/>
                    </a:cubicBezTo>
                    <a:cubicBezTo>
                      <a:pt x="12" y="11"/>
                      <a:pt x="12" y="11"/>
                      <a:pt x="12" y="11"/>
                    </a:cubicBezTo>
                    <a:cubicBezTo>
                      <a:pt x="14" y="7"/>
                      <a:pt x="14" y="7"/>
                      <a:pt x="14" y="7"/>
                    </a:cubicBezTo>
                    <a:cubicBezTo>
                      <a:pt x="13" y="1"/>
                      <a:pt x="13" y="1"/>
                      <a:pt x="13" y="1"/>
                    </a:cubicBezTo>
                    <a:cubicBezTo>
                      <a:pt x="13" y="1"/>
                      <a:pt x="13" y="1"/>
                      <a:pt x="13" y="1"/>
                    </a:cubicBezTo>
                    <a:cubicBezTo>
                      <a:pt x="13" y="0"/>
                      <a:pt x="13" y="0"/>
                      <a:pt x="12" y="0"/>
                    </a:cubicBezTo>
                    <a:cubicBezTo>
                      <a:pt x="12" y="0"/>
                      <a:pt x="12" y="0"/>
                      <a:pt x="12" y="0"/>
                    </a:cubicBezTo>
                    <a:cubicBezTo>
                      <a:pt x="12" y="0"/>
                      <a:pt x="12" y="0"/>
                      <a:pt x="12" y="1"/>
                    </a:cubicBezTo>
                    <a:cubicBezTo>
                      <a:pt x="12" y="1"/>
                      <a:pt x="12" y="1"/>
                      <a:pt x="12" y="1"/>
                    </a:cubicBezTo>
                    <a:cubicBezTo>
                      <a:pt x="11" y="7"/>
                      <a:pt x="11" y="7"/>
                      <a:pt x="11" y="7"/>
                    </a:cubicBezTo>
                    <a:cubicBezTo>
                      <a:pt x="10" y="5"/>
                      <a:pt x="10" y="5"/>
                      <a:pt x="10" y="5"/>
                    </a:cubicBezTo>
                    <a:cubicBezTo>
                      <a:pt x="8" y="0"/>
                      <a:pt x="8" y="0"/>
                      <a:pt x="8" y="0"/>
                    </a:cubicBezTo>
                    <a:cubicBezTo>
                      <a:pt x="5" y="0"/>
                      <a:pt x="5" y="0"/>
                      <a:pt x="5" y="0"/>
                    </a:cubicBezTo>
                    <a:cubicBezTo>
                      <a:pt x="5" y="0"/>
                      <a:pt x="5" y="0"/>
                      <a:pt x="5" y="0"/>
                    </a:cubicBezTo>
                    <a:cubicBezTo>
                      <a:pt x="3" y="0"/>
                      <a:pt x="2" y="1"/>
                      <a:pt x="1" y="3"/>
                    </a:cubicBezTo>
                    <a:cubicBezTo>
                      <a:pt x="0" y="5"/>
                      <a:pt x="0" y="11"/>
                      <a:pt x="0" y="16"/>
                    </a:cubicBezTo>
                    <a:cubicBezTo>
                      <a:pt x="4" y="16"/>
                      <a:pt x="4" y="16"/>
                      <a:pt x="4" y="16"/>
                    </a:cubicBezTo>
                    <a:cubicBezTo>
                      <a:pt x="4" y="6"/>
                      <a:pt x="4" y="6"/>
                      <a:pt x="4" y="6"/>
                    </a:cubicBezTo>
                    <a:cubicBezTo>
                      <a:pt x="4" y="6"/>
                      <a:pt x="4" y="6"/>
                      <a:pt x="5" y="6"/>
                    </a:cubicBezTo>
                    <a:cubicBezTo>
                      <a:pt x="5" y="16"/>
                      <a:pt x="5" y="16"/>
                      <a:pt x="5" y="16"/>
                    </a:cubicBezTo>
                    <a:cubicBezTo>
                      <a:pt x="12" y="16"/>
                      <a:pt x="12" y="16"/>
                      <a:pt x="12" y="16"/>
                    </a:cubicBezTo>
                    <a:cubicBezTo>
                      <a:pt x="19" y="16"/>
                      <a:pt x="19" y="16"/>
                      <a:pt x="19" y="16"/>
                    </a:cubicBezTo>
                    <a:cubicBezTo>
                      <a:pt x="19" y="6"/>
                      <a:pt x="19" y="6"/>
                      <a:pt x="19" y="6"/>
                    </a:cubicBezTo>
                    <a:cubicBezTo>
                      <a:pt x="19" y="6"/>
                      <a:pt x="19" y="6"/>
                      <a:pt x="19" y="6"/>
                    </a:cubicBezTo>
                    <a:cubicBezTo>
                      <a:pt x="19" y="6"/>
                      <a:pt x="20" y="6"/>
                      <a:pt x="20" y="6"/>
                    </a:cubicBezTo>
                    <a:cubicBezTo>
                      <a:pt x="20" y="16"/>
                      <a:pt x="20" y="16"/>
                      <a:pt x="20" y="16"/>
                    </a:cubicBezTo>
                    <a:cubicBezTo>
                      <a:pt x="23" y="16"/>
                      <a:pt x="23" y="16"/>
                      <a:pt x="23" y="16"/>
                    </a:cubicBezTo>
                    <a:cubicBezTo>
                      <a:pt x="24" y="11"/>
                      <a:pt x="24" y="5"/>
                      <a:pt x="23"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solidFill>
                    <a:prstClr val="black"/>
                  </a:solidFill>
                </a:endParaRPr>
              </a:p>
            </p:txBody>
          </p:sp>
          <p:sp>
            <p:nvSpPr>
              <p:cNvPr id="15" name="Freeform 7"/>
              <p:cNvSpPr>
                <a:spLocks/>
              </p:cNvSpPr>
              <p:nvPr/>
            </p:nvSpPr>
            <p:spPr bwMode="auto">
              <a:xfrm>
                <a:off x="1795" y="1776"/>
                <a:ext cx="29" cy="26"/>
              </a:xfrm>
              <a:custGeom>
                <a:avLst/>
                <a:gdLst>
                  <a:gd name="T0" fmla="*/ 5 w 11"/>
                  <a:gd name="T1" fmla="*/ 10 h 10"/>
                  <a:gd name="T2" fmla="*/ 5 w 11"/>
                  <a:gd name="T3" fmla="*/ 10 h 10"/>
                  <a:gd name="T4" fmla="*/ 11 w 11"/>
                  <a:gd name="T5" fmla="*/ 5 h 10"/>
                  <a:gd name="T6" fmla="*/ 5 w 11"/>
                  <a:gd name="T7" fmla="*/ 0 h 10"/>
                  <a:gd name="T8" fmla="*/ 5 w 11"/>
                  <a:gd name="T9" fmla="*/ 0 h 10"/>
                  <a:gd name="T10" fmla="*/ 0 w 11"/>
                  <a:gd name="T11" fmla="*/ 5 h 10"/>
                  <a:gd name="T12" fmla="*/ 5 w 11"/>
                  <a:gd name="T13" fmla="*/ 10 h 10"/>
                </a:gdLst>
                <a:ahLst/>
                <a:cxnLst>
                  <a:cxn ang="0">
                    <a:pos x="T0" y="T1"/>
                  </a:cxn>
                  <a:cxn ang="0">
                    <a:pos x="T2" y="T3"/>
                  </a:cxn>
                  <a:cxn ang="0">
                    <a:pos x="T4" y="T5"/>
                  </a:cxn>
                  <a:cxn ang="0">
                    <a:pos x="T6" y="T7"/>
                  </a:cxn>
                  <a:cxn ang="0">
                    <a:pos x="T8" y="T9"/>
                  </a:cxn>
                  <a:cxn ang="0">
                    <a:pos x="T10" y="T11"/>
                  </a:cxn>
                  <a:cxn ang="0">
                    <a:pos x="T12" y="T13"/>
                  </a:cxn>
                </a:cxnLst>
                <a:rect l="0" t="0" r="r" b="b"/>
                <a:pathLst>
                  <a:path w="11" h="10">
                    <a:moveTo>
                      <a:pt x="5" y="10"/>
                    </a:moveTo>
                    <a:cubicBezTo>
                      <a:pt x="5" y="10"/>
                      <a:pt x="5" y="10"/>
                      <a:pt x="5" y="10"/>
                    </a:cubicBezTo>
                    <a:cubicBezTo>
                      <a:pt x="8" y="10"/>
                      <a:pt x="11" y="8"/>
                      <a:pt x="11" y="5"/>
                    </a:cubicBezTo>
                    <a:cubicBezTo>
                      <a:pt x="11" y="2"/>
                      <a:pt x="8" y="0"/>
                      <a:pt x="5" y="0"/>
                    </a:cubicBezTo>
                    <a:cubicBezTo>
                      <a:pt x="5" y="0"/>
                      <a:pt x="5" y="0"/>
                      <a:pt x="5" y="0"/>
                    </a:cubicBezTo>
                    <a:cubicBezTo>
                      <a:pt x="2" y="1"/>
                      <a:pt x="0" y="3"/>
                      <a:pt x="0" y="5"/>
                    </a:cubicBezTo>
                    <a:cubicBezTo>
                      <a:pt x="0" y="8"/>
                      <a:pt x="2" y="10"/>
                      <a:pt x="5"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solidFill>
                    <a:prstClr val="black"/>
                  </a:solidFill>
                </a:endParaRPr>
              </a:p>
            </p:txBody>
          </p:sp>
          <p:sp>
            <p:nvSpPr>
              <p:cNvPr id="16" name="Freeform 8"/>
              <p:cNvSpPr>
                <a:spLocks/>
              </p:cNvSpPr>
              <p:nvPr/>
            </p:nvSpPr>
            <p:spPr bwMode="auto">
              <a:xfrm>
                <a:off x="1776" y="1807"/>
                <a:ext cx="64" cy="42"/>
              </a:xfrm>
              <a:custGeom>
                <a:avLst/>
                <a:gdLst>
                  <a:gd name="T0" fmla="*/ 23 w 24"/>
                  <a:gd name="T1" fmla="*/ 3 h 16"/>
                  <a:gd name="T2" fmla="*/ 19 w 24"/>
                  <a:gd name="T3" fmla="*/ 0 h 16"/>
                  <a:gd name="T4" fmla="*/ 19 w 24"/>
                  <a:gd name="T5" fmla="*/ 0 h 16"/>
                  <a:gd name="T6" fmla="*/ 17 w 24"/>
                  <a:gd name="T7" fmla="*/ 0 h 16"/>
                  <a:gd name="T8" fmla="*/ 15 w 24"/>
                  <a:gd name="T9" fmla="*/ 5 h 16"/>
                  <a:gd name="T10" fmla="*/ 12 w 24"/>
                  <a:gd name="T11" fmla="*/ 11 h 16"/>
                  <a:gd name="T12" fmla="*/ 14 w 24"/>
                  <a:gd name="T13" fmla="*/ 7 h 16"/>
                  <a:gd name="T14" fmla="*/ 13 w 24"/>
                  <a:gd name="T15" fmla="*/ 1 h 16"/>
                  <a:gd name="T16" fmla="*/ 13 w 24"/>
                  <a:gd name="T17" fmla="*/ 1 h 16"/>
                  <a:gd name="T18" fmla="*/ 12 w 24"/>
                  <a:gd name="T19" fmla="*/ 0 h 16"/>
                  <a:gd name="T20" fmla="*/ 12 w 24"/>
                  <a:gd name="T21" fmla="*/ 0 h 16"/>
                  <a:gd name="T22" fmla="*/ 12 w 24"/>
                  <a:gd name="T23" fmla="*/ 1 h 16"/>
                  <a:gd name="T24" fmla="*/ 12 w 24"/>
                  <a:gd name="T25" fmla="*/ 1 h 16"/>
                  <a:gd name="T26" fmla="*/ 11 w 24"/>
                  <a:gd name="T27" fmla="*/ 7 h 16"/>
                  <a:gd name="T28" fmla="*/ 10 w 24"/>
                  <a:gd name="T29" fmla="*/ 5 h 16"/>
                  <a:gd name="T30" fmla="*/ 8 w 24"/>
                  <a:gd name="T31" fmla="*/ 0 h 16"/>
                  <a:gd name="T32" fmla="*/ 5 w 24"/>
                  <a:gd name="T33" fmla="*/ 0 h 16"/>
                  <a:gd name="T34" fmla="*/ 5 w 24"/>
                  <a:gd name="T35" fmla="*/ 0 h 16"/>
                  <a:gd name="T36" fmla="*/ 1 w 24"/>
                  <a:gd name="T37" fmla="*/ 3 h 16"/>
                  <a:gd name="T38" fmla="*/ 0 w 24"/>
                  <a:gd name="T39" fmla="*/ 16 h 16"/>
                  <a:gd name="T40" fmla="*/ 4 w 24"/>
                  <a:gd name="T41" fmla="*/ 16 h 16"/>
                  <a:gd name="T42" fmla="*/ 4 w 24"/>
                  <a:gd name="T43" fmla="*/ 6 h 16"/>
                  <a:gd name="T44" fmla="*/ 5 w 24"/>
                  <a:gd name="T45" fmla="*/ 6 h 16"/>
                  <a:gd name="T46" fmla="*/ 5 w 24"/>
                  <a:gd name="T47" fmla="*/ 16 h 16"/>
                  <a:gd name="T48" fmla="*/ 12 w 24"/>
                  <a:gd name="T49" fmla="*/ 16 h 16"/>
                  <a:gd name="T50" fmla="*/ 19 w 24"/>
                  <a:gd name="T51" fmla="*/ 16 h 16"/>
                  <a:gd name="T52" fmla="*/ 19 w 24"/>
                  <a:gd name="T53" fmla="*/ 6 h 16"/>
                  <a:gd name="T54" fmla="*/ 19 w 24"/>
                  <a:gd name="T55" fmla="*/ 6 h 16"/>
                  <a:gd name="T56" fmla="*/ 20 w 24"/>
                  <a:gd name="T57" fmla="*/ 6 h 16"/>
                  <a:gd name="T58" fmla="*/ 20 w 24"/>
                  <a:gd name="T59" fmla="*/ 16 h 16"/>
                  <a:gd name="T60" fmla="*/ 23 w 24"/>
                  <a:gd name="T61" fmla="*/ 16 h 16"/>
                  <a:gd name="T62" fmla="*/ 23 w 24"/>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 h="16">
                    <a:moveTo>
                      <a:pt x="23" y="3"/>
                    </a:moveTo>
                    <a:cubicBezTo>
                      <a:pt x="22" y="1"/>
                      <a:pt x="20" y="0"/>
                      <a:pt x="19" y="0"/>
                    </a:cubicBezTo>
                    <a:cubicBezTo>
                      <a:pt x="19" y="0"/>
                      <a:pt x="19" y="0"/>
                      <a:pt x="19" y="0"/>
                    </a:cubicBezTo>
                    <a:cubicBezTo>
                      <a:pt x="17" y="0"/>
                      <a:pt x="17" y="0"/>
                      <a:pt x="17" y="0"/>
                    </a:cubicBezTo>
                    <a:cubicBezTo>
                      <a:pt x="15" y="5"/>
                      <a:pt x="15" y="5"/>
                      <a:pt x="15" y="5"/>
                    </a:cubicBezTo>
                    <a:cubicBezTo>
                      <a:pt x="12" y="11"/>
                      <a:pt x="12" y="11"/>
                      <a:pt x="12" y="11"/>
                    </a:cubicBezTo>
                    <a:cubicBezTo>
                      <a:pt x="14" y="7"/>
                      <a:pt x="14" y="7"/>
                      <a:pt x="14" y="7"/>
                    </a:cubicBezTo>
                    <a:cubicBezTo>
                      <a:pt x="13" y="1"/>
                      <a:pt x="13" y="1"/>
                      <a:pt x="13" y="1"/>
                    </a:cubicBezTo>
                    <a:cubicBezTo>
                      <a:pt x="13" y="1"/>
                      <a:pt x="13" y="1"/>
                      <a:pt x="13" y="1"/>
                    </a:cubicBezTo>
                    <a:cubicBezTo>
                      <a:pt x="13" y="0"/>
                      <a:pt x="13" y="0"/>
                      <a:pt x="12" y="0"/>
                    </a:cubicBezTo>
                    <a:cubicBezTo>
                      <a:pt x="12" y="0"/>
                      <a:pt x="12" y="0"/>
                      <a:pt x="12" y="0"/>
                    </a:cubicBezTo>
                    <a:cubicBezTo>
                      <a:pt x="12" y="0"/>
                      <a:pt x="12" y="0"/>
                      <a:pt x="12" y="1"/>
                    </a:cubicBezTo>
                    <a:cubicBezTo>
                      <a:pt x="12" y="1"/>
                      <a:pt x="12" y="1"/>
                      <a:pt x="12" y="1"/>
                    </a:cubicBezTo>
                    <a:cubicBezTo>
                      <a:pt x="11" y="7"/>
                      <a:pt x="11" y="7"/>
                      <a:pt x="11" y="7"/>
                    </a:cubicBezTo>
                    <a:cubicBezTo>
                      <a:pt x="10" y="5"/>
                      <a:pt x="10" y="5"/>
                      <a:pt x="10" y="5"/>
                    </a:cubicBezTo>
                    <a:cubicBezTo>
                      <a:pt x="8" y="0"/>
                      <a:pt x="8" y="0"/>
                      <a:pt x="8" y="0"/>
                    </a:cubicBezTo>
                    <a:cubicBezTo>
                      <a:pt x="5" y="0"/>
                      <a:pt x="5" y="0"/>
                      <a:pt x="5" y="0"/>
                    </a:cubicBezTo>
                    <a:cubicBezTo>
                      <a:pt x="5" y="0"/>
                      <a:pt x="5" y="0"/>
                      <a:pt x="5" y="0"/>
                    </a:cubicBezTo>
                    <a:cubicBezTo>
                      <a:pt x="3" y="0"/>
                      <a:pt x="2" y="1"/>
                      <a:pt x="1" y="3"/>
                    </a:cubicBezTo>
                    <a:cubicBezTo>
                      <a:pt x="0" y="5"/>
                      <a:pt x="0" y="11"/>
                      <a:pt x="0" y="16"/>
                    </a:cubicBezTo>
                    <a:cubicBezTo>
                      <a:pt x="4" y="16"/>
                      <a:pt x="4" y="16"/>
                      <a:pt x="4" y="16"/>
                    </a:cubicBezTo>
                    <a:cubicBezTo>
                      <a:pt x="4" y="6"/>
                      <a:pt x="4" y="6"/>
                      <a:pt x="4" y="6"/>
                    </a:cubicBezTo>
                    <a:cubicBezTo>
                      <a:pt x="4" y="6"/>
                      <a:pt x="4" y="6"/>
                      <a:pt x="5" y="6"/>
                    </a:cubicBezTo>
                    <a:cubicBezTo>
                      <a:pt x="5" y="16"/>
                      <a:pt x="5" y="16"/>
                      <a:pt x="5" y="16"/>
                    </a:cubicBezTo>
                    <a:cubicBezTo>
                      <a:pt x="12" y="16"/>
                      <a:pt x="12" y="16"/>
                      <a:pt x="12" y="16"/>
                    </a:cubicBezTo>
                    <a:cubicBezTo>
                      <a:pt x="19" y="16"/>
                      <a:pt x="19" y="16"/>
                      <a:pt x="19" y="16"/>
                    </a:cubicBezTo>
                    <a:cubicBezTo>
                      <a:pt x="19" y="6"/>
                      <a:pt x="19" y="6"/>
                      <a:pt x="19" y="6"/>
                    </a:cubicBezTo>
                    <a:cubicBezTo>
                      <a:pt x="19" y="6"/>
                      <a:pt x="19" y="6"/>
                      <a:pt x="19" y="6"/>
                    </a:cubicBezTo>
                    <a:cubicBezTo>
                      <a:pt x="19" y="6"/>
                      <a:pt x="20" y="6"/>
                      <a:pt x="20" y="6"/>
                    </a:cubicBezTo>
                    <a:cubicBezTo>
                      <a:pt x="20" y="16"/>
                      <a:pt x="20" y="16"/>
                      <a:pt x="20" y="16"/>
                    </a:cubicBezTo>
                    <a:cubicBezTo>
                      <a:pt x="23" y="16"/>
                      <a:pt x="23" y="16"/>
                      <a:pt x="23" y="16"/>
                    </a:cubicBezTo>
                    <a:cubicBezTo>
                      <a:pt x="24" y="11"/>
                      <a:pt x="24" y="5"/>
                      <a:pt x="23"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solidFill>
                    <a:prstClr val="black"/>
                  </a:solidFill>
                </a:endParaRPr>
              </a:p>
            </p:txBody>
          </p:sp>
        </p:grpSp>
      </p:grpSp>
      <p:grpSp>
        <p:nvGrpSpPr>
          <p:cNvPr id="26" name="组合 25"/>
          <p:cNvGrpSpPr>
            <a:grpSpLocks/>
          </p:cNvGrpSpPr>
          <p:nvPr/>
        </p:nvGrpSpPr>
        <p:grpSpPr bwMode="auto">
          <a:xfrm>
            <a:off x="3957638" y="1747838"/>
            <a:ext cx="1838325" cy="3873500"/>
            <a:chOff x="3957051" y="1747578"/>
            <a:chExt cx="1839650" cy="3873783"/>
          </a:xfrm>
        </p:grpSpPr>
        <p:sp>
          <p:nvSpPr>
            <p:cNvPr id="27" name="圆角矩形 26"/>
            <p:cNvSpPr/>
            <p:nvPr/>
          </p:nvSpPr>
          <p:spPr>
            <a:xfrm>
              <a:off x="3966406" y="1849008"/>
              <a:ext cx="1821437" cy="3772353"/>
            </a:xfrm>
            <a:prstGeom prst="roundRect">
              <a:avLst>
                <a:gd name="adj" fmla="val 10427"/>
              </a:avLst>
            </a:prstGeom>
            <a:solidFill>
              <a:srgbClr val="F5F5F5"/>
            </a:solidFill>
            <a:ln w="19050">
              <a:gradFill flip="none" rotWithShape="1">
                <a:gsLst>
                  <a:gs pos="0">
                    <a:schemeClr val="bg1"/>
                  </a:gs>
                  <a:gs pos="100000">
                    <a:schemeClr val="bg1">
                      <a:lumMod val="85000"/>
                    </a:schemeClr>
                  </a:gs>
                </a:gsLst>
                <a:lin ang="2700000" scaled="1"/>
                <a:tileRect/>
              </a:gradFill>
            </a:ln>
            <a:effectLst>
              <a:outerShdw blurRad="152400" dist="76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nvGrpSpPr>
            <p:cNvPr id="44093" name="组合 27"/>
            <p:cNvGrpSpPr>
              <a:grpSpLocks/>
            </p:cNvGrpSpPr>
            <p:nvPr/>
          </p:nvGrpSpPr>
          <p:grpSpPr bwMode="auto">
            <a:xfrm>
              <a:off x="4038503" y="1747578"/>
              <a:ext cx="1677242" cy="1677242"/>
              <a:chOff x="5219336" y="1411604"/>
              <a:chExt cx="2903584" cy="2903584"/>
            </a:xfrm>
          </p:grpSpPr>
          <p:sp>
            <p:nvSpPr>
              <p:cNvPr id="43" name="椭圆 42"/>
              <p:cNvSpPr/>
              <p:nvPr/>
            </p:nvSpPr>
            <p:spPr>
              <a:xfrm>
                <a:off x="5219336" y="1411604"/>
                <a:ext cx="2903584" cy="2903584"/>
              </a:xfrm>
              <a:prstGeom prst="ellipse">
                <a:avLst/>
              </a:prstGeom>
              <a:gradFill flip="none" rotWithShape="1">
                <a:gsLst>
                  <a:gs pos="0">
                    <a:srgbClr val="F9F9F9"/>
                  </a:gs>
                  <a:gs pos="100000">
                    <a:srgbClr val="E0E0E0"/>
                  </a:gs>
                </a:gsLst>
                <a:lin ang="2700000" scaled="1"/>
                <a:tileRect/>
              </a:gradFill>
              <a:ln w="31750">
                <a:noFill/>
              </a:ln>
              <a:effectLst>
                <a:softEdge rad="2159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44" name="椭圆 43"/>
              <p:cNvSpPr/>
              <p:nvPr/>
            </p:nvSpPr>
            <p:spPr>
              <a:xfrm>
                <a:off x="5787323" y="1979591"/>
                <a:ext cx="1767610" cy="1767610"/>
              </a:xfrm>
              <a:prstGeom prst="ellipse">
                <a:avLst/>
              </a:prstGeom>
              <a:gradFill>
                <a:gsLst>
                  <a:gs pos="100000">
                    <a:schemeClr val="bg1"/>
                  </a:gs>
                  <a:gs pos="0">
                    <a:srgbClr val="D1D1D1"/>
                  </a:gs>
                </a:gsLst>
                <a:lin ang="2700000" scaled="1"/>
              </a:gra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45" name="椭圆 44"/>
              <p:cNvSpPr/>
              <p:nvPr/>
            </p:nvSpPr>
            <p:spPr>
              <a:xfrm>
                <a:off x="5955645" y="2148183"/>
                <a:ext cx="1430107" cy="1429182"/>
              </a:xfrm>
              <a:prstGeom prst="ellipse">
                <a:avLst/>
              </a:prstGeom>
              <a:solidFill>
                <a:srgbClr val="FB5F0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46" name="椭圆 45"/>
              <p:cNvSpPr/>
              <p:nvPr/>
            </p:nvSpPr>
            <p:spPr>
              <a:xfrm>
                <a:off x="6013400" y="2205899"/>
                <a:ext cx="1314599" cy="1313748"/>
              </a:xfrm>
              <a:prstGeom prst="ellipse">
                <a:avLst/>
              </a:prstGeom>
              <a:gradFill>
                <a:gsLst>
                  <a:gs pos="0">
                    <a:srgbClr val="F7F7F7"/>
                  </a:gs>
                  <a:gs pos="100000">
                    <a:srgbClr val="D1D1D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47" name="椭圆 46"/>
              <p:cNvSpPr/>
              <p:nvPr/>
            </p:nvSpPr>
            <p:spPr>
              <a:xfrm>
                <a:off x="6078822" y="2271090"/>
                <a:ext cx="1184612" cy="1184612"/>
              </a:xfrm>
              <a:prstGeom prst="ellipse">
                <a:avLst/>
              </a:prstGeom>
              <a:gradFill>
                <a:gsLst>
                  <a:gs pos="0">
                    <a:schemeClr val="bg1"/>
                  </a:gs>
                  <a:gs pos="100000">
                    <a:srgbClr val="D1D1D1"/>
                  </a:gs>
                </a:gsLst>
                <a:lin ang="2700000" scaled="1"/>
              </a:gradFill>
              <a:ln w="31750">
                <a:gradFill flip="none" rotWithShape="1">
                  <a:gsLst>
                    <a:gs pos="0">
                      <a:schemeClr val="bg1">
                        <a:lumMod val="75000"/>
                      </a:schemeClr>
                    </a:gs>
                    <a:gs pos="100000">
                      <a:schemeClr val="bg1"/>
                    </a:gs>
                  </a:gsLst>
                  <a:lin ang="2700000" scaled="1"/>
                  <a:tileRect/>
                </a:gradFill>
              </a:ln>
              <a:effectLst>
                <a:innerShdw blurRad="762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grpSp>
          <p:nvGrpSpPr>
            <p:cNvPr id="44094" name="组合 28"/>
            <p:cNvGrpSpPr>
              <a:grpSpLocks/>
            </p:cNvGrpSpPr>
            <p:nvPr/>
          </p:nvGrpSpPr>
          <p:grpSpPr bwMode="auto">
            <a:xfrm>
              <a:off x="4355269" y="2314781"/>
              <a:ext cx="1034186" cy="508570"/>
              <a:chOff x="2615293" y="1775288"/>
              <a:chExt cx="1034186" cy="508570"/>
            </a:xfrm>
          </p:grpSpPr>
          <p:sp>
            <p:nvSpPr>
              <p:cNvPr id="44101" name="文本框 40"/>
              <p:cNvSpPr txBox="1">
                <a:spLocks noChangeArrowheads="1"/>
              </p:cNvSpPr>
              <p:nvPr/>
            </p:nvSpPr>
            <p:spPr bwMode="auto">
              <a:xfrm>
                <a:off x="2615293" y="1775288"/>
                <a:ext cx="103051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a:r>
                  <a:rPr lang="en-US" altLang="zh-CN" sz="2400">
                    <a:solidFill>
                      <a:srgbClr val="FB5F05"/>
                    </a:solidFill>
                    <a:latin typeface="Impact" pitchFamily="34" charset="0"/>
                  </a:rPr>
                  <a:t>02</a:t>
                </a:r>
                <a:endParaRPr lang="zh-CN" altLang="en-US" sz="2400">
                  <a:solidFill>
                    <a:srgbClr val="FB5F05"/>
                  </a:solidFill>
                  <a:latin typeface="Impact" pitchFamily="34" charset="0"/>
                </a:endParaRPr>
              </a:p>
            </p:txBody>
          </p:sp>
          <p:sp>
            <p:nvSpPr>
              <p:cNvPr id="42" name="文本框 41"/>
              <p:cNvSpPr txBox="1"/>
              <p:nvPr/>
            </p:nvSpPr>
            <p:spPr>
              <a:xfrm>
                <a:off x="2619002" y="2068572"/>
                <a:ext cx="1031031" cy="215916"/>
              </a:xfrm>
              <a:prstGeom prst="rect">
                <a:avLst/>
              </a:prstGeom>
              <a:noFill/>
            </p:spPr>
            <p:txBody>
              <a:bodyPr>
                <a:spAutoFit/>
              </a:bodyPr>
              <a:lstStyle/>
              <a:p>
                <a:pPr algn="ctr">
                  <a:defRPr/>
                </a:pPr>
                <a:r>
                  <a:rPr lang="en-US" altLang="zh-CN" sz="800" dirty="0">
                    <a:solidFill>
                      <a:schemeClr val="tx1">
                        <a:lumMod val="50000"/>
                        <a:lumOff val="50000"/>
                      </a:schemeClr>
                    </a:solidFill>
                    <a:latin typeface="LiHei Pro" panose="020B0500000000000000" pitchFamily="34" charset="-122"/>
                    <a:ea typeface="LiHei Pro" panose="020B0500000000000000" pitchFamily="34" charset="-122"/>
                  </a:rPr>
                  <a:t>OPTION</a:t>
                </a:r>
                <a:endParaRPr lang="zh-CN" altLang="en-US" sz="800" dirty="0">
                  <a:solidFill>
                    <a:schemeClr val="tx1">
                      <a:lumMod val="50000"/>
                      <a:lumOff val="50000"/>
                    </a:schemeClr>
                  </a:solidFill>
                  <a:latin typeface="LiHei Pro" panose="020B0500000000000000" pitchFamily="34" charset="-122"/>
                  <a:ea typeface="LiHei Pro" panose="020B0500000000000000" pitchFamily="34" charset="-122"/>
                </a:endParaRPr>
              </a:p>
            </p:txBody>
          </p:sp>
        </p:grpSp>
        <p:sp>
          <p:nvSpPr>
            <p:cNvPr id="30" name="矩形 29"/>
            <p:cNvSpPr/>
            <p:nvPr/>
          </p:nvSpPr>
          <p:spPr>
            <a:xfrm>
              <a:off x="3957051" y="3427276"/>
              <a:ext cx="1839650" cy="2698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31" name="矩形 30"/>
            <p:cNvSpPr/>
            <p:nvPr/>
          </p:nvSpPr>
          <p:spPr>
            <a:xfrm>
              <a:off x="3957051" y="5116499"/>
              <a:ext cx="1839650" cy="25402"/>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nvGrpSpPr>
            <p:cNvPr id="44097" name="组合 31"/>
            <p:cNvGrpSpPr>
              <a:grpSpLocks/>
            </p:cNvGrpSpPr>
            <p:nvPr/>
          </p:nvGrpSpPr>
          <p:grpSpPr bwMode="auto">
            <a:xfrm>
              <a:off x="4094257" y="4046832"/>
              <a:ext cx="1565237" cy="931711"/>
              <a:chOff x="1891878" y="3593218"/>
              <a:chExt cx="1565237" cy="931711"/>
            </a:xfrm>
          </p:grpSpPr>
          <p:sp>
            <p:nvSpPr>
              <p:cNvPr id="39" name="文本框 38"/>
              <p:cNvSpPr txBox="1"/>
              <p:nvPr/>
            </p:nvSpPr>
            <p:spPr>
              <a:xfrm>
                <a:off x="1891296" y="3592832"/>
                <a:ext cx="1566403" cy="369914"/>
              </a:xfrm>
              <a:prstGeom prst="rect">
                <a:avLst/>
              </a:prstGeom>
              <a:noFill/>
            </p:spPr>
            <p:txBody>
              <a:bodyPr>
                <a:spAutoFit/>
              </a:bodyPr>
              <a:lstStyle/>
              <a:p>
                <a:pPr>
                  <a:defRPr/>
                </a:pPr>
                <a:r>
                  <a:rPr lang="zh-CN" altLang="en-US" dirty="0">
                    <a:solidFill>
                      <a:schemeClr val="tx1">
                        <a:lumMod val="75000"/>
                        <a:lumOff val="25000"/>
                      </a:schemeClr>
                    </a:solidFill>
                    <a:latin typeface="时尚中黑简体" panose="01010104010101010101" pitchFamily="2" charset="-122"/>
                    <a:ea typeface="时尚中黑简体" panose="01010104010101010101" pitchFamily="2" charset="-122"/>
                  </a:rPr>
                  <a:t>在此添加标题</a:t>
                </a:r>
              </a:p>
            </p:txBody>
          </p:sp>
          <p:sp>
            <p:nvSpPr>
              <p:cNvPr id="44100" name="文本框 39"/>
              <p:cNvSpPr txBox="1">
                <a:spLocks noChangeArrowheads="1"/>
              </p:cNvSpPr>
              <p:nvPr/>
            </p:nvSpPr>
            <p:spPr bwMode="auto">
              <a:xfrm>
                <a:off x="1897799" y="3878598"/>
                <a:ext cx="155931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just"/>
                <a:r>
                  <a:rPr lang="zh-CN" altLang="en-US" sz="1200">
                    <a:solidFill>
                      <a:srgbClr val="7F7F7F"/>
                    </a:solidFill>
                    <a:latin typeface="微软雅黑" pitchFamily="34" charset="-122"/>
                    <a:ea typeface="微软雅黑" pitchFamily="34" charset="-122"/>
                  </a:rPr>
                  <a:t>有中国最大的原创</a:t>
                </a:r>
                <a:r>
                  <a:rPr lang="en-US" altLang="zh-CN" sz="1200">
                    <a:solidFill>
                      <a:srgbClr val="7F7F7F"/>
                    </a:solidFill>
                    <a:latin typeface="微软雅黑" pitchFamily="34" charset="-122"/>
                    <a:ea typeface="微软雅黑" pitchFamily="34" charset="-122"/>
                  </a:rPr>
                  <a:t>PPT</a:t>
                </a:r>
                <a:r>
                  <a:rPr lang="zh-CN" altLang="en-US" sz="1200">
                    <a:solidFill>
                      <a:srgbClr val="7F7F7F"/>
                    </a:solidFill>
                    <a:latin typeface="微软雅黑" pitchFamily="34" charset="-122"/>
                    <a:ea typeface="微软雅黑" pitchFamily="34" charset="-122"/>
                  </a:rPr>
                  <a:t>素材站有中国最强的</a:t>
                </a:r>
                <a:r>
                  <a:rPr lang="en-US" altLang="zh-CN" sz="1200">
                    <a:solidFill>
                      <a:srgbClr val="7F7F7F"/>
                    </a:solidFill>
                    <a:latin typeface="微软雅黑" pitchFamily="34" charset="-122"/>
                    <a:ea typeface="微软雅黑" pitchFamily="34" charset="-122"/>
                  </a:rPr>
                  <a:t>PPT</a:t>
                </a:r>
                <a:r>
                  <a:rPr lang="zh-CN" altLang="en-US" sz="1200">
                    <a:solidFill>
                      <a:srgbClr val="7F7F7F"/>
                    </a:solidFill>
                    <a:latin typeface="微软雅黑" pitchFamily="34" charset="-122"/>
                    <a:ea typeface="微软雅黑" pitchFamily="34" charset="-122"/>
                  </a:rPr>
                  <a:t>制作团队</a:t>
                </a:r>
              </a:p>
            </p:txBody>
          </p:sp>
        </p:grpSp>
        <p:grpSp>
          <p:nvGrpSpPr>
            <p:cNvPr id="33" name="Group 18"/>
            <p:cNvGrpSpPr>
              <a:grpSpLocks noChangeAspect="1"/>
            </p:cNvGrpSpPr>
            <p:nvPr/>
          </p:nvGrpSpPr>
          <p:grpSpPr bwMode="auto">
            <a:xfrm>
              <a:off x="4735807" y="3728937"/>
              <a:ext cx="334186" cy="311400"/>
              <a:chOff x="3802" y="2858"/>
              <a:chExt cx="616" cy="574"/>
            </a:xfrm>
            <a:solidFill>
              <a:srgbClr val="FB5F05"/>
            </a:solidFill>
            <a:effectLst/>
          </p:grpSpPr>
          <p:sp>
            <p:nvSpPr>
              <p:cNvPr id="34" name="Rectangle 19"/>
              <p:cNvSpPr>
                <a:spLocks noChangeArrowheads="1"/>
              </p:cNvSpPr>
              <p:nvPr/>
            </p:nvSpPr>
            <p:spPr bwMode="auto">
              <a:xfrm>
                <a:off x="3802" y="3205"/>
                <a:ext cx="129" cy="22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solidFill>
                    <a:prstClr val="black"/>
                  </a:solidFill>
                </a:endParaRPr>
              </a:p>
            </p:txBody>
          </p:sp>
          <p:sp>
            <p:nvSpPr>
              <p:cNvPr id="35" name="Rectangle 20"/>
              <p:cNvSpPr>
                <a:spLocks noChangeArrowheads="1"/>
              </p:cNvSpPr>
              <p:nvPr/>
            </p:nvSpPr>
            <p:spPr bwMode="auto">
              <a:xfrm>
                <a:off x="3964" y="3174"/>
                <a:ext cx="129" cy="25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solidFill>
                    <a:prstClr val="black"/>
                  </a:solidFill>
                </a:endParaRPr>
              </a:p>
            </p:txBody>
          </p:sp>
          <p:sp>
            <p:nvSpPr>
              <p:cNvPr id="36" name="Rectangle 21"/>
              <p:cNvSpPr>
                <a:spLocks noChangeArrowheads="1"/>
              </p:cNvSpPr>
              <p:nvPr/>
            </p:nvSpPr>
            <p:spPr bwMode="auto">
              <a:xfrm>
                <a:off x="4129" y="3131"/>
                <a:ext cx="129" cy="30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solidFill>
                    <a:prstClr val="black"/>
                  </a:solidFill>
                </a:endParaRPr>
              </a:p>
            </p:txBody>
          </p:sp>
          <p:sp>
            <p:nvSpPr>
              <p:cNvPr id="37" name="Rectangle 22"/>
              <p:cNvSpPr>
                <a:spLocks noChangeArrowheads="1"/>
              </p:cNvSpPr>
              <p:nvPr/>
            </p:nvSpPr>
            <p:spPr bwMode="auto">
              <a:xfrm>
                <a:off x="4289" y="3078"/>
                <a:ext cx="129" cy="3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a:solidFill>
                    <a:prstClr val="black"/>
                  </a:solidFill>
                </a:endParaRPr>
              </a:p>
            </p:txBody>
          </p:sp>
          <p:sp>
            <p:nvSpPr>
              <p:cNvPr id="38" name="Freeform 23"/>
              <p:cNvSpPr>
                <a:spLocks/>
              </p:cNvSpPr>
              <p:nvPr/>
            </p:nvSpPr>
            <p:spPr bwMode="auto">
              <a:xfrm>
                <a:off x="3888" y="2858"/>
                <a:ext cx="370" cy="270"/>
              </a:xfrm>
              <a:custGeom>
                <a:avLst/>
                <a:gdLst>
                  <a:gd name="T0" fmla="*/ 94 w 155"/>
                  <a:gd name="T1" fmla="*/ 21 h 113"/>
                  <a:gd name="T2" fmla="*/ 0 w 155"/>
                  <a:gd name="T3" fmla="*/ 72 h 113"/>
                  <a:gd name="T4" fmla="*/ 114 w 155"/>
                  <a:gd name="T5" fmla="*/ 63 h 113"/>
                  <a:gd name="T6" fmla="*/ 122 w 155"/>
                  <a:gd name="T7" fmla="*/ 82 h 113"/>
                  <a:gd name="T8" fmla="*/ 155 w 155"/>
                  <a:gd name="T9" fmla="*/ 0 h 113"/>
                  <a:gd name="T10" fmla="*/ 85 w 155"/>
                  <a:gd name="T11" fmla="*/ 2 h 113"/>
                  <a:gd name="T12" fmla="*/ 94 w 155"/>
                  <a:gd name="T13" fmla="*/ 21 h 113"/>
                </a:gdLst>
                <a:ahLst/>
                <a:cxnLst>
                  <a:cxn ang="0">
                    <a:pos x="T0" y="T1"/>
                  </a:cxn>
                  <a:cxn ang="0">
                    <a:pos x="T2" y="T3"/>
                  </a:cxn>
                  <a:cxn ang="0">
                    <a:pos x="T4" y="T5"/>
                  </a:cxn>
                  <a:cxn ang="0">
                    <a:pos x="T6" y="T7"/>
                  </a:cxn>
                  <a:cxn ang="0">
                    <a:pos x="T8" y="T9"/>
                  </a:cxn>
                  <a:cxn ang="0">
                    <a:pos x="T10" y="T11"/>
                  </a:cxn>
                  <a:cxn ang="0">
                    <a:pos x="T12" y="T13"/>
                  </a:cxn>
                </a:cxnLst>
                <a:rect l="0" t="0" r="r" b="b"/>
                <a:pathLst>
                  <a:path w="155" h="113">
                    <a:moveTo>
                      <a:pt x="94" y="21"/>
                    </a:moveTo>
                    <a:cubicBezTo>
                      <a:pt x="85" y="33"/>
                      <a:pt x="53" y="68"/>
                      <a:pt x="0" y="72"/>
                    </a:cubicBezTo>
                    <a:cubicBezTo>
                      <a:pt x="0" y="72"/>
                      <a:pt x="31" y="113"/>
                      <a:pt x="114" y="63"/>
                    </a:cubicBezTo>
                    <a:cubicBezTo>
                      <a:pt x="122" y="82"/>
                      <a:pt x="122" y="82"/>
                      <a:pt x="122" y="82"/>
                    </a:cubicBezTo>
                    <a:cubicBezTo>
                      <a:pt x="155" y="0"/>
                      <a:pt x="155" y="0"/>
                      <a:pt x="155" y="0"/>
                    </a:cubicBezTo>
                    <a:cubicBezTo>
                      <a:pt x="85" y="2"/>
                      <a:pt x="85" y="2"/>
                      <a:pt x="85" y="2"/>
                    </a:cubicBezTo>
                    <a:lnTo>
                      <a:pt x="94"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solidFill>
                    <a:prstClr val="black"/>
                  </a:solidFill>
                </a:endParaRPr>
              </a:p>
            </p:txBody>
          </p:sp>
        </p:grpSp>
      </p:grpSp>
      <p:grpSp>
        <p:nvGrpSpPr>
          <p:cNvPr id="48" name="组合 47"/>
          <p:cNvGrpSpPr>
            <a:grpSpLocks/>
          </p:cNvGrpSpPr>
          <p:nvPr/>
        </p:nvGrpSpPr>
        <p:grpSpPr bwMode="auto">
          <a:xfrm>
            <a:off x="6324600" y="1747838"/>
            <a:ext cx="1839913" cy="3873500"/>
            <a:chOff x="6324694" y="1747578"/>
            <a:chExt cx="1839650" cy="3873783"/>
          </a:xfrm>
        </p:grpSpPr>
        <p:sp>
          <p:nvSpPr>
            <p:cNvPr id="49" name="圆角矩形 48"/>
            <p:cNvSpPr/>
            <p:nvPr/>
          </p:nvSpPr>
          <p:spPr>
            <a:xfrm>
              <a:off x="6334049" y="1849008"/>
              <a:ext cx="1821437" cy="3772353"/>
            </a:xfrm>
            <a:prstGeom prst="roundRect">
              <a:avLst>
                <a:gd name="adj" fmla="val 10427"/>
              </a:avLst>
            </a:prstGeom>
            <a:solidFill>
              <a:srgbClr val="F5F5F5"/>
            </a:solidFill>
            <a:ln w="19050">
              <a:gradFill flip="none" rotWithShape="1">
                <a:gsLst>
                  <a:gs pos="0">
                    <a:schemeClr val="bg1"/>
                  </a:gs>
                  <a:gs pos="100000">
                    <a:schemeClr val="bg1">
                      <a:lumMod val="85000"/>
                    </a:schemeClr>
                  </a:gs>
                </a:gsLst>
                <a:lin ang="2700000" scaled="1"/>
                <a:tileRect/>
              </a:gradFill>
            </a:ln>
            <a:effectLst>
              <a:outerShdw blurRad="152400" dist="76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nvGrpSpPr>
            <p:cNvPr id="44069" name="组合 49"/>
            <p:cNvGrpSpPr>
              <a:grpSpLocks/>
            </p:cNvGrpSpPr>
            <p:nvPr/>
          </p:nvGrpSpPr>
          <p:grpSpPr bwMode="auto">
            <a:xfrm>
              <a:off x="6406146" y="1747578"/>
              <a:ext cx="1677242" cy="1677242"/>
              <a:chOff x="5219336" y="1411604"/>
              <a:chExt cx="2903584" cy="2903584"/>
            </a:xfrm>
          </p:grpSpPr>
          <p:sp>
            <p:nvSpPr>
              <p:cNvPr id="62" name="椭圆 61"/>
              <p:cNvSpPr/>
              <p:nvPr/>
            </p:nvSpPr>
            <p:spPr>
              <a:xfrm>
                <a:off x="5219336" y="1411604"/>
                <a:ext cx="2903584" cy="2903584"/>
              </a:xfrm>
              <a:prstGeom prst="ellipse">
                <a:avLst/>
              </a:prstGeom>
              <a:gradFill flip="none" rotWithShape="1">
                <a:gsLst>
                  <a:gs pos="0">
                    <a:srgbClr val="F9F9F9"/>
                  </a:gs>
                  <a:gs pos="100000">
                    <a:srgbClr val="E0E0E0"/>
                  </a:gs>
                </a:gsLst>
                <a:lin ang="2700000" scaled="1"/>
                <a:tileRect/>
              </a:gradFill>
              <a:ln w="31750">
                <a:noFill/>
              </a:ln>
              <a:effectLst>
                <a:softEdge rad="2159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63" name="椭圆 62"/>
              <p:cNvSpPr/>
              <p:nvPr/>
            </p:nvSpPr>
            <p:spPr>
              <a:xfrm>
                <a:off x="5787323" y="1979591"/>
                <a:ext cx="1767610" cy="1767610"/>
              </a:xfrm>
              <a:prstGeom prst="ellipse">
                <a:avLst/>
              </a:prstGeom>
              <a:gradFill>
                <a:gsLst>
                  <a:gs pos="100000">
                    <a:schemeClr val="bg1"/>
                  </a:gs>
                  <a:gs pos="0">
                    <a:srgbClr val="D1D1D1"/>
                  </a:gs>
                </a:gsLst>
                <a:lin ang="2700000" scaled="1"/>
              </a:gra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64" name="椭圆 63"/>
              <p:cNvSpPr/>
              <p:nvPr/>
            </p:nvSpPr>
            <p:spPr>
              <a:xfrm>
                <a:off x="5954888" y="2148183"/>
                <a:ext cx="1431620" cy="1429182"/>
              </a:xfrm>
              <a:prstGeom prst="ellipse">
                <a:avLst/>
              </a:prstGeom>
              <a:solidFill>
                <a:srgbClr val="FB5F0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65" name="椭圆 64"/>
              <p:cNvSpPr/>
              <p:nvPr/>
            </p:nvSpPr>
            <p:spPr>
              <a:xfrm>
                <a:off x="6012592" y="2205899"/>
                <a:ext cx="1316213" cy="1313748"/>
              </a:xfrm>
              <a:prstGeom prst="ellipse">
                <a:avLst/>
              </a:prstGeom>
              <a:gradFill>
                <a:gsLst>
                  <a:gs pos="0">
                    <a:srgbClr val="F7F7F7"/>
                  </a:gs>
                  <a:gs pos="100000">
                    <a:srgbClr val="D1D1D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66" name="椭圆 65"/>
              <p:cNvSpPr/>
              <p:nvPr/>
            </p:nvSpPr>
            <p:spPr>
              <a:xfrm>
                <a:off x="6078822" y="2271090"/>
                <a:ext cx="1184612" cy="1184612"/>
              </a:xfrm>
              <a:prstGeom prst="ellipse">
                <a:avLst/>
              </a:prstGeom>
              <a:gradFill>
                <a:gsLst>
                  <a:gs pos="0">
                    <a:schemeClr val="bg1"/>
                  </a:gs>
                  <a:gs pos="100000">
                    <a:srgbClr val="D1D1D1"/>
                  </a:gs>
                </a:gsLst>
                <a:lin ang="2700000" scaled="1"/>
              </a:gradFill>
              <a:ln w="31750">
                <a:gradFill flip="none" rotWithShape="1">
                  <a:gsLst>
                    <a:gs pos="0">
                      <a:schemeClr val="bg1">
                        <a:lumMod val="75000"/>
                      </a:schemeClr>
                    </a:gs>
                    <a:gs pos="100000">
                      <a:schemeClr val="bg1"/>
                    </a:gs>
                  </a:gsLst>
                  <a:lin ang="2700000" scaled="1"/>
                  <a:tileRect/>
                </a:gradFill>
              </a:ln>
              <a:effectLst>
                <a:innerShdw blurRad="762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grpSp>
          <p:nvGrpSpPr>
            <p:cNvPr id="44070" name="组合 50"/>
            <p:cNvGrpSpPr>
              <a:grpSpLocks/>
            </p:cNvGrpSpPr>
            <p:nvPr/>
          </p:nvGrpSpPr>
          <p:grpSpPr bwMode="auto">
            <a:xfrm>
              <a:off x="6722912" y="2314781"/>
              <a:ext cx="1034186" cy="508570"/>
              <a:chOff x="2615293" y="1775288"/>
              <a:chExt cx="1034186" cy="508570"/>
            </a:xfrm>
          </p:grpSpPr>
          <p:sp>
            <p:nvSpPr>
              <p:cNvPr id="44077" name="文本框 59"/>
              <p:cNvSpPr txBox="1">
                <a:spLocks noChangeArrowheads="1"/>
              </p:cNvSpPr>
              <p:nvPr/>
            </p:nvSpPr>
            <p:spPr bwMode="auto">
              <a:xfrm>
                <a:off x="2615293" y="1775288"/>
                <a:ext cx="103051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a:r>
                  <a:rPr lang="en-US" altLang="zh-CN" sz="2400">
                    <a:solidFill>
                      <a:srgbClr val="FB5F05"/>
                    </a:solidFill>
                    <a:latin typeface="Impact" pitchFamily="34" charset="0"/>
                  </a:rPr>
                  <a:t>03</a:t>
                </a:r>
                <a:endParaRPr lang="zh-CN" altLang="en-US" sz="2400">
                  <a:solidFill>
                    <a:srgbClr val="FB5F05"/>
                  </a:solidFill>
                  <a:latin typeface="Impact" pitchFamily="34" charset="0"/>
                </a:endParaRPr>
              </a:p>
            </p:txBody>
          </p:sp>
          <p:sp>
            <p:nvSpPr>
              <p:cNvPr id="61" name="文本框 60"/>
              <p:cNvSpPr txBox="1"/>
              <p:nvPr/>
            </p:nvSpPr>
            <p:spPr>
              <a:xfrm>
                <a:off x="2618656" y="2068572"/>
                <a:ext cx="1030140" cy="215916"/>
              </a:xfrm>
              <a:prstGeom prst="rect">
                <a:avLst/>
              </a:prstGeom>
              <a:noFill/>
            </p:spPr>
            <p:txBody>
              <a:bodyPr>
                <a:spAutoFit/>
              </a:bodyPr>
              <a:lstStyle/>
              <a:p>
                <a:pPr algn="ctr">
                  <a:defRPr/>
                </a:pPr>
                <a:r>
                  <a:rPr lang="en-US" altLang="zh-CN" sz="800" dirty="0">
                    <a:solidFill>
                      <a:schemeClr val="tx1">
                        <a:lumMod val="50000"/>
                        <a:lumOff val="50000"/>
                      </a:schemeClr>
                    </a:solidFill>
                    <a:latin typeface="LiHei Pro" panose="020B0500000000000000" pitchFamily="34" charset="-122"/>
                    <a:ea typeface="LiHei Pro" panose="020B0500000000000000" pitchFamily="34" charset="-122"/>
                  </a:rPr>
                  <a:t>OPTION</a:t>
                </a:r>
                <a:endParaRPr lang="zh-CN" altLang="en-US" sz="800" dirty="0">
                  <a:solidFill>
                    <a:schemeClr val="tx1">
                      <a:lumMod val="50000"/>
                      <a:lumOff val="50000"/>
                    </a:schemeClr>
                  </a:solidFill>
                  <a:latin typeface="LiHei Pro" panose="020B0500000000000000" pitchFamily="34" charset="-122"/>
                  <a:ea typeface="LiHei Pro" panose="020B0500000000000000" pitchFamily="34" charset="-122"/>
                </a:endParaRPr>
              </a:p>
            </p:txBody>
          </p:sp>
        </p:grpSp>
        <p:sp>
          <p:nvSpPr>
            <p:cNvPr id="52" name="矩形 51"/>
            <p:cNvSpPr/>
            <p:nvPr/>
          </p:nvSpPr>
          <p:spPr>
            <a:xfrm>
              <a:off x="6324694" y="3427276"/>
              <a:ext cx="1839650" cy="2698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53" name="矩形 52"/>
            <p:cNvSpPr/>
            <p:nvPr/>
          </p:nvSpPr>
          <p:spPr>
            <a:xfrm>
              <a:off x="6324694" y="5116499"/>
              <a:ext cx="1839650" cy="25402"/>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nvGrpSpPr>
            <p:cNvPr id="44073" name="组合 53"/>
            <p:cNvGrpSpPr>
              <a:grpSpLocks/>
            </p:cNvGrpSpPr>
            <p:nvPr/>
          </p:nvGrpSpPr>
          <p:grpSpPr bwMode="auto">
            <a:xfrm>
              <a:off x="6461900" y="4046832"/>
              <a:ext cx="1565237" cy="931711"/>
              <a:chOff x="1891878" y="3593218"/>
              <a:chExt cx="1565237" cy="931711"/>
            </a:xfrm>
          </p:grpSpPr>
          <p:sp>
            <p:nvSpPr>
              <p:cNvPr id="58" name="文本框 57"/>
              <p:cNvSpPr txBox="1"/>
              <p:nvPr/>
            </p:nvSpPr>
            <p:spPr>
              <a:xfrm>
                <a:off x="1891177" y="3592832"/>
                <a:ext cx="1566639" cy="369914"/>
              </a:xfrm>
              <a:prstGeom prst="rect">
                <a:avLst/>
              </a:prstGeom>
              <a:noFill/>
            </p:spPr>
            <p:txBody>
              <a:bodyPr>
                <a:spAutoFit/>
              </a:bodyPr>
              <a:lstStyle/>
              <a:p>
                <a:pPr>
                  <a:defRPr/>
                </a:pPr>
                <a:r>
                  <a:rPr lang="zh-CN" altLang="en-US" dirty="0">
                    <a:solidFill>
                      <a:schemeClr val="tx1">
                        <a:lumMod val="75000"/>
                        <a:lumOff val="25000"/>
                      </a:schemeClr>
                    </a:solidFill>
                    <a:latin typeface="时尚中黑简体" panose="01010104010101010101" pitchFamily="2" charset="-122"/>
                    <a:ea typeface="时尚中黑简体" panose="01010104010101010101" pitchFamily="2" charset="-122"/>
                  </a:rPr>
                  <a:t>在此添加标题</a:t>
                </a:r>
              </a:p>
            </p:txBody>
          </p:sp>
          <p:sp>
            <p:nvSpPr>
              <p:cNvPr id="44076" name="文本框 58"/>
              <p:cNvSpPr txBox="1">
                <a:spLocks noChangeArrowheads="1"/>
              </p:cNvSpPr>
              <p:nvPr/>
            </p:nvSpPr>
            <p:spPr bwMode="auto">
              <a:xfrm>
                <a:off x="1897799" y="3878598"/>
                <a:ext cx="155931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just"/>
                <a:r>
                  <a:rPr lang="zh-CN" altLang="en-US" sz="1200">
                    <a:solidFill>
                      <a:srgbClr val="7F7F7F"/>
                    </a:solidFill>
                    <a:latin typeface="微软雅黑" pitchFamily="34" charset="-122"/>
                    <a:ea typeface="微软雅黑" pitchFamily="34" charset="-122"/>
                  </a:rPr>
                  <a:t>有中国最大的原创</a:t>
                </a:r>
                <a:r>
                  <a:rPr lang="en-US" altLang="zh-CN" sz="1200">
                    <a:solidFill>
                      <a:srgbClr val="7F7F7F"/>
                    </a:solidFill>
                    <a:latin typeface="微软雅黑" pitchFamily="34" charset="-122"/>
                    <a:ea typeface="微软雅黑" pitchFamily="34" charset="-122"/>
                  </a:rPr>
                  <a:t>PPT</a:t>
                </a:r>
                <a:r>
                  <a:rPr lang="zh-CN" altLang="en-US" sz="1200">
                    <a:solidFill>
                      <a:srgbClr val="7F7F7F"/>
                    </a:solidFill>
                    <a:latin typeface="微软雅黑" pitchFamily="34" charset="-122"/>
                    <a:ea typeface="微软雅黑" pitchFamily="34" charset="-122"/>
                  </a:rPr>
                  <a:t>素材站有中国最强的</a:t>
                </a:r>
                <a:r>
                  <a:rPr lang="en-US" altLang="zh-CN" sz="1200">
                    <a:solidFill>
                      <a:srgbClr val="7F7F7F"/>
                    </a:solidFill>
                    <a:latin typeface="微软雅黑" pitchFamily="34" charset="-122"/>
                    <a:ea typeface="微软雅黑" pitchFamily="34" charset="-122"/>
                  </a:rPr>
                  <a:t>PPT</a:t>
                </a:r>
                <a:r>
                  <a:rPr lang="zh-CN" altLang="en-US" sz="1200">
                    <a:solidFill>
                      <a:srgbClr val="7F7F7F"/>
                    </a:solidFill>
                    <a:latin typeface="微软雅黑" pitchFamily="34" charset="-122"/>
                    <a:ea typeface="微软雅黑" pitchFamily="34" charset="-122"/>
                  </a:rPr>
                  <a:t>制作团队</a:t>
                </a:r>
              </a:p>
            </p:txBody>
          </p:sp>
        </p:grpSp>
        <p:grpSp>
          <p:nvGrpSpPr>
            <p:cNvPr id="55" name="Group 13"/>
            <p:cNvGrpSpPr>
              <a:grpSpLocks noChangeAspect="1"/>
            </p:cNvGrpSpPr>
            <p:nvPr/>
          </p:nvGrpSpPr>
          <p:grpSpPr bwMode="auto">
            <a:xfrm>
              <a:off x="7099636" y="3700085"/>
              <a:ext cx="364796" cy="369104"/>
              <a:chOff x="2426" y="2781"/>
              <a:chExt cx="593" cy="600"/>
            </a:xfrm>
            <a:solidFill>
              <a:srgbClr val="FB5F05"/>
            </a:solidFill>
            <a:effectLst/>
          </p:grpSpPr>
          <p:sp>
            <p:nvSpPr>
              <p:cNvPr id="56" name="Freeform 14"/>
              <p:cNvSpPr>
                <a:spLocks/>
              </p:cNvSpPr>
              <p:nvPr/>
            </p:nvSpPr>
            <p:spPr bwMode="auto">
              <a:xfrm>
                <a:off x="2442" y="2805"/>
                <a:ext cx="577" cy="576"/>
              </a:xfrm>
              <a:custGeom>
                <a:avLst/>
                <a:gdLst>
                  <a:gd name="T0" fmla="*/ 0 w 241"/>
                  <a:gd name="T1" fmla="*/ 115 h 241"/>
                  <a:gd name="T2" fmla="*/ 0 w 241"/>
                  <a:gd name="T3" fmla="*/ 121 h 241"/>
                  <a:gd name="T4" fmla="*/ 121 w 241"/>
                  <a:gd name="T5" fmla="*/ 241 h 241"/>
                  <a:gd name="T6" fmla="*/ 241 w 241"/>
                  <a:gd name="T7" fmla="*/ 121 h 241"/>
                  <a:gd name="T8" fmla="*/ 121 w 241"/>
                  <a:gd name="T9" fmla="*/ 0 h 241"/>
                  <a:gd name="T10" fmla="*/ 121 w 241"/>
                  <a:gd name="T11" fmla="*/ 115 h 241"/>
                  <a:gd name="T12" fmla="*/ 0 w 241"/>
                  <a:gd name="T13" fmla="*/ 115 h 241"/>
                </a:gdLst>
                <a:ahLst/>
                <a:cxnLst>
                  <a:cxn ang="0">
                    <a:pos x="T0" y="T1"/>
                  </a:cxn>
                  <a:cxn ang="0">
                    <a:pos x="T2" y="T3"/>
                  </a:cxn>
                  <a:cxn ang="0">
                    <a:pos x="T4" y="T5"/>
                  </a:cxn>
                  <a:cxn ang="0">
                    <a:pos x="T6" y="T7"/>
                  </a:cxn>
                  <a:cxn ang="0">
                    <a:pos x="T8" y="T9"/>
                  </a:cxn>
                  <a:cxn ang="0">
                    <a:pos x="T10" y="T11"/>
                  </a:cxn>
                  <a:cxn ang="0">
                    <a:pos x="T12" y="T13"/>
                  </a:cxn>
                </a:cxnLst>
                <a:rect l="0" t="0" r="r" b="b"/>
                <a:pathLst>
                  <a:path w="241" h="241">
                    <a:moveTo>
                      <a:pt x="0" y="115"/>
                    </a:moveTo>
                    <a:cubicBezTo>
                      <a:pt x="0" y="117"/>
                      <a:pt x="0" y="119"/>
                      <a:pt x="0" y="121"/>
                    </a:cubicBezTo>
                    <a:cubicBezTo>
                      <a:pt x="0" y="187"/>
                      <a:pt x="54" y="241"/>
                      <a:pt x="121" y="241"/>
                    </a:cubicBezTo>
                    <a:cubicBezTo>
                      <a:pt x="187" y="241"/>
                      <a:pt x="241" y="187"/>
                      <a:pt x="241" y="121"/>
                    </a:cubicBezTo>
                    <a:cubicBezTo>
                      <a:pt x="241" y="54"/>
                      <a:pt x="187" y="0"/>
                      <a:pt x="121" y="0"/>
                    </a:cubicBezTo>
                    <a:cubicBezTo>
                      <a:pt x="121" y="115"/>
                      <a:pt x="121" y="115"/>
                      <a:pt x="121" y="115"/>
                    </a:cubicBezTo>
                    <a:lnTo>
                      <a:pt x="0" y="1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solidFill>
                    <a:prstClr val="black"/>
                  </a:solidFill>
                </a:endParaRPr>
              </a:p>
            </p:txBody>
          </p:sp>
          <p:sp>
            <p:nvSpPr>
              <p:cNvPr id="57" name="Freeform 15"/>
              <p:cNvSpPr>
                <a:spLocks noEditPoints="1"/>
              </p:cNvSpPr>
              <p:nvPr/>
            </p:nvSpPr>
            <p:spPr bwMode="auto">
              <a:xfrm>
                <a:off x="2426" y="2781"/>
                <a:ext cx="275" cy="273"/>
              </a:xfrm>
              <a:custGeom>
                <a:avLst/>
                <a:gdLst>
                  <a:gd name="T0" fmla="*/ 0 w 115"/>
                  <a:gd name="T1" fmla="*/ 114 h 114"/>
                  <a:gd name="T2" fmla="*/ 115 w 115"/>
                  <a:gd name="T3" fmla="*/ 114 h 114"/>
                  <a:gd name="T4" fmla="*/ 115 w 115"/>
                  <a:gd name="T5" fmla="*/ 0 h 114"/>
                  <a:gd name="T6" fmla="*/ 0 w 115"/>
                  <a:gd name="T7" fmla="*/ 114 h 114"/>
                  <a:gd name="T8" fmla="*/ 15 w 115"/>
                  <a:gd name="T9" fmla="*/ 104 h 114"/>
                  <a:gd name="T10" fmla="*/ 104 w 115"/>
                  <a:gd name="T11" fmla="*/ 14 h 114"/>
                  <a:gd name="T12" fmla="*/ 104 w 115"/>
                  <a:gd name="T13" fmla="*/ 104 h 114"/>
                  <a:gd name="T14" fmla="*/ 15 w 115"/>
                  <a:gd name="T15" fmla="*/ 104 h 1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114">
                    <a:moveTo>
                      <a:pt x="0" y="114"/>
                    </a:moveTo>
                    <a:cubicBezTo>
                      <a:pt x="115" y="114"/>
                      <a:pt x="115" y="114"/>
                      <a:pt x="115" y="114"/>
                    </a:cubicBezTo>
                    <a:cubicBezTo>
                      <a:pt x="115" y="0"/>
                      <a:pt x="115" y="0"/>
                      <a:pt x="115" y="0"/>
                    </a:cubicBezTo>
                    <a:cubicBezTo>
                      <a:pt x="51" y="0"/>
                      <a:pt x="0" y="51"/>
                      <a:pt x="0" y="114"/>
                    </a:cubicBezTo>
                    <a:close/>
                    <a:moveTo>
                      <a:pt x="15" y="104"/>
                    </a:moveTo>
                    <a:cubicBezTo>
                      <a:pt x="15" y="54"/>
                      <a:pt x="55" y="14"/>
                      <a:pt x="104" y="14"/>
                    </a:cubicBezTo>
                    <a:cubicBezTo>
                      <a:pt x="104" y="104"/>
                      <a:pt x="104" y="104"/>
                      <a:pt x="104" y="104"/>
                    </a:cubicBezTo>
                    <a:lnTo>
                      <a:pt x="15" y="10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solidFill>
                    <a:prstClr val="black"/>
                  </a:solidFill>
                </a:endParaRPr>
              </a:p>
            </p:txBody>
          </p:sp>
        </p:grpSp>
      </p:grpSp>
      <p:grpSp>
        <p:nvGrpSpPr>
          <p:cNvPr id="67" name="组合 66"/>
          <p:cNvGrpSpPr>
            <a:grpSpLocks/>
          </p:cNvGrpSpPr>
          <p:nvPr/>
        </p:nvGrpSpPr>
        <p:grpSpPr bwMode="auto">
          <a:xfrm>
            <a:off x="8789988" y="1747838"/>
            <a:ext cx="1839912" cy="3873500"/>
            <a:chOff x="8790308" y="1747578"/>
            <a:chExt cx="1839650" cy="3873783"/>
          </a:xfrm>
        </p:grpSpPr>
        <p:sp>
          <p:nvSpPr>
            <p:cNvPr id="68" name="圆角矩形 67"/>
            <p:cNvSpPr/>
            <p:nvPr/>
          </p:nvSpPr>
          <p:spPr>
            <a:xfrm>
              <a:off x="8799663" y="1849008"/>
              <a:ext cx="1821437" cy="3772353"/>
            </a:xfrm>
            <a:prstGeom prst="roundRect">
              <a:avLst>
                <a:gd name="adj" fmla="val 10427"/>
              </a:avLst>
            </a:prstGeom>
            <a:solidFill>
              <a:srgbClr val="F5F5F5"/>
            </a:solidFill>
            <a:ln w="19050">
              <a:gradFill flip="none" rotWithShape="1">
                <a:gsLst>
                  <a:gs pos="0">
                    <a:schemeClr val="bg1"/>
                  </a:gs>
                  <a:gs pos="100000">
                    <a:schemeClr val="bg1">
                      <a:lumMod val="85000"/>
                    </a:schemeClr>
                  </a:gs>
                </a:gsLst>
                <a:lin ang="2700000" scaled="1"/>
                <a:tileRect/>
              </a:gradFill>
            </a:ln>
            <a:effectLst>
              <a:outerShdw blurRad="152400" dist="76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nvGrpSpPr>
            <p:cNvPr id="44045" name="组合 68"/>
            <p:cNvGrpSpPr>
              <a:grpSpLocks/>
            </p:cNvGrpSpPr>
            <p:nvPr/>
          </p:nvGrpSpPr>
          <p:grpSpPr bwMode="auto">
            <a:xfrm>
              <a:off x="8871760" y="1747578"/>
              <a:ext cx="1677242" cy="1677242"/>
              <a:chOff x="5219336" y="1411604"/>
              <a:chExt cx="2903584" cy="2903584"/>
            </a:xfrm>
          </p:grpSpPr>
          <p:sp>
            <p:nvSpPr>
              <p:cNvPr id="83" name="椭圆 82"/>
              <p:cNvSpPr/>
              <p:nvPr/>
            </p:nvSpPr>
            <p:spPr>
              <a:xfrm>
                <a:off x="5219336" y="1411604"/>
                <a:ext cx="2903584" cy="2903584"/>
              </a:xfrm>
              <a:prstGeom prst="ellipse">
                <a:avLst/>
              </a:prstGeom>
              <a:gradFill flip="none" rotWithShape="1">
                <a:gsLst>
                  <a:gs pos="0">
                    <a:srgbClr val="F9F9F9"/>
                  </a:gs>
                  <a:gs pos="100000">
                    <a:srgbClr val="E0E0E0"/>
                  </a:gs>
                </a:gsLst>
                <a:lin ang="2700000" scaled="1"/>
                <a:tileRect/>
              </a:gradFill>
              <a:ln w="31750">
                <a:noFill/>
              </a:ln>
              <a:effectLst>
                <a:softEdge rad="2159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84" name="椭圆 83"/>
              <p:cNvSpPr/>
              <p:nvPr/>
            </p:nvSpPr>
            <p:spPr>
              <a:xfrm>
                <a:off x="5787323" y="1979591"/>
                <a:ext cx="1767610" cy="1767610"/>
              </a:xfrm>
              <a:prstGeom prst="ellipse">
                <a:avLst/>
              </a:prstGeom>
              <a:gradFill>
                <a:gsLst>
                  <a:gs pos="100000">
                    <a:schemeClr val="bg1"/>
                  </a:gs>
                  <a:gs pos="0">
                    <a:srgbClr val="D1D1D1"/>
                  </a:gs>
                </a:gsLst>
                <a:lin ang="2700000" scaled="1"/>
              </a:gra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85" name="椭圆 84"/>
              <p:cNvSpPr/>
              <p:nvPr/>
            </p:nvSpPr>
            <p:spPr>
              <a:xfrm>
                <a:off x="5954887" y="2148183"/>
                <a:ext cx="1431622" cy="1429182"/>
              </a:xfrm>
              <a:prstGeom prst="ellipse">
                <a:avLst/>
              </a:prstGeom>
              <a:solidFill>
                <a:srgbClr val="FB5F0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86" name="椭圆 85"/>
              <p:cNvSpPr/>
              <p:nvPr/>
            </p:nvSpPr>
            <p:spPr>
              <a:xfrm>
                <a:off x="6012592" y="2205899"/>
                <a:ext cx="1316212" cy="1313748"/>
              </a:xfrm>
              <a:prstGeom prst="ellipse">
                <a:avLst/>
              </a:prstGeom>
              <a:gradFill>
                <a:gsLst>
                  <a:gs pos="0">
                    <a:srgbClr val="F7F7F7"/>
                  </a:gs>
                  <a:gs pos="100000">
                    <a:srgbClr val="D1D1D1"/>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87" name="椭圆 86"/>
              <p:cNvSpPr/>
              <p:nvPr/>
            </p:nvSpPr>
            <p:spPr>
              <a:xfrm>
                <a:off x="6078822" y="2271090"/>
                <a:ext cx="1184612" cy="1184612"/>
              </a:xfrm>
              <a:prstGeom prst="ellipse">
                <a:avLst/>
              </a:prstGeom>
              <a:gradFill>
                <a:gsLst>
                  <a:gs pos="0">
                    <a:schemeClr val="bg1"/>
                  </a:gs>
                  <a:gs pos="100000">
                    <a:srgbClr val="D1D1D1"/>
                  </a:gs>
                </a:gsLst>
                <a:lin ang="2700000" scaled="1"/>
              </a:gradFill>
              <a:ln w="31750">
                <a:gradFill flip="none" rotWithShape="1">
                  <a:gsLst>
                    <a:gs pos="0">
                      <a:schemeClr val="bg1">
                        <a:lumMod val="75000"/>
                      </a:schemeClr>
                    </a:gs>
                    <a:gs pos="100000">
                      <a:schemeClr val="bg1"/>
                    </a:gs>
                  </a:gsLst>
                  <a:lin ang="2700000" scaled="1"/>
                  <a:tileRect/>
                </a:gradFill>
              </a:ln>
              <a:effectLst>
                <a:innerShdw blurRad="762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grpSp>
          <p:nvGrpSpPr>
            <p:cNvPr id="44046" name="组合 69"/>
            <p:cNvGrpSpPr>
              <a:grpSpLocks/>
            </p:cNvGrpSpPr>
            <p:nvPr/>
          </p:nvGrpSpPr>
          <p:grpSpPr bwMode="auto">
            <a:xfrm>
              <a:off x="9188526" y="2314781"/>
              <a:ext cx="1034186" cy="508570"/>
              <a:chOff x="2615293" y="1775288"/>
              <a:chExt cx="1034186" cy="508570"/>
            </a:xfrm>
          </p:grpSpPr>
          <p:sp>
            <p:nvSpPr>
              <p:cNvPr id="44053" name="文本框 80"/>
              <p:cNvSpPr txBox="1">
                <a:spLocks noChangeArrowheads="1"/>
              </p:cNvSpPr>
              <p:nvPr/>
            </p:nvSpPr>
            <p:spPr bwMode="auto">
              <a:xfrm>
                <a:off x="2615293" y="1775288"/>
                <a:ext cx="103051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ctr"/>
                <a:r>
                  <a:rPr lang="en-US" altLang="zh-CN" sz="2400">
                    <a:solidFill>
                      <a:srgbClr val="FB5F05"/>
                    </a:solidFill>
                    <a:latin typeface="Impact" pitchFamily="34" charset="0"/>
                  </a:rPr>
                  <a:t>04</a:t>
                </a:r>
                <a:endParaRPr lang="zh-CN" altLang="en-US" sz="2400">
                  <a:solidFill>
                    <a:srgbClr val="FB5F05"/>
                  </a:solidFill>
                  <a:latin typeface="Impact" pitchFamily="34" charset="0"/>
                </a:endParaRPr>
              </a:p>
            </p:txBody>
          </p:sp>
          <p:sp>
            <p:nvSpPr>
              <p:cNvPr id="82" name="文本框 81"/>
              <p:cNvSpPr txBox="1"/>
              <p:nvPr/>
            </p:nvSpPr>
            <p:spPr>
              <a:xfrm>
                <a:off x="2618655" y="2068572"/>
                <a:ext cx="1030142" cy="215916"/>
              </a:xfrm>
              <a:prstGeom prst="rect">
                <a:avLst/>
              </a:prstGeom>
              <a:noFill/>
            </p:spPr>
            <p:txBody>
              <a:bodyPr>
                <a:spAutoFit/>
              </a:bodyPr>
              <a:lstStyle/>
              <a:p>
                <a:pPr algn="ctr">
                  <a:defRPr/>
                </a:pPr>
                <a:r>
                  <a:rPr lang="en-US" altLang="zh-CN" sz="800" dirty="0">
                    <a:solidFill>
                      <a:schemeClr val="tx1">
                        <a:lumMod val="50000"/>
                        <a:lumOff val="50000"/>
                      </a:schemeClr>
                    </a:solidFill>
                    <a:latin typeface="LiHei Pro" panose="020B0500000000000000" pitchFamily="34" charset="-122"/>
                    <a:ea typeface="LiHei Pro" panose="020B0500000000000000" pitchFamily="34" charset="-122"/>
                  </a:rPr>
                  <a:t>OPTION</a:t>
                </a:r>
                <a:endParaRPr lang="zh-CN" altLang="en-US" sz="800" dirty="0">
                  <a:solidFill>
                    <a:schemeClr val="tx1">
                      <a:lumMod val="50000"/>
                      <a:lumOff val="50000"/>
                    </a:schemeClr>
                  </a:solidFill>
                  <a:latin typeface="LiHei Pro" panose="020B0500000000000000" pitchFamily="34" charset="-122"/>
                  <a:ea typeface="LiHei Pro" panose="020B0500000000000000" pitchFamily="34" charset="-122"/>
                </a:endParaRPr>
              </a:p>
            </p:txBody>
          </p:sp>
        </p:grpSp>
        <p:sp>
          <p:nvSpPr>
            <p:cNvPr id="71" name="矩形 70"/>
            <p:cNvSpPr/>
            <p:nvPr/>
          </p:nvSpPr>
          <p:spPr>
            <a:xfrm>
              <a:off x="8790308" y="3427276"/>
              <a:ext cx="1839650" cy="26989"/>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72" name="矩形 71"/>
            <p:cNvSpPr/>
            <p:nvPr/>
          </p:nvSpPr>
          <p:spPr>
            <a:xfrm>
              <a:off x="8790308" y="5116499"/>
              <a:ext cx="1839650" cy="25402"/>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nvGrpSpPr>
            <p:cNvPr id="44049" name="组合 72"/>
            <p:cNvGrpSpPr>
              <a:grpSpLocks/>
            </p:cNvGrpSpPr>
            <p:nvPr/>
          </p:nvGrpSpPr>
          <p:grpSpPr bwMode="auto">
            <a:xfrm>
              <a:off x="8927514" y="4046832"/>
              <a:ext cx="1565237" cy="931711"/>
              <a:chOff x="1891878" y="3593218"/>
              <a:chExt cx="1565237" cy="931711"/>
            </a:xfrm>
          </p:grpSpPr>
          <p:sp>
            <p:nvSpPr>
              <p:cNvPr id="79" name="文本框 78"/>
              <p:cNvSpPr txBox="1"/>
              <p:nvPr/>
            </p:nvSpPr>
            <p:spPr>
              <a:xfrm>
                <a:off x="1891177" y="3592832"/>
                <a:ext cx="1566639" cy="369914"/>
              </a:xfrm>
              <a:prstGeom prst="rect">
                <a:avLst/>
              </a:prstGeom>
              <a:noFill/>
            </p:spPr>
            <p:txBody>
              <a:bodyPr>
                <a:spAutoFit/>
              </a:bodyPr>
              <a:lstStyle/>
              <a:p>
                <a:pPr>
                  <a:defRPr/>
                </a:pPr>
                <a:r>
                  <a:rPr lang="zh-CN" altLang="en-US" dirty="0">
                    <a:solidFill>
                      <a:schemeClr val="tx1">
                        <a:lumMod val="75000"/>
                        <a:lumOff val="25000"/>
                      </a:schemeClr>
                    </a:solidFill>
                    <a:latin typeface="时尚中黑简体" panose="01010104010101010101" pitchFamily="2" charset="-122"/>
                    <a:ea typeface="时尚中黑简体" panose="01010104010101010101" pitchFamily="2" charset="-122"/>
                  </a:rPr>
                  <a:t>在此添加标题</a:t>
                </a:r>
              </a:p>
            </p:txBody>
          </p:sp>
          <p:sp>
            <p:nvSpPr>
              <p:cNvPr id="44052" name="文本框 79"/>
              <p:cNvSpPr txBox="1">
                <a:spLocks noChangeArrowheads="1"/>
              </p:cNvSpPr>
              <p:nvPr/>
            </p:nvSpPr>
            <p:spPr bwMode="auto">
              <a:xfrm>
                <a:off x="1897799" y="3878598"/>
                <a:ext cx="155931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algn="just"/>
                <a:r>
                  <a:rPr lang="zh-CN" altLang="en-US" sz="1200">
                    <a:solidFill>
                      <a:srgbClr val="7F7F7F"/>
                    </a:solidFill>
                    <a:latin typeface="微软雅黑" pitchFamily="34" charset="-122"/>
                    <a:ea typeface="微软雅黑" pitchFamily="34" charset="-122"/>
                  </a:rPr>
                  <a:t>有中国最大的原创</a:t>
                </a:r>
                <a:r>
                  <a:rPr lang="en-US" altLang="zh-CN" sz="1200">
                    <a:solidFill>
                      <a:srgbClr val="7F7F7F"/>
                    </a:solidFill>
                    <a:latin typeface="微软雅黑" pitchFamily="34" charset="-122"/>
                    <a:ea typeface="微软雅黑" pitchFamily="34" charset="-122"/>
                  </a:rPr>
                  <a:t>PPT</a:t>
                </a:r>
                <a:r>
                  <a:rPr lang="zh-CN" altLang="en-US" sz="1200">
                    <a:solidFill>
                      <a:srgbClr val="7F7F7F"/>
                    </a:solidFill>
                    <a:latin typeface="微软雅黑" pitchFamily="34" charset="-122"/>
                    <a:ea typeface="微软雅黑" pitchFamily="34" charset="-122"/>
                  </a:rPr>
                  <a:t>素材站有中国最强的</a:t>
                </a:r>
                <a:r>
                  <a:rPr lang="en-US" altLang="zh-CN" sz="1200">
                    <a:solidFill>
                      <a:srgbClr val="7F7F7F"/>
                    </a:solidFill>
                    <a:latin typeface="微软雅黑" pitchFamily="34" charset="-122"/>
                    <a:ea typeface="微软雅黑" pitchFamily="34" charset="-122"/>
                  </a:rPr>
                  <a:t>PPT</a:t>
                </a:r>
                <a:r>
                  <a:rPr lang="zh-CN" altLang="en-US" sz="1200">
                    <a:solidFill>
                      <a:srgbClr val="7F7F7F"/>
                    </a:solidFill>
                    <a:latin typeface="微软雅黑" pitchFamily="34" charset="-122"/>
                    <a:ea typeface="微软雅黑" pitchFamily="34" charset="-122"/>
                  </a:rPr>
                  <a:t>制作团队</a:t>
                </a:r>
              </a:p>
            </p:txBody>
          </p:sp>
        </p:grpSp>
        <p:grpSp>
          <p:nvGrpSpPr>
            <p:cNvPr id="74" name="组合 73"/>
            <p:cNvGrpSpPr/>
            <p:nvPr/>
          </p:nvGrpSpPr>
          <p:grpSpPr>
            <a:xfrm>
              <a:off x="9564945" y="3697007"/>
              <a:ext cx="344844" cy="375260"/>
              <a:chOff x="4873620" y="1965325"/>
              <a:chExt cx="269882" cy="293688"/>
            </a:xfrm>
            <a:solidFill>
              <a:srgbClr val="FB5F05"/>
            </a:solidFill>
            <a:effectLst/>
          </p:grpSpPr>
          <p:sp>
            <p:nvSpPr>
              <p:cNvPr id="75" name="Freeform 502"/>
              <p:cNvSpPr>
                <a:spLocks/>
              </p:cNvSpPr>
              <p:nvPr/>
            </p:nvSpPr>
            <p:spPr bwMode="auto">
              <a:xfrm>
                <a:off x="4873620" y="2127250"/>
                <a:ext cx="112713" cy="131763"/>
              </a:xfrm>
              <a:custGeom>
                <a:avLst/>
                <a:gdLst>
                  <a:gd name="T0" fmla="*/ 2 w 30"/>
                  <a:gd name="T1" fmla="*/ 0 h 35"/>
                  <a:gd name="T2" fmla="*/ 28 w 30"/>
                  <a:gd name="T3" fmla="*/ 0 h 35"/>
                  <a:gd name="T4" fmla="*/ 30 w 30"/>
                  <a:gd name="T5" fmla="*/ 1 h 35"/>
                  <a:gd name="T6" fmla="*/ 28 w 30"/>
                  <a:gd name="T7" fmla="*/ 3 h 35"/>
                  <a:gd name="T8" fmla="*/ 3 w 30"/>
                  <a:gd name="T9" fmla="*/ 3 h 35"/>
                  <a:gd name="T10" fmla="*/ 3 w 30"/>
                  <a:gd name="T11" fmla="*/ 33 h 35"/>
                  <a:gd name="T12" fmla="*/ 2 w 30"/>
                  <a:gd name="T13" fmla="*/ 35 h 35"/>
                  <a:gd name="T14" fmla="*/ 0 w 30"/>
                  <a:gd name="T15" fmla="*/ 33 h 35"/>
                  <a:gd name="T16" fmla="*/ 0 w 30"/>
                  <a:gd name="T17" fmla="*/ 1 h 35"/>
                  <a:gd name="T18" fmla="*/ 2 w 30"/>
                  <a:gd name="T19"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 h="35">
                    <a:moveTo>
                      <a:pt x="2" y="0"/>
                    </a:moveTo>
                    <a:cubicBezTo>
                      <a:pt x="28" y="0"/>
                      <a:pt x="28" y="0"/>
                      <a:pt x="28" y="0"/>
                    </a:cubicBezTo>
                    <a:cubicBezTo>
                      <a:pt x="29" y="0"/>
                      <a:pt x="30" y="1"/>
                      <a:pt x="30" y="1"/>
                    </a:cubicBezTo>
                    <a:cubicBezTo>
                      <a:pt x="30" y="2"/>
                      <a:pt x="29" y="3"/>
                      <a:pt x="28" y="3"/>
                    </a:cubicBezTo>
                    <a:cubicBezTo>
                      <a:pt x="3" y="3"/>
                      <a:pt x="3" y="3"/>
                      <a:pt x="3" y="3"/>
                    </a:cubicBezTo>
                    <a:cubicBezTo>
                      <a:pt x="3" y="33"/>
                      <a:pt x="3" y="33"/>
                      <a:pt x="3" y="33"/>
                    </a:cubicBezTo>
                    <a:cubicBezTo>
                      <a:pt x="3" y="34"/>
                      <a:pt x="3" y="35"/>
                      <a:pt x="2" y="35"/>
                    </a:cubicBezTo>
                    <a:cubicBezTo>
                      <a:pt x="1" y="35"/>
                      <a:pt x="0" y="34"/>
                      <a:pt x="0" y="33"/>
                    </a:cubicBezTo>
                    <a:cubicBezTo>
                      <a:pt x="0" y="1"/>
                      <a:pt x="0" y="1"/>
                      <a:pt x="0" y="1"/>
                    </a:cubicBezTo>
                    <a:cubicBezTo>
                      <a:pt x="0" y="1"/>
                      <a:pt x="1" y="0"/>
                      <a:pt x="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solidFill>
                    <a:prstClr val="black"/>
                  </a:solidFill>
                </a:endParaRPr>
              </a:p>
            </p:txBody>
          </p:sp>
          <p:sp>
            <p:nvSpPr>
              <p:cNvPr id="76" name="Freeform 503"/>
              <p:cNvSpPr>
                <a:spLocks/>
              </p:cNvSpPr>
              <p:nvPr/>
            </p:nvSpPr>
            <p:spPr bwMode="auto">
              <a:xfrm>
                <a:off x="4884737" y="1973263"/>
                <a:ext cx="41275" cy="146050"/>
              </a:xfrm>
              <a:custGeom>
                <a:avLst/>
                <a:gdLst>
                  <a:gd name="T0" fmla="*/ 11 w 11"/>
                  <a:gd name="T1" fmla="*/ 34 h 39"/>
                  <a:gd name="T2" fmla="*/ 11 w 11"/>
                  <a:gd name="T3" fmla="*/ 6 h 39"/>
                  <a:gd name="T4" fmla="*/ 5 w 11"/>
                  <a:gd name="T5" fmla="*/ 0 h 39"/>
                  <a:gd name="T6" fmla="*/ 0 w 11"/>
                  <a:gd name="T7" fmla="*/ 6 h 39"/>
                  <a:gd name="T8" fmla="*/ 0 w 11"/>
                  <a:gd name="T9" fmla="*/ 34 h 39"/>
                  <a:gd name="T10" fmla="*/ 5 w 11"/>
                  <a:gd name="T11" fmla="*/ 39 h 39"/>
                  <a:gd name="T12" fmla="*/ 11 w 11"/>
                  <a:gd name="T13" fmla="*/ 34 h 39"/>
                </a:gdLst>
                <a:ahLst/>
                <a:cxnLst>
                  <a:cxn ang="0">
                    <a:pos x="T0" y="T1"/>
                  </a:cxn>
                  <a:cxn ang="0">
                    <a:pos x="T2" y="T3"/>
                  </a:cxn>
                  <a:cxn ang="0">
                    <a:pos x="T4" y="T5"/>
                  </a:cxn>
                  <a:cxn ang="0">
                    <a:pos x="T6" y="T7"/>
                  </a:cxn>
                  <a:cxn ang="0">
                    <a:pos x="T8" y="T9"/>
                  </a:cxn>
                  <a:cxn ang="0">
                    <a:pos x="T10" y="T11"/>
                  </a:cxn>
                  <a:cxn ang="0">
                    <a:pos x="T12" y="T13"/>
                  </a:cxn>
                </a:cxnLst>
                <a:rect l="0" t="0" r="r" b="b"/>
                <a:pathLst>
                  <a:path w="11" h="39">
                    <a:moveTo>
                      <a:pt x="11" y="34"/>
                    </a:moveTo>
                    <a:cubicBezTo>
                      <a:pt x="11" y="6"/>
                      <a:pt x="11" y="6"/>
                      <a:pt x="11" y="6"/>
                    </a:cubicBezTo>
                    <a:cubicBezTo>
                      <a:pt x="11" y="3"/>
                      <a:pt x="9" y="0"/>
                      <a:pt x="5" y="0"/>
                    </a:cubicBezTo>
                    <a:cubicBezTo>
                      <a:pt x="2" y="0"/>
                      <a:pt x="0" y="3"/>
                      <a:pt x="0" y="6"/>
                    </a:cubicBezTo>
                    <a:cubicBezTo>
                      <a:pt x="0" y="34"/>
                      <a:pt x="0" y="34"/>
                      <a:pt x="0" y="34"/>
                    </a:cubicBezTo>
                    <a:cubicBezTo>
                      <a:pt x="0" y="37"/>
                      <a:pt x="2" y="39"/>
                      <a:pt x="5" y="39"/>
                    </a:cubicBezTo>
                    <a:cubicBezTo>
                      <a:pt x="9" y="39"/>
                      <a:pt x="11" y="37"/>
                      <a:pt x="11"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solidFill>
                    <a:prstClr val="black"/>
                  </a:solidFill>
                </a:endParaRPr>
              </a:p>
            </p:txBody>
          </p:sp>
          <p:sp>
            <p:nvSpPr>
              <p:cNvPr id="77" name="Freeform 504"/>
              <p:cNvSpPr>
                <a:spLocks/>
              </p:cNvSpPr>
              <p:nvPr/>
            </p:nvSpPr>
            <p:spPr bwMode="auto">
              <a:xfrm>
                <a:off x="4940303" y="1965325"/>
                <a:ext cx="177800" cy="293688"/>
              </a:xfrm>
              <a:custGeom>
                <a:avLst/>
                <a:gdLst>
                  <a:gd name="T0" fmla="*/ 5 w 47"/>
                  <a:gd name="T1" fmla="*/ 69 h 78"/>
                  <a:gd name="T2" fmla="*/ 6 w 47"/>
                  <a:gd name="T3" fmla="*/ 77 h 78"/>
                  <a:gd name="T4" fmla="*/ 9 w 47"/>
                  <a:gd name="T5" fmla="*/ 78 h 78"/>
                  <a:gd name="T6" fmla="*/ 14 w 47"/>
                  <a:gd name="T7" fmla="*/ 76 h 78"/>
                  <a:gd name="T8" fmla="*/ 26 w 47"/>
                  <a:gd name="T9" fmla="*/ 57 h 78"/>
                  <a:gd name="T10" fmla="*/ 46 w 47"/>
                  <a:gd name="T11" fmla="*/ 57 h 78"/>
                  <a:gd name="T12" fmla="*/ 47 w 47"/>
                  <a:gd name="T13" fmla="*/ 56 h 78"/>
                  <a:gd name="T14" fmla="*/ 47 w 47"/>
                  <a:gd name="T15" fmla="*/ 42 h 78"/>
                  <a:gd name="T16" fmla="*/ 32 w 47"/>
                  <a:gd name="T17" fmla="*/ 19 h 78"/>
                  <a:gd name="T18" fmla="*/ 30 w 47"/>
                  <a:gd name="T19" fmla="*/ 20 h 78"/>
                  <a:gd name="T20" fmla="*/ 35 w 47"/>
                  <a:gd name="T21" fmla="*/ 10 h 78"/>
                  <a:gd name="T22" fmla="*/ 24 w 47"/>
                  <a:gd name="T23" fmla="*/ 0 h 78"/>
                  <a:gd name="T24" fmla="*/ 14 w 47"/>
                  <a:gd name="T25" fmla="*/ 10 h 78"/>
                  <a:gd name="T26" fmla="*/ 24 w 47"/>
                  <a:gd name="T27" fmla="*/ 21 h 78"/>
                  <a:gd name="T28" fmla="*/ 27 w 47"/>
                  <a:gd name="T29" fmla="*/ 20 h 78"/>
                  <a:gd name="T30" fmla="*/ 21 w 47"/>
                  <a:gd name="T31" fmla="*/ 27 h 78"/>
                  <a:gd name="T32" fmla="*/ 5 w 47"/>
                  <a:gd name="T33" fmla="*/ 31 h 78"/>
                  <a:gd name="T34" fmla="*/ 1 w 47"/>
                  <a:gd name="T35" fmla="*/ 34 h 78"/>
                  <a:gd name="T36" fmla="*/ 1 w 47"/>
                  <a:gd name="T37" fmla="*/ 38 h 78"/>
                  <a:gd name="T38" fmla="*/ 6 w 47"/>
                  <a:gd name="T39" fmla="*/ 42 h 78"/>
                  <a:gd name="T40" fmla="*/ 8 w 47"/>
                  <a:gd name="T41" fmla="*/ 42 h 78"/>
                  <a:gd name="T42" fmla="*/ 17 w 47"/>
                  <a:gd name="T43" fmla="*/ 40 h 78"/>
                  <a:gd name="T44" fmla="*/ 17 w 47"/>
                  <a:gd name="T45" fmla="*/ 43 h 78"/>
                  <a:gd name="T46" fmla="*/ 17 w 47"/>
                  <a:gd name="T47" fmla="*/ 47 h 78"/>
                  <a:gd name="T48" fmla="*/ 5 w 47"/>
                  <a:gd name="T49" fmla="*/ 69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7" h="78">
                    <a:moveTo>
                      <a:pt x="5" y="69"/>
                    </a:moveTo>
                    <a:cubicBezTo>
                      <a:pt x="3" y="72"/>
                      <a:pt x="3" y="76"/>
                      <a:pt x="6" y="77"/>
                    </a:cubicBezTo>
                    <a:cubicBezTo>
                      <a:pt x="7" y="78"/>
                      <a:pt x="8" y="78"/>
                      <a:pt x="9" y="78"/>
                    </a:cubicBezTo>
                    <a:cubicBezTo>
                      <a:pt x="11" y="78"/>
                      <a:pt x="13" y="77"/>
                      <a:pt x="14" y="76"/>
                    </a:cubicBezTo>
                    <a:cubicBezTo>
                      <a:pt x="26" y="57"/>
                      <a:pt x="26" y="57"/>
                      <a:pt x="26" y="57"/>
                    </a:cubicBezTo>
                    <a:cubicBezTo>
                      <a:pt x="46" y="57"/>
                      <a:pt x="46" y="57"/>
                      <a:pt x="46" y="57"/>
                    </a:cubicBezTo>
                    <a:cubicBezTo>
                      <a:pt x="47" y="57"/>
                      <a:pt x="47" y="57"/>
                      <a:pt x="47" y="56"/>
                    </a:cubicBezTo>
                    <a:cubicBezTo>
                      <a:pt x="47" y="42"/>
                      <a:pt x="47" y="42"/>
                      <a:pt x="47" y="42"/>
                    </a:cubicBezTo>
                    <a:cubicBezTo>
                      <a:pt x="47" y="29"/>
                      <a:pt x="41" y="19"/>
                      <a:pt x="32" y="19"/>
                    </a:cubicBezTo>
                    <a:cubicBezTo>
                      <a:pt x="31" y="19"/>
                      <a:pt x="30" y="19"/>
                      <a:pt x="30" y="20"/>
                    </a:cubicBezTo>
                    <a:cubicBezTo>
                      <a:pt x="33" y="18"/>
                      <a:pt x="35" y="14"/>
                      <a:pt x="35" y="10"/>
                    </a:cubicBezTo>
                    <a:cubicBezTo>
                      <a:pt x="35" y="5"/>
                      <a:pt x="30" y="0"/>
                      <a:pt x="24" y="0"/>
                    </a:cubicBezTo>
                    <a:cubicBezTo>
                      <a:pt x="19" y="0"/>
                      <a:pt x="14" y="5"/>
                      <a:pt x="14" y="10"/>
                    </a:cubicBezTo>
                    <a:cubicBezTo>
                      <a:pt x="14" y="16"/>
                      <a:pt x="19" y="21"/>
                      <a:pt x="24" y="21"/>
                    </a:cubicBezTo>
                    <a:cubicBezTo>
                      <a:pt x="25" y="21"/>
                      <a:pt x="26" y="21"/>
                      <a:pt x="27" y="20"/>
                    </a:cubicBezTo>
                    <a:cubicBezTo>
                      <a:pt x="25" y="22"/>
                      <a:pt x="23" y="24"/>
                      <a:pt x="21" y="27"/>
                    </a:cubicBezTo>
                    <a:cubicBezTo>
                      <a:pt x="5" y="31"/>
                      <a:pt x="5" y="31"/>
                      <a:pt x="5" y="31"/>
                    </a:cubicBezTo>
                    <a:cubicBezTo>
                      <a:pt x="3" y="32"/>
                      <a:pt x="2" y="32"/>
                      <a:pt x="1" y="34"/>
                    </a:cubicBezTo>
                    <a:cubicBezTo>
                      <a:pt x="1" y="35"/>
                      <a:pt x="0" y="37"/>
                      <a:pt x="1" y="38"/>
                    </a:cubicBezTo>
                    <a:cubicBezTo>
                      <a:pt x="1" y="41"/>
                      <a:pt x="4" y="42"/>
                      <a:pt x="6" y="42"/>
                    </a:cubicBezTo>
                    <a:cubicBezTo>
                      <a:pt x="7" y="42"/>
                      <a:pt x="7" y="42"/>
                      <a:pt x="8" y="42"/>
                    </a:cubicBezTo>
                    <a:cubicBezTo>
                      <a:pt x="17" y="40"/>
                      <a:pt x="17" y="40"/>
                      <a:pt x="17" y="40"/>
                    </a:cubicBezTo>
                    <a:cubicBezTo>
                      <a:pt x="17" y="41"/>
                      <a:pt x="17" y="42"/>
                      <a:pt x="17" y="43"/>
                    </a:cubicBezTo>
                    <a:cubicBezTo>
                      <a:pt x="17" y="47"/>
                      <a:pt x="17" y="47"/>
                      <a:pt x="17" y="47"/>
                    </a:cubicBezTo>
                    <a:lnTo>
                      <a:pt x="5" y="6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solidFill>
                    <a:prstClr val="black"/>
                  </a:solidFill>
                </a:endParaRPr>
              </a:p>
            </p:txBody>
          </p:sp>
          <p:sp>
            <p:nvSpPr>
              <p:cNvPr id="78" name="Freeform 505"/>
              <p:cNvSpPr>
                <a:spLocks/>
              </p:cNvSpPr>
              <p:nvPr/>
            </p:nvSpPr>
            <p:spPr bwMode="auto">
              <a:xfrm>
                <a:off x="5046664" y="2093913"/>
                <a:ext cx="96838" cy="112713"/>
              </a:xfrm>
              <a:custGeom>
                <a:avLst/>
                <a:gdLst>
                  <a:gd name="T0" fmla="*/ 1 w 26"/>
                  <a:gd name="T1" fmla="*/ 27 h 30"/>
                  <a:gd name="T2" fmla="*/ 23 w 26"/>
                  <a:gd name="T3" fmla="*/ 27 h 30"/>
                  <a:gd name="T4" fmla="*/ 23 w 26"/>
                  <a:gd name="T5" fmla="*/ 2 h 30"/>
                  <a:gd name="T6" fmla="*/ 24 w 26"/>
                  <a:gd name="T7" fmla="*/ 0 h 30"/>
                  <a:gd name="T8" fmla="*/ 26 w 26"/>
                  <a:gd name="T9" fmla="*/ 2 h 30"/>
                  <a:gd name="T10" fmla="*/ 26 w 26"/>
                  <a:gd name="T11" fmla="*/ 28 h 30"/>
                  <a:gd name="T12" fmla="*/ 24 w 26"/>
                  <a:gd name="T13" fmla="*/ 30 h 30"/>
                  <a:gd name="T14" fmla="*/ 1 w 26"/>
                  <a:gd name="T15" fmla="*/ 30 h 30"/>
                  <a:gd name="T16" fmla="*/ 0 w 26"/>
                  <a:gd name="T17" fmla="*/ 28 h 30"/>
                  <a:gd name="T18" fmla="*/ 1 w 26"/>
                  <a:gd name="T19" fmla="*/ 2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30">
                    <a:moveTo>
                      <a:pt x="1" y="27"/>
                    </a:moveTo>
                    <a:cubicBezTo>
                      <a:pt x="23" y="27"/>
                      <a:pt x="23" y="27"/>
                      <a:pt x="23" y="27"/>
                    </a:cubicBezTo>
                    <a:cubicBezTo>
                      <a:pt x="23" y="2"/>
                      <a:pt x="23" y="2"/>
                      <a:pt x="23" y="2"/>
                    </a:cubicBezTo>
                    <a:cubicBezTo>
                      <a:pt x="23" y="1"/>
                      <a:pt x="23" y="0"/>
                      <a:pt x="24" y="0"/>
                    </a:cubicBezTo>
                    <a:cubicBezTo>
                      <a:pt x="25" y="0"/>
                      <a:pt x="26" y="1"/>
                      <a:pt x="26" y="2"/>
                    </a:cubicBezTo>
                    <a:cubicBezTo>
                      <a:pt x="26" y="28"/>
                      <a:pt x="26" y="28"/>
                      <a:pt x="26" y="28"/>
                    </a:cubicBezTo>
                    <a:cubicBezTo>
                      <a:pt x="26" y="29"/>
                      <a:pt x="25" y="30"/>
                      <a:pt x="24" y="30"/>
                    </a:cubicBezTo>
                    <a:cubicBezTo>
                      <a:pt x="1" y="30"/>
                      <a:pt x="1" y="30"/>
                      <a:pt x="1" y="30"/>
                    </a:cubicBezTo>
                    <a:cubicBezTo>
                      <a:pt x="0" y="30"/>
                      <a:pt x="0" y="29"/>
                      <a:pt x="0" y="28"/>
                    </a:cubicBezTo>
                    <a:cubicBezTo>
                      <a:pt x="0" y="27"/>
                      <a:pt x="0" y="27"/>
                      <a:pt x="1"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zh-CN" altLang="en-US">
                  <a:solidFill>
                    <a:prstClr val="black"/>
                  </a:solidFill>
                </a:endParaRPr>
              </a:p>
            </p:txBody>
          </p:sp>
        </p:grpSp>
      </p:grpSp>
    </p:spTree>
  </p:cSld>
  <p:clrMapOvr>
    <a:masterClrMapping/>
  </p:clrMapOvr>
  <p:transition spd="slow" advClick="0" advTm="0">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000"/>
                                        <p:tgtEl>
                                          <p:spTgt spid="5"/>
                                        </p:tgtEl>
                                        <p:attrNameLst>
                                          <p:attrName>ppt_y</p:attrName>
                                        </p:attrNameLst>
                                      </p:cBhvr>
                                      <p:tavLst>
                                        <p:tav tm="0">
                                          <p:val>
                                            <p:strVal val="#ppt_y+#ppt_h*1.125000"/>
                                          </p:val>
                                        </p:tav>
                                        <p:tav tm="100000">
                                          <p:val>
                                            <p:strVal val="#ppt_y"/>
                                          </p:val>
                                        </p:tav>
                                      </p:tavLst>
                                    </p:anim>
                                    <p:animEffect transition="in" filter="wipe(up)">
                                      <p:cBhvr>
                                        <p:cTn id="8" dur="1000"/>
                                        <p:tgtEl>
                                          <p:spTgt spid="5"/>
                                        </p:tgtEl>
                                      </p:cBhvr>
                                    </p:animEffect>
                                  </p:childTnLst>
                                </p:cTn>
                              </p:par>
                              <p:par>
                                <p:cTn id="9" presetID="12" presetClass="entr" presetSubtype="1" fill="hold" nodeType="withEffect">
                                  <p:stCondLst>
                                    <p:cond delay="0"/>
                                  </p:stCondLst>
                                  <p:childTnLst>
                                    <p:set>
                                      <p:cBhvr>
                                        <p:cTn id="10" dur="1" fill="hold">
                                          <p:stCondLst>
                                            <p:cond delay="0"/>
                                          </p:stCondLst>
                                        </p:cTn>
                                        <p:tgtEl>
                                          <p:spTgt spid="26"/>
                                        </p:tgtEl>
                                        <p:attrNameLst>
                                          <p:attrName>style.visibility</p:attrName>
                                        </p:attrNameLst>
                                      </p:cBhvr>
                                      <p:to>
                                        <p:strVal val="visible"/>
                                      </p:to>
                                    </p:set>
                                    <p:anim calcmode="lin" valueType="num">
                                      <p:cBhvr additive="base">
                                        <p:cTn id="11" dur="1000"/>
                                        <p:tgtEl>
                                          <p:spTgt spid="26"/>
                                        </p:tgtEl>
                                        <p:attrNameLst>
                                          <p:attrName>ppt_y</p:attrName>
                                        </p:attrNameLst>
                                      </p:cBhvr>
                                      <p:tavLst>
                                        <p:tav tm="0">
                                          <p:val>
                                            <p:strVal val="#ppt_y-#ppt_h*1.125000"/>
                                          </p:val>
                                        </p:tav>
                                        <p:tav tm="100000">
                                          <p:val>
                                            <p:strVal val="#ppt_y"/>
                                          </p:val>
                                        </p:tav>
                                      </p:tavLst>
                                    </p:anim>
                                    <p:animEffect transition="in" filter="wipe(down)">
                                      <p:cBhvr>
                                        <p:cTn id="12" dur="1000"/>
                                        <p:tgtEl>
                                          <p:spTgt spid="26"/>
                                        </p:tgtEl>
                                      </p:cBhvr>
                                    </p:animEffect>
                                  </p:childTnLst>
                                </p:cTn>
                              </p:par>
                              <p:par>
                                <p:cTn id="13" presetID="12" presetClass="entr" presetSubtype="4" fill="hold" nodeType="withEffect">
                                  <p:stCondLst>
                                    <p:cond delay="0"/>
                                  </p:stCondLst>
                                  <p:childTnLst>
                                    <p:set>
                                      <p:cBhvr>
                                        <p:cTn id="14" dur="1" fill="hold">
                                          <p:stCondLst>
                                            <p:cond delay="0"/>
                                          </p:stCondLst>
                                        </p:cTn>
                                        <p:tgtEl>
                                          <p:spTgt spid="48"/>
                                        </p:tgtEl>
                                        <p:attrNameLst>
                                          <p:attrName>style.visibility</p:attrName>
                                        </p:attrNameLst>
                                      </p:cBhvr>
                                      <p:to>
                                        <p:strVal val="visible"/>
                                      </p:to>
                                    </p:set>
                                    <p:anim calcmode="lin" valueType="num">
                                      <p:cBhvr additive="base">
                                        <p:cTn id="15" dur="1000"/>
                                        <p:tgtEl>
                                          <p:spTgt spid="48"/>
                                        </p:tgtEl>
                                        <p:attrNameLst>
                                          <p:attrName>ppt_y</p:attrName>
                                        </p:attrNameLst>
                                      </p:cBhvr>
                                      <p:tavLst>
                                        <p:tav tm="0">
                                          <p:val>
                                            <p:strVal val="#ppt_y+#ppt_h*1.125000"/>
                                          </p:val>
                                        </p:tav>
                                        <p:tav tm="100000">
                                          <p:val>
                                            <p:strVal val="#ppt_y"/>
                                          </p:val>
                                        </p:tav>
                                      </p:tavLst>
                                    </p:anim>
                                    <p:animEffect transition="in" filter="wipe(up)">
                                      <p:cBhvr>
                                        <p:cTn id="16" dur="1000"/>
                                        <p:tgtEl>
                                          <p:spTgt spid="48"/>
                                        </p:tgtEl>
                                      </p:cBhvr>
                                    </p:animEffect>
                                  </p:childTnLst>
                                </p:cTn>
                              </p:par>
                              <p:par>
                                <p:cTn id="17" presetID="12" presetClass="entr" presetSubtype="1" fill="hold" nodeType="withEffect">
                                  <p:stCondLst>
                                    <p:cond delay="0"/>
                                  </p:stCondLst>
                                  <p:childTnLst>
                                    <p:set>
                                      <p:cBhvr>
                                        <p:cTn id="18" dur="1" fill="hold">
                                          <p:stCondLst>
                                            <p:cond delay="0"/>
                                          </p:stCondLst>
                                        </p:cTn>
                                        <p:tgtEl>
                                          <p:spTgt spid="67"/>
                                        </p:tgtEl>
                                        <p:attrNameLst>
                                          <p:attrName>style.visibility</p:attrName>
                                        </p:attrNameLst>
                                      </p:cBhvr>
                                      <p:to>
                                        <p:strVal val="visible"/>
                                      </p:to>
                                    </p:set>
                                    <p:anim calcmode="lin" valueType="num">
                                      <p:cBhvr additive="base">
                                        <p:cTn id="19" dur="1000"/>
                                        <p:tgtEl>
                                          <p:spTgt spid="67"/>
                                        </p:tgtEl>
                                        <p:attrNameLst>
                                          <p:attrName>ppt_y</p:attrName>
                                        </p:attrNameLst>
                                      </p:cBhvr>
                                      <p:tavLst>
                                        <p:tav tm="0">
                                          <p:val>
                                            <p:strVal val="#ppt_y-#ppt_h*1.125000"/>
                                          </p:val>
                                        </p:tav>
                                        <p:tav tm="100000">
                                          <p:val>
                                            <p:strVal val="#ppt_y"/>
                                          </p:val>
                                        </p:tav>
                                      </p:tavLst>
                                    </p:anim>
                                    <p:animEffect transition="in" filter="wipe(down)">
                                      <p:cBhvr>
                                        <p:cTn id="20" dur="1000"/>
                                        <p:tgtEl>
                                          <p:spTgt spid="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标注 2"/>
          <p:cNvSpPr/>
          <p:nvPr/>
        </p:nvSpPr>
        <p:spPr>
          <a:xfrm>
            <a:off x="5282083" y="117454"/>
            <a:ext cx="2583542" cy="508000"/>
          </a:xfrm>
          <a:prstGeom prst="wedgeRectCallout">
            <a:avLst/>
          </a:prstGeom>
          <a:noFill/>
          <a:ln>
            <a:solidFill>
              <a:schemeClr val="bg1"/>
            </a:solidFill>
          </a:ln>
          <a:effectLst>
            <a:glow rad="88900">
              <a:srgbClr val="FFC000">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46085" name="文本框 3"/>
          <p:cNvSpPr txBox="1">
            <a:spLocks noChangeArrowheads="1"/>
          </p:cNvSpPr>
          <p:nvPr/>
        </p:nvSpPr>
        <p:spPr bwMode="auto">
          <a:xfrm>
            <a:off x="5429250" y="171450"/>
            <a:ext cx="22891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r>
              <a:rPr lang="zh-CN" altLang="en-US" sz="2000">
                <a:latin typeface="微软雅黑" pitchFamily="34" charset="-122"/>
                <a:ea typeface="微软雅黑" pitchFamily="34" charset="-122"/>
              </a:rPr>
              <a:t>单击此处添加标题</a:t>
            </a:r>
          </a:p>
        </p:txBody>
      </p:sp>
      <p:grpSp>
        <p:nvGrpSpPr>
          <p:cNvPr id="5" name="组合 4"/>
          <p:cNvGrpSpPr>
            <a:grpSpLocks/>
          </p:cNvGrpSpPr>
          <p:nvPr/>
        </p:nvGrpSpPr>
        <p:grpSpPr bwMode="auto">
          <a:xfrm>
            <a:off x="798513" y="1700213"/>
            <a:ext cx="2009775" cy="2009775"/>
            <a:chOff x="3481448" y="2338049"/>
            <a:chExt cx="2181104" cy="2181104"/>
          </a:xfrm>
        </p:grpSpPr>
        <p:grpSp>
          <p:nvGrpSpPr>
            <p:cNvPr id="6" name="组合 5"/>
            <p:cNvGrpSpPr/>
            <p:nvPr/>
          </p:nvGrpSpPr>
          <p:grpSpPr>
            <a:xfrm>
              <a:off x="3481448" y="2338049"/>
              <a:ext cx="2181104" cy="2181104"/>
              <a:chOff x="304800" y="673100"/>
              <a:chExt cx="4000500" cy="4000500"/>
            </a:xfrm>
            <a:effectLst>
              <a:outerShdw blurRad="444500" dist="254000" dir="8100000" algn="tr" rotWithShape="0">
                <a:prstClr val="black">
                  <a:alpha val="50000"/>
                </a:prstClr>
              </a:outerShdw>
            </a:effectLst>
          </p:grpSpPr>
          <p:sp>
            <p:nvSpPr>
              <p:cNvPr id="8" name="同心圆 7"/>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anchor="ctr"/>
              <a:lstStyle/>
              <a:p>
                <a:pPr algn="ctr" defTabSz="1219170">
                  <a:defRPr/>
                </a:pPr>
                <a:endParaRPr lang="zh-CN" altLang="en-US" sz="2400" kern="0">
                  <a:solidFill>
                    <a:schemeClr val="tx1">
                      <a:lumMod val="85000"/>
                      <a:lumOff val="15000"/>
                    </a:schemeClr>
                  </a:solidFill>
                  <a:latin typeface="+mj-ea"/>
                  <a:ea typeface="+mj-ea"/>
                </a:endParaRPr>
              </a:p>
            </p:txBody>
          </p:sp>
          <p:sp>
            <p:nvSpPr>
              <p:cNvPr id="9" name="椭圆 8"/>
              <p:cNvSpPr/>
              <p:nvPr/>
            </p:nvSpPr>
            <p:spPr>
              <a:xfrm>
                <a:off x="392112" y="760412"/>
                <a:ext cx="3825873" cy="3825873"/>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anchor="ctr"/>
              <a:lstStyle/>
              <a:p>
                <a:pPr algn="ctr" defTabSz="1219170">
                  <a:defRPr/>
                </a:pPr>
                <a:endParaRPr lang="zh-CN" altLang="en-US" sz="2400" kern="0">
                  <a:solidFill>
                    <a:schemeClr val="tx1">
                      <a:lumMod val="85000"/>
                      <a:lumOff val="15000"/>
                    </a:schemeClr>
                  </a:solidFill>
                  <a:latin typeface="+mj-ea"/>
                  <a:ea typeface="+mj-ea"/>
                </a:endParaRPr>
              </a:p>
            </p:txBody>
          </p:sp>
        </p:grpSp>
        <p:sp>
          <p:nvSpPr>
            <p:cNvPr id="7" name="TextBox 41"/>
            <p:cNvSpPr txBox="1"/>
            <p:nvPr/>
          </p:nvSpPr>
          <p:spPr>
            <a:xfrm>
              <a:off x="3858747" y="3125382"/>
              <a:ext cx="1378265" cy="546138"/>
            </a:xfrm>
            <a:prstGeom prst="rect">
              <a:avLst/>
            </a:prstGeom>
            <a:noFill/>
          </p:spPr>
          <p:txBody>
            <a:bodyPr wrap="none">
              <a:spAutoFit/>
            </a:bodyPr>
            <a:lstStyle/>
            <a:p>
              <a:pPr defTabSz="1219170">
                <a:defRPr/>
              </a:pPr>
              <a:r>
                <a:rPr lang="zh-CN" altLang="en-US" sz="2667" kern="0" dirty="0">
                  <a:solidFill>
                    <a:srgbClr val="FB5F05"/>
                  </a:solidFill>
                  <a:latin typeface="+mj-ea"/>
                  <a:ea typeface="+mj-ea"/>
                </a:rPr>
                <a:t>方案</a:t>
              </a:r>
              <a:r>
                <a:rPr lang="en-US" altLang="zh-CN" sz="2667" kern="0" dirty="0">
                  <a:solidFill>
                    <a:srgbClr val="FB5F05"/>
                  </a:solidFill>
                  <a:latin typeface="+mj-ea"/>
                  <a:ea typeface="+mj-ea"/>
                </a:rPr>
                <a:t>01</a:t>
              </a:r>
              <a:endParaRPr lang="zh-CN" altLang="en-US" sz="2667" kern="0" dirty="0">
                <a:solidFill>
                  <a:srgbClr val="FB5F05"/>
                </a:solidFill>
                <a:latin typeface="+mj-ea"/>
                <a:ea typeface="+mj-ea"/>
              </a:endParaRPr>
            </a:p>
          </p:txBody>
        </p:sp>
      </p:grpSp>
      <p:sp>
        <p:nvSpPr>
          <p:cNvPr id="10" name="矩形 9"/>
          <p:cNvSpPr/>
          <p:nvPr/>
        </p:nvSpPr>
        <p:spPr>
          <a:xfrm>
            <a:off x="758825" y="4024313"/>
            <a:ext cx="2089150" cy="1938337"/>
          </a:xfrm>
          <a:prstGeom prst="rect">
            <a:avLst/>
          </a:prstGeom>
          <a:noFill/>
          <a:ln>
            <a:noFill/>
          </a:ln>
        </p:spPr>
        <p:txBody>
          <a:bodyPr lIns="91428" tIns="45713" rIns="91428" bIns="45713">
            <a:spAutoFit/>
          </a:bodyPr>
          <a:lstStyle/>
          <a:p>
            <a:pPr algn="just" defTabSz="1219170">
              <a:lnSpc>
                <a:spcPct val="150000"/>
              </a:lnSpc>
              <a:defRPr/>
            </a:pPr>
            <a:r>
              <a:rPr lang="zh-CN" altLang="en-US" sz="1600" kern="0" dirty="0">
                <a:solidFill>
                  <a:schemeClr val="accent3">
                    <a:lumMod val="50000"/>
                  </a:schemeClr>
                </a:solidFill>
                <a:latin typeface="微软雅黑" pitchFamily="34" charset="-122"/>
                <a:ea typeface="微软雅黑" pitchFamily="34" charset="-122"/>
              </a:rPr>
              <a:t>请在这里输入您的文字；请在这里输入您的文字；请在这里输入您的文字；请在这里输入您的文字。</a:t>
            </a:r>
          </a:p>
        </p:txBody>
      </p:sp>
      <p:grpSp>
        <p:nvGrpSpPr>
          <p:cNvPr id="11" name="组合 10"/>
          <p:cNvGrpSpPr>
            <a:grpSpLocks/>
          </p:cNvGrpSpPr>
          <p:nvPr/>
        </p:nvGrpSpPr>
        <p:grpSpPr bwMode="auto">
          <a:xfrm>
            <a:off x="2936875" y="4133850"/>
            <a:ext cx="631825" cy="636588"/>
            <a:chOff x="3041651" y="3326606"/>
            <a:chExt cx="631825" cy="636588"/>
          </a:xfrm>
        </p:grpSpPr>
        <p:sp>
          <p:nvSpPr>
            <p:cNvPr id="12" name="Oval 9"/>
            <p:cNvSpPr>
              <a:spLocks noChangeArrowheads="1"/>
            </p:cNvSpPr>
            <p:nvPr/>
          </p:nvSpPr>
          <p:spPr bwMode="auto">
            <a:xfrm>
              <a:off x="3041651" y="3326606"/>
              <a:ext cx="631825" cy="636588"/>
            </a:xfrm>
            <a:prstGeom prst="ellipse">
              <a:avLst/>
            </a:prstGeom>
            <a:gradFill>
              <a:gsLst>
                <a:gs pos="0">
                  <a:srgbClr val="FED755"/>
                </a:gs>
                <a:gs pos="69000">
                  <a:srgbClr val="FB5F05"/>
                </a:gs>
              </a:gsLst>
              <a:lin ang="2700000" scaled="1"/>
            </a:gradFill>
            <a:ln>
              <a:solidFill>
                <a:srgbClr val="FFFFFF"/>
              </a:solidFill>
            </a:ln>
          </p:spPr>
          <p:txBody>
            <a:bodyPr lIns="121920" tIns="60960" rIns="121920" bIns="60960"/>
            <a:lstStyle/>
            <a:p>
              <a:pPr defTabSz="1219170">
                <a:defRPr/>
              </a:pPr>
              <a:endParaRPr lang="zh-CN" altLang="en-US" sz="2400" kern="0">
                <a:solidFill>
                  <a:sysClr val="windowText" lastClr="000000"/>
                </a:solidFill>
              </a:endParaRPr>
            </a:p>
          </p:txBody>
        </p:sp>
        <p:sp>
          <p:nvSpPr>
            <p:cNvPr id="13" name="Freeform 10"/>
            <p:cNvSpPr/>
            <p:nvPr/>
          </p:nvSpPr>
          <p:spPr bwMode="auto">
            <a:xfrm>
              <a:off x="3378201" y="3469481"/>
              <a:ext cx="206375" cy="342900"/>
            </a:xfrm>
            <a:custGeom>
              <a:avLst/>
              <a:gdLst>
                <a:gd name="T0" fmla="*/ 216 w 252"/>
                <a:gd name="T1" fmla="*/ 252 h 418"/>
                <a:gd name="T2" fmla="*/ 136 w 252"/>
                <a:gd name="T3" fmla="*/ 321 h 418"/>
                <a:gd name="T4" fmla="*/ 58 w 252"/>
                <a:gd name="T5" fmla="*/ 388 h 418"/>
                <a:gd name="T6" fmla="*/ 0 w 252"/>
                <a:gd name="T7" fmla="*/ 350 h 418"/>
                <a:gd name="T8" fmla="*/ 34 w 252"/>
                <a:gd name="T9" fmla="*/ 321 h 418"/>
                <a:gd name="T10" fmla="*/ 115 w 252"/>
                <a:gd name="T11" fmla="*/ 252 h 418"/>
                <a:gd name="T12" fmla="*/ 112 w 252"/>
                <a:gd name="T13" fmla="*/ 154 h 418"/>
                <a:gd name="T14" fmla="*/ 34 w 252"/>
                <a:gd name="T15" fmla="*/ 88 h 418"/>
                <a:gd name="T16" fmla="*/ 0 w 252"/>
                <a:gd name="T17" fmla="*/ 58 h 418"/>
                <a:gd name="T18" fmla="*/ 55 w 252"/>
                <a:gd name="T19" fmla="*/ 19 h 418"/>
                <a:gd name="T20" fmla="*/ 136 w 252"/>
                <a:gd name="T21" fmla="*/ 88 h 418"/>
                <a:gd name="T22" fmla="*/ 213 w 252"/>
                <a:gd name="T23" fmla="*/ 154 h 418"/>
                <a:gd name="T24" fmla="*/ 216 w 252"/>
                <a:gd name="T25" fmla="*/ 25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2" h="418">
                  <a:moveTo>
                    <a:pt x="216" y="252"/>
                  </a:moveTo>
                  <a:lnTo>
                    <a:pt x="136" y="321"/>
                  </a:lnTo>
                  <a:cubicBezTo>
                    <a:pt x="110" y="343"/>
                    <a:pt x="84" y="365"/>
                    <a:pt x="58" y="388"/>
                  </a:cubicBezTo>
                  <a:cubicBezTo>
                    <a:pt x="21" y="418"/>
                    <a:pt x="5" y="397"/>
                    <a:pt x="0" y="350"/>
                  </a:cubicBezTo>
                  <a:lnTo>
                    <a:pt x="34" y="321"/>
                  </a:lnTo>
                  <a:lnTo>
                    <a:pt x="115" y="252"/>
                  </a:lnTo>
                  <a:cubicBezTo>
                    <a:pt x="143" y="221"/>
                    <a:pt x="150" y="189"/>
                    <a:pt x="112" y="154"/>
                  </a:cubicBezTo>
                  <a:cubicBezTo>
                    <a:pt x="86" y="132"/>
                    <a:pt x="60" y="110"/>
                    <a:pt x="34" y="88"/>
                  </a:cubicBezTo>
                  <a:lnTo>
                    <a:pt x="0" y="58"/>
                  </a:lnTo>
                  <a:cubicBezTo>
                    <a:pt x="4" y="4"/>
                    <a:pt x="25" y="0"/>
                    <a:pt x="55" y="19"/>
                  </a:cubicBezTo>
                  <a:lnTo>
                    <a:pt x="136" y="88"/>
                  </a:lnTo>
                  <a:cubicBezTo>
                    <a:pt x="162" y="110"/>
                    <a:pt x="188" y="132"/>
                    <a:pt x="213" y="154"/>
                  </a:cubicBezTo>
                  <a:cubicBezTo>
                    <a:pt x="252" y="189"/>
                    <a:pt x="244" y="221"/>
                    <a:pt x="216" y="25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defTabSz="1219170">
                <a:defRPr/>
              </a:pPr>
              <a:endParaRPr lang="zh-CN" altLang="en-US" sz="2400" kern="0">
                <a:solidFill>
                  <a:sysClr val="windowText" lastClr="000000"/>
                </a:solidFill>
              </a:endParaRPr>
            </a:p>
          </p:txBody>
        </p:sp>
        <p:sp>
          <p:nvSpPr>
            <p:cNvPr id="14" name="Freeform 11"/>
            <p:cNvSpPr/>
            <p:nvPr/>
          </p:nvSpPr>
          <p:spPr bwMode="auto">
            <a:xfrm>
              <a:off x="3182939" y="3469481"/>
              <a:ext cx="206375" cy="342900"/>
            </a:xfrm>
            <a:custGeom>
              <a:avLst/>
              <a:gdLst>
                <a:gd name="T0" fmla="*/ 217 w 252"/>
                <a:gd name="T1" fmla="*/ 252 h 418"/>
                <a:gd name="T2" fmla="*/ 136 w 252"/>
                <a:gd name="T3" fmla="*/ 321 h 418"/>
                <a:gd name="T4" fmla="*/ 59 w 252"/>
                <a:gd name="T5" fmla="*/ 388 h 418"/>
                <a:gd name="T6" fmla="*/ 0 w 252"/>
                <a:gd name="T7" fmla="*/ 350 h 418"/>
                <a:gd name="T8" fmla="*/ 35 w 252"/>
                <a:gd name="T9" fmla="*/ 321 h 418"/>
                <a:gd name="T10" fmla="*/ 115 w 252"/>
                <a:gd name="T11" fmla="*/ 252 h 418"/>
                <a:gd name="T12" fmla="*/ 112 w 252"/>
                <a:gd name="T13" fmla="*/ 154 h 418"/>
                <a:gd name="T14" fmla="*/ 35 w 252"/>
                <a:gd name="T15" fmla="*/ 88 h 418"/>
                <a:gd name="T16" fmla="*/ 0 w 252"/>
                <a:gd name="T17" fmla="*/ 58 h 418"/>
                <a:gd name="T18" fmla="*/ 56 w 252"/>
                <a:gd name="T19" fmla="*/ 19 h 418"/>
                <a:gd name="T20" fmla="*/ 136 w 252"/>
                <a:gd name="T21" fmla="*/ 88 h 418"/>
                <a:gd name="T22" fmla="*/ 214 w 252"/>
                <a:gd name="T23" fmla="*/ 154 h 418"/>
                <a:gd name="T24" fmla="*/ 217 w 252"/>
                <a:gd name="T25" fmla="*/ 25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2" h="418">
                  <a:moveTo>
                    <a:pt x="217" y="252"/>
                  </a:moveTo>
                  <a:lnTo>
                    <a:pt x="136" y="321"/>
                  </a:lnTo>
                  <a:cubicBezTo>
                    <a:pt x="110" y="343"/>
                    <a:pt x="84" y="365"/>
                    <a:pt x="59" y="388"/>
                  </a:cubicBezTo>
                  <a:cubicBezTo>
                    <a:pt x="21" y="418"/>
                    <a:pt x="6" y="397"/>
                    <a:pt x="0" y="350"/>
                  </a:cubicBezTo>
                  <a:lnTo>
                    <a:pt x="35" y="321"/>
                  </a:lnTo>
                  <a:lnTo>
                    <a:pt x="115" y="252"/>
                  </a:lnTo>
                  <a:cubicBezTo>
                    <a:pt x="143" y="221"/>
                    <a:pt x="150" y="189"/>
                    <a:pt x="112" y="154"/>
                  </a:cubicBezTo>
                  <a:cubicBezTo>
                    <a:pt x="86" y="132"/>
                    <a:pt x="60" y="110"/>
                    <a:pt x="35" y="88"/>
                  </a:cubicBezTo>
                  <a:lnTo>
                    <a:pt x="0" y="58"/>
                  </a:lnTo>
                  <a:cubicBezTo>
                    <a:pt x="4" y="4"/>
                    <a:pt x="26" y="0"/>
                    <a:pt x="56" y="19"/>
                  </a:cubicBezTo>
                  <a:lnTo>
                    <a:pt x="136" y="88"/>
                  </a:lnTo>
                  <a:cubicBezTo>
                    <a:pt x="162" y="110"/>
                    <a:pt x="188" y="132"/>
                    <a:pt x="214" y="154"/>
                  </a:cubicBezTo>
                  <a:cubicBezTo>
                    <a:pt x="252" y="189"/>
                    <a:pt x="245" y="221"/>
                    <a:pt x="217" y="25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defTabSz="1219170">
                <a:defRPr/>
              </a:pPr>
              <a:endParaRPr lang="zh-CN" altLang="en-US" sz="2400" kern="0">
                <a:solidFill>
                  <a:sysClr val="windowText" lastClr="000000"/>
                </a:solidFill>
              </a:endParaRPr>
            </a:p>
          </p:txBody>
        </p:sp>
      </p:grpSp>
      <p:grpSp>
        <p:nvGrpSpPr>
          <p:cNvPr id="15" name="组合 14"/>
          <p:cNvGrpSpPr>
            <a:grpSpLocks/>
          </p:cNvGrpSpPr>
          <p:nvPr/>
        </p:nvGrpSpPr>
        <p:grpSpPr bwMode="auto">
          <a:xfrm>
            <a:off x="3783013" y="1700213"/>
            <a:ext cx="2009775" cy="2009775"/>
            <a:chOff x="3481448" y="2338049"/>
            <a:chExt cx="2181104" cy="2181104"/>
          </a:xfrm>
        </p:grpSpPr>
        <p:grpSp>
          <p:nvGrpSpPr>
            <p:cNvPr id="16" name="组合 15"/>
            <p:cNvGrpSpPr/>
            <p:nvPr/>
          </p:nvGrpSpPr>
          <p:grpSpPr>
            <a:xfrm>
              <a:off x="3481448" y="2338049"/>
              <a:ext cx="2181104" cy="2181104"/>
              <a:chOff x="304800" y="673100"/>
              <a:chExt cx="4000500" cy="4000500"/>
            </a:xfrm>
            <a:effectLst>
              <a:outerShdw blurRad="444500" dist="254000" dir="8100000" algn="tr" rotWithShape="0">
                <a:prstClr val="black">
                  <a:alpha val="50000"/>
                </a:prstClr>
              </a:outerShdw>
            </a:effectLst>
          </p:grpSpPr>
          <p:sp>
            <p:nvSpPr>
              <p:cNvPr id="18" name="同心圆 17"/>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anchor="ctr"/>
              <a:lstStyle/>
              <a:p>
                <a:pPr algn="ctr" defTabSz="1219170">
                  <a:defRPr/>
                </a:pPr>
                <a:endParaRPr lang="zh-CN" altLang="en-US" sz="2400" kern="0">
                  <a:solidFill>
                    <a:schemeClr val="tx1">
                      <a:lumMod val="85000"/>
                      <a:lumOff val="15000"/>
                    </a:schemeClr>
                  </a:solidFill>
                  <a:latin typeface="+mj-ea"/>
                  <a:ea typeface="+mj-ea"/>
                </a:endParaRPr>
              </a:p>
            </p:txBody>
          </p:sp>
          <p:sp>
            <p:nvSpPr>
              <p:cNvPr id="19" name="椭圆 18"/>
              <p:cNvSpPr/>
              <p:nvPr/>
            </p:nvSpPr>
            <p:spPr>
              <a:xfrm>
                <a:off x="392112" y="760412"/>
                <a:ext cx="3825873" cy="3825873"/>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anchor="ctr"/>
              <a:lstStyle/>
              <a:p>
                <a:pPr algn="ctr" defTabSz="1219170">
                  <a:defRPr/>
                </a:pPr>
                <a:endParaRPr lang="zh-CN" altLang="en-US" sz="2400" kern="0">
                  <a:solidFill>
                    <a:schemeClr val="tx1">
                      <a:lumMod val="85000"/>
                      <a:lumOff val="15000"/>
                    </a:schemeClr>
                  </a:solidFill>
                  <a:latin typeface="+mj-ea"/>
                  <a:ea typeface="+mj-ea"/>
                </a:endParaRPr>
              </a:p>
            </p:txBody>
          </p:sp>
        </p:grpSp>
        <p:sp>
          <p:nvSpPr>
            <p:cNvPr id="17" name="TextBox 51"/>
            <p:cNvSpPr txBox="1"/>
            <p:nvPr/>
          </p:nvSpPr>
          <p:spPr>
            <a:xfrm>
              <a:off x="3838073" y="3125382"/>
              <a:ext cx="1376542" cy="546138"/>
            </a:xfrm>
            <a:prstGeom prst="rect">
              <a:avLst/>
            </a:prstGeom>
            <a:noFill/>
          </p:spPr>
          <p:txBody>
            <a:bodyPr wrap="none">
              <a:spAutoFit/>
            </a:bodyPr>
            <a:lstStyle/>
            <a:p>
              <a:pPr defTabSz="1219170">
                <a:defRPr/>
              </a:pPr>
              <a:r>
                <a:rPr lang="zh-CN" altLang="en-US" sz="2667" kern="0" dirty="0">
                  <a:solidFill>
                    <a:srgbClr val="FB5F05"/>
                  </a:solidFill>
                  <a:latin typeface="+mj-ea"/>
                  <a:ea typeface="+mj-ea"/>
                </a:rPr>
                <a:t>方案</a:t>
              </a:r>
              <a:r>
                <a:rPr lang="en-US" altLang="zh-CN" sz="2667" kern="0" dirty="0">
                  <a:solidFill>
                    <a:srgbClr val="FB5F05"/>
                  </a:solidFill>
                  <a:latin typeface="+mj-ea"/>
                  <a:ea typeface="+mj-ea"/>
                </a:rPr>
                <a:t>02</a:t>
              </a:r>
              <a:endParaRPr lang="zh-CN" altLang="en-US" sz="2667" kern="0" dirty="0">
                <a:solidFill>
                  <a:srgbClr val="FB5F05"/>
                </a:solidFill>
                <a:latin typeface="+mj-ea"/>
                <a:ea typeface="+mj-ea"/>
              </a:endParaRPr>
            </a:p>
          </p:txBody>
        </p:sp>
      </p:grpSp>
      <p:sp>
        <p:nvSpPr>
          <p:cNvPr id="20" name="矩形 19"/>
          <p:cNvSpPr/>
          <p:nvPr/>
        </p:nvSpPr>
        <p:spPr>
          <a:xfrm>
            <a:off x="3702050" y="4024313"/>
            <a:ext cx="2090738" cy="1938337"/>
          </a:xfrm>
          <a:prstGeom prst="rect">
            <a:avLst/>
          </a:prstGeom>
          <a:noFill/>
          <a:ln>
            <a:noFill/>
          </a:ln>
        </p:spPr>
        <p:txBody>
          <a:bodyPr lIns="91428" tIns="45713" rIns="91428" bIns="45713">
            <a:spAutoFit/>
          </a:bodyPr>
          <a:lstStyle/>
          <a:p>
            <a:pPr algn="just" defTabSz="1219170">
              <a:lnSpc>
                <a:spcPct val="150000"/>
              </a:lnSpc>
              <a:defRPr/>
            </a:pPr>
            <a:r>
              <a:rPr lang="zh-CN" altLang="en-US" sz="1600" kern="0" dirty="0">
                <a:solidFill>
                  <a:schemeClr val="accent3">
                    <a:lumMod val="50000"/>
                  </a:schemeClr>
                </a:solidFill>
                <a:latin typeface="微软雅黑" pitchFamily="34" charset="-122"/>
                <a:ea typeface="微软雅黑" pitchFamily="34" charset="-122"/>
              </a:rPr>
              <a:t>请在这里输入您的文字；请在这里输入您的文字；请在这里输入您的文字；请在这里输入您的文字。</a:t>
            </a:r>
          </a:p>
        </p:txBody>
      </p:sp>
      <p:grpSp>
        <p:nvGrpSpPr>
          <p:cNvPr id="21" name="组合 20"/>
          <p:cNvGrpSpPr>
            <a:grpSpLocks/>
          </p:cNvGrpSpPr>
          <p:nvPr/>
        </p:nvGrpSpPr>
        <p:grpSpPr bwMode="auto">
          <a:xfrm>
            <a:off x="5918200" y="4133850"/>
            <a:ext cx="631825" cy="636588"/>
            <a:chOff x="3041651" y="3326606"/>
            <a:chExt cx="631825" cy="636588"/>
          </a:xfrm>
        </p:grpSpPr>
        <p:sp>
          <p:nvSpPr>
            <p:cNvPr id="22" name="Oval 9"/>
            <p:cNvSpPr>
              <a:spLocks noChangeArrowheads="1"/>
            </p:cNvSpPr>
            <p:nvPr/>
          </p:nvSpPr>
          <p:spPr bwMode="auto">
            <a:xfrm>
              <a:off x="3041651" y="3326606"/>
              <a:ext cx="631825" cy="636588"/>
            </a:xfrm>
            <a:prstGeom prst="ellipse">
              <a:avLst/>
            </a:prstGeom>
            <a:gradFill>
              <a:gsLst>
                <a:gs pos="0">
                  <a:srgbClr val="FED755"/>
                </a:gs>
                <a:gs pos="69000">
                  <a:srgbClr val="FB5F05"/>
                </a:gs>
              </a:gsLst>
              <a:lin ang="2700000" scaled="1"/>
            </a:gradFill>
            <a:ln>
              <a:solidFill>
                <a:srgbClr val="FFFFFF"/>
              </a:solidFill>
            </a:ln>
          </p:spPr>
          <p:txBody>
            <a:bodyPr lIns="121920" tIns="60960" rIns="121920" bIns="60960"/>
            <a:lstStyle/>
            <a:p>
              <a:pPr defTabSz="1219170">
                <a:defRPr/>
              </a:pPr>
              <a:endParaRPr lang="zh-CN" altLang="en-US" sz="2400" kern="0">
                <a:solidFill>
                  <a:sysClr val="windowText" lastClr="000000"/>
                </a:solidFill>
              </a:endParaRPr>
            </a:p>
          </p:txBody>
        </p:sp>
        <p:sp>
          <p:nvSpPr>
            <p:cNvPr id="23" name="Freeform 10"/>
            <p:cNvSpPr/>
            <p:nvPr/>
          </p:nvSpPr>
          <p:spPr bwMode="auto">
            <a:xfrm>
              <a:off x="3378201" y="3469481"/>
              <a:ext cx="206375" cy="342900"/>
            </a:xfrm>
            <a:custGeom>
              <a:avLst/>
              <a:gdLst>
                <a:gd name="T0" fmla="*/ 216 w 252"/>
                <a:gd name="T1" fmla="*/ 252 h 418"/>
                <a:gd name="T2" fmla="*/ 136 w 252"/>
                <a:gd name="T3" fmla="*/ 321 h 418"/>
                <a:gd name="T4" fmla="*/ 58 w 252"/>
                <a:gd name="T5" fmla="*/ 388 h 418"/>
                <a:gd name="T6" fmla="*/ 0 w 252"/>
                <a:gd name="T7" fmla="*/ 350 h 418"/>
                <a:gd name="T8" fmla="*/ 34 w 252"/>
                <a:gd name="T9" fmla="*/ 321 h 418"/>
                <a:gd name="T10" fmla="*/ 115 w 252"/>
                <a:gd name="T11" fmla="*/ 252 h 418"/>
                <a:gd name="T12" fmla="*/ 112 w 252"/>
                <a:gd name="T13" fmla="*/ 154 h 418"/>
                <a:gd name="T14" fmla="*/ 34 w 252"/>
                <a:gd name="T15" fmla="*/ 88 h 418"/>
                <a:gd name="T16" fmla="*/ 0 w 252"/>
                <a:gd name="T17" fmla="*/ 58 h 418"/>
                <a:gd name="T18" fmla="*/ 55 w 252"/>
                <a:gd name="T19" fmla="*/ 19 h 418"/>
                <a:gd name="T20" fmla="*/ 136 w 252"/>
                <a:gd name="T21" fmla="*/ 88 h 418"/>
                <a:gd name="T22" fmla="*/ 213 w 252"/>
                <a:gd name="T23" fmla="*/ 154 h 418"/>
                <a:gd name="T24" fmla="*/ 216 w 252"/>
                <a:gd name="T25" fmla="*/ 25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2" h="418">
                  <a:moveTo>
                    <a:pt x="216" y="252"/>
                  </a:moveTo>
                  <a:lnTo>
                    <a:pt x="136" y="321"/>
                  </a:lnTo>
                  <a:cubicBezTo>
                    <a:pt x="110" y="343"/>
                    <a:pt x="84" y="365"/>
                    <a:pt x="58" y="388"/>
                  </a:cubicBezTo>
                  <a:cubicBezTo>
                    <a:pt x="21" y="418"/>
                    <a:pt x="5" y="397"/>
                    <a:pt x="0" y="350"/>
                  </a:cubicBezTo>
                  <a:lnTo>
                    <a:pt x="34" y="321"/>
                  </a:lnTo>
                  <a:lnTo>
                    <a:pt x="115" y="252"/>
                  </a:lnTo>
                  <a:cubicBezTo>
                    <a:pt x="143" y="221"/>
                    <a:pt x="150" y="189"/>
                    <a:pt x="112" y="154"/>
                  </a:cubicBezTo>
                  <a:cubicBezTo>
                    <a:pt x="86" y="132"/>
                    <a:pt x="60" y="110"/>
                    <a:pt x="34" y="88"/>
                  </a:cubicBezTo>
                  <a:lnTo>
                    <a:pt x="0" y="58"/>
                  </a:lnTo>
                  <a:cubicBezTo>
                    <a:pt x="4" y="4"/>
                    <a:pt x="25" y="0"/>
                    <a:pt x="55" y="19"/>
                  </a:cubicBezTo>
                  <a:lnTo>
                    <a:pt x="136" y="88"/>
                  </a:lnTo>
                  <a:cubicBezTo>
                    <a:pt x="162" y="110"/>
                    <a:pt x="188" y="132"/>
                    <a:pt x="213" y="154"/>
                  </a:cubicBezTo>
                  <a:cubicBezTo>
                    <a:pt x="252" y="189"/>
                    <a:pt x="244" y="221"/>
                    <a:pt x="216" y="25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defTabSz="1219170">
                <a:defRPr/>
              </a:pPr>
              <a:endParaRPr lang="zh-CN" altLang="en-US" sz="2400" kern="0">
                <a:solidFill>
                  <a:sysClr val="windowText" lastClr="000000"/>
                </a:solidFill>
              </a:endParaRPr>
            </a:p>
          </p:txBody>
        </p:sp>
        <p:sp>
          <p:nvSpPr>
            <p:cNvPr id="24" name="Freeform 11"/>
            <p:cNvSpPr/>
            <p:nvPr/>
          </p:nvSpPr>
          <p:spPr bwMode="auto">
            <a:xfrm>
              <a:off x="3182939" y="3469481"/>
              <a:ext cx="206375" cy="342900"/>
            </a:xfrm>
            <a:custGeom>
              <a:avLst/>
              <a:gdLst>
                <a:gd name="T0" fmla="*/ 217 w 252"/>
                <a:gd name="T1" fmla="*/ 252 h 418"/>
                <a:gd name="T2" fmla="*/ 136 w 252"/>
                <a:gd name="T3" fmla="*/ 321 h 418"/>
                <a:gd name="T4" fmla="*/ 59 w 252"/>
                <a:gd name="T5" fmla="*/ 388 h 418"/>
                <a:gd name="T6" fmla="*/ 0 w 252"/>
                <a:gd name="T7" fmla="*/ 350 h 418"/>
                <a:gd name="T8" fmla="*/ 35 w 252"/>
                <a:gd name="T9" fmla="*/ 321 h 418"/>
                <a:gd name="T10" fmla="*/ 115 w 252"/>
                <a:gd name="T11" fmla="*/ 252 h 418"/>
                <a:gd name="T12" fmla="*/ 112 w 252"/>
                <a:gd name="T13" fmla="*/ 154 h 418"/>
                <a:gd name="T14" fmla="*/ 35 w 252"/>
                <a:gd name="T15" fmla="*/ 88 h 418"/>
                <a:gd name="T16" fmla="*/ 0 w 252"/>
                <a:gd name="T17" fmla="*/ 58 h 418"/>
                <a:gd name="T18" fmla="*/ 56 w 252"/>
                <a:gd name="T19" fmla="*/ 19 h 418"/>
                <a:gd name="T20" fmla="*/ 136 w 252"/>
                <a:gd name="T21" fmla="*/ 88 h 418"/>
                <a:gd name="T22" fmla="*/ 214 w 252"/>
                <a:gd name="T23" fmla="*/ 154 h 418"/>
                <a:gd name="T24" fmla="*/ 217 w 252"/>
                <a:gd name="T25" fmla="*/ 25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2" h="418">
                  <a:moveTo>
                    <a:pt x="217" y="252"/>
                  </a:moveTo>
                  <a:lnTo>
                    <a:pt x="136" y="321"/>
                  </a:lnTo>
                  <a:cubicBezTo>
                    <a:pt x="110" y="343"/>
                    <a:pt x="84" y="365"/>
                    <a:pt x="59" y="388"/>
                  </a:cubicBezTo>
                  <a:cubicBezTo>
                    <a:pt x="21" y="418"/>
                    <a:pt x="6" y="397"/>
                    <a:pt x="0" y="350"/>
                  </a:cubicBezTo>
                  <a:lnTo>
                    <a:pt x="35" y="321"/>
                  </a:lnTo>
                  <a:lnTo>
                    <a:pt x="115" y="252"/>
                  </a:lnTo>
                  <a:cubicBezTo>
                    <a:pt x="143" y="221"/>
                    <a:pt x="150" y="189"/>
                    <a:pt x="112" y="154"/>
                  </a:cubicBezTo>
                  <a:cubicBezTo>
                    <a:pt x="86" y="132"/>
                    <a:pt x="60" y="110"/>
                    <a:pt x="35" y="88"/>
                  </a:cubicBezTo>
                  <a:lnTo>
                    <a:pt x="0" y="58"/>
                  </a:lnTo>
                  <a:cubicBezTo>
                    <a:pt x="4" y="4"/>
                    <a:pt x="26" y="0"/>
                    <a:pt x="56" y="19"/>
                  </a:cubicBezTo>
                  <a:lnTo>
                    <a:pt x="136" y="88"/>
                  </a:lnTo>
                  <a:cubicBezTo>
                    <a:pt x="162" y="110"/>
                    <a:pt x="188" y="132"/>
                    <a:pt x="214" y="154"/>
                  </a:cubicBezTo>
                  <a:cubicBezTo>
                    <a:pt x="252" y="189"/>
                    <a:pt x="245" y="221"/>
                    <a:pt x="217" y="25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defTabSz="1219170">
                <a:defRPr/>
              </a:pPr>
              <a:endParaRPr lang="zh-CN" altLang="en-US" sz="2400" kern="0">
                <a:solidFill>
                  <a:sysClr val="windowText" lastClr="000000"/>
                </a:solidFill>
              </a:endParaRPr>
            </a:p>
          </p:txBody>
        </p:sp>
      </p:grpSp>
      <p:grpSp>
        <p:nvGrpSpPr>
          <p:cNvPr id="25" name="组合 24"/>
          <p:cNvGrpSpPr>
            <a:grpSpLocks/>
          </p:cNvGrpSpPr>
          <p:nvPr/>
        </p:nvGrpSpPr>
        <p:grpSpPr bwMode="auto">
          <a:xfrm>
            <a:off x="6707188" y="1700213"/>
            <a:ext cx="2008187" cy="2009775"/>
            <a:chOff x="3481448" y="2338049"/>
            <a:chExt cx="2181104" cy="2181104"/>
          </a:xfrm>
        </p:grpSpPr>
        <p:grpSp>
          <p:nvGrpSpPr>
            <p:cNvPr id="26" name="组合 25"/>
            <p:cNvGrpSpPr/>
            <p:nvPr/>
          </p:nvGrpSpPr>
          <p:grpSpPr>
            <a:xfrm>
              <a:off x="3481448" y="2338049"/>
              <a:ext cx="2181104" cy="2181104"/>
              <a:chOff x="304800" y="673100"/>
              <a:chExt cx="4000500" cy="4000500"/>
            </a:xfrm>
            <a:effectLst>
              <a:outerShdw blurRad="444500" dist="254000" dir="8100000" algn="tr" rotWithShape="0">
                <a:prstClr val="black">
                  <a:alpha val="50000"/>
                </a:prstClr>
              </a:outerShdw>
            </a:effectLst>
          </p:grpSpPr>
          <p:sp>
            <p:nvSpPr>
              <p:cNvPr id="28" name="同心圆 27"/>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anchor="ctr"/>
              <a:lstStyle/>
              <a:p>
                <a:pPr algn="ctr" defTabSz="1219170">
                  <a:defRPr/>
                </a:pPr>
                <a:endParaRPr lang="zh-CN" altLang="en-US" sz="2400" kern="0">
                  <a:solidFill>
                    <a:schemeClr val="tx1">
                      <a:lumMod val="85000"/>
                      <a:lumOff val="15000"/>
                    </a:schemeClr>
                  </a:solidFill>
                  <a:latin typeface="+mj-ea"/>
                  <a:ea typeface="+mj-ea"/>
                </a:endParaRPr>
              </a:p>
            </p:txBody>
          </p:sp>
          <p:sp>
            <p:nvSpPr>
              <p:cNvPr id="29" name="椭圆 28"/>
              <p:cNvSpPr/>
              <p:nvPr/>
            </p:nvSpPr>
            <p:spPr>
              <a:xfrm>
                <a:off x="392112" y="760412"/>
                <a:ext cx="3825873" cy="3825873"/>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anchor="ctr"/>
              <a:lstStyle/>
              <a:p>
                <a:pPr algn="ctr" defTabSz="1219170">
                  <a:defRPr/>
                </a:pPr>
                <a:endParaRPr lang="zh-CN" altLang="en-US" sz="2400" kern="0">
                  <a:solidFill>
                    <a:schemeClr val="tx1">
                      <a:lumMod val="85000"/>
                      <a:lumOff val="15000"/>
                    </a:schemeClr>
                  </a:solidFill>
                  <a:latin typeface="+mj-ea"/>
                  <a:ea typeface="+mj-ea"/>
                </a:endParaRPr>
              </a:p>
            </p:txBody>
          </p:sp>
        </p:grpSp>
        <p:sp>
          <p:nvSpPr>
            <p:cNvPr id="27" name="TextBox 61"/>
            <p:cNvSpPr txBox="1"/>
            <p:nvPr/>
          </p:nvSpPr>
          <p:spPr>
            <a:xfrm>
              <a:off x="3836632" y="3125382"/>
              <a:ext cx="1375906" cy="546138"/>
            </a:xfrm>
            <a:prstGeom prst="rect">
              <a:avLst/>
            </a:prstGeom>
            <a:noFill/>
          </p:spPr>
          <p:txBody>
            <a:bodyPr wrap="none">
              <a:spAutoFit/>
            </a:bodyPr>
            <a:lstStyle/>
            <a:p>
              <a:pPr defTabSz="1219170">
                <a:defRPr/>
              </a:pPr>
              <a:r>
                <a:rPr lang="zh-CN" altLang="en-US" sz="2667" kern="0" dirty="0">
                  <a:solidFill>
                    <a:srgbClr val="FB5F05"/>
                  </a:solidFill>
                  <a:latin typeface="+mj-ea"/>
                  <a:ea typeface="+mj-ea"/>
                </a:rPr>
                <a:t>方案</a:t>
              </a:r>
              <a:r>
                <a:rPr lang="en-US" altLang="zh-CN" sz="2667" kern="0" dirty="0">
                  <a:solidFill>
                    <a:srgbClr val="FB5F05"/>
                  </a:solidFill>
                  <a:latin typeface="+mj-ea"/>
                  <a:ea typeface="+mj-ea"/>
                </a:rPr>
                <a:t>03</a:t>
              </a:r>
              <a:endParaRPr lang="zh-CN" altLang="en-US" sz="2667" kern="0" dirty="0">
                <a:solidFill>
                  <a:srgbClr val="FB5F05"/>
                </a:solidFill>
                <a:latin typeface="+mj-ea"/>
                <a:ea typeface="+mj-ea"/>
              </a:endParaRPr>
            </a:p>
          </p:txBody>
        </p:sp>
      </p:grpSp>
      <p:sp>
        <p:nvSpPr>
          <p:cNvPr id="30" name="矩形 29"/>
          <p:cNvSpPr/>
          <p:nvPr/>
        </p:nvSpPr>
        <p:spPr>
          <a:xfrm>
            <a:off x="6605588" y="4024313"/>
            <a:ext cx="2089150" cy="1938337"/>
          </a:xfrm>
          <a:prstGeom prst="rect">
            <a:avLst/>
          </a:prstGeom>
          <a:noFill/>
          <a:ln>
            <a:noFill/>
          </a:ln>
        </p:spPr>
        <p:txBody>
          <a:bodyPr lIns="91428" tIns="45713" rIns="91428" bIns="45713">
            <a:spAutoFit/>
          </a:bodyPr>
          <a:lstStyle/>
          <a:p>
            <a:pPr algn="just" defTabSz="1219170">
              <a:lnSpc>
                <a:spcPct val="150000"/>
              </a:lnSpc>
              <a:defRPr/>
            </a:pPr>
            <a:r>
              <a:rPr lang="zh-CN" altLang="en-US" sz="1600" kern="0" dirty="0">
                <a:solidFill>
                  <a:schemeClr val="accent3">
                    <a:lumMod val="50000"/>
                  </a:schemeClr>
                </a:solidFill>
                <a:latin typeface="微软雅黑" pitchFamily="34" charset="-122"/>
                <a:ea typeface="微软雅黑" pitchFamily="34" charset="-122"/>
              </a:rPr>
              <a:t>请在这里输入您的文字；请在这里输入您的文字；请在这里输入您的文字；请在这里输入您的文字。</a:t>
            </a:r>
          </a:p>
        </p:txBody>
      </p:sp>
      <p:grpSp>
        <p:nvGrpSpPr>
          <p:cNvPr id="31" name="组合 30"/>
          <p:cNvGrpSpPr>
            <a:grpSpLocks/>
          </p:cNvGrpSpPr>
          <p:nvPr/>
        </p:nvGrpSpPr>
        <p:grpSpPr bwMode="auto">
          <a:xfrm>
            <a:off x="8802688" y="4133850"/>
            <a:ext cx="631825" cy="636588"/>
            <a:chOff x="3041651" y="3326606"/>
            <a:chExt cx="631825" cy="636588"/>
          </a:xfrm>
        </p:grpSpPr>
        <p:sp>
          <p:nvSpPr>
            <p:cNvPr id="32" name="Oval 9"/>
            <p:cNvSpPr>
              <a:spLocks noChangeArrowheads="1"/>
            </p:cNvSpPr>
            <p:nvPr/>
          </p:nvSpPr>
          <p:spPr bwMode="auto">
            <a:xfrm>
              <a:off x="3041651" y="3326606"/>
              <a:ext cx="631825" cy="636588"/>
            </a:xfrm>
            <a:prstGeom prst="ellipse">
              <a:avLst/>
            </a:prstGeom>
            <a:gradFill>
              <a:gsLst>
                <a:gs pos="0">
                  <a:srgbClr val="FED755"/>
                </a:gs>
                <a:gs pos="69000">
                  <a:srgbClr val="FB5F05"/>
                </a:gs>
              </a:gsLst>
              <a:lin ang="2700000" scaled="1"/>
            </a:gradFill>
            <a:ln>
              <a:solidFill>
                <a:srgbClr val="FFFFFF"/>
              </a:solidFill>
            </a:ln>
          </p:spPr>
          <p:txBody>
            <a:bodyPr lIns="121920" tIns="60960" rIns="121920" bIns="60960"/>
            <a:lstStyle/>
            <a:p>
              <a:pPr defTabSz="1219170">
                <a:defRPr/>
              </a:pPr>
              <a:endParaRPr lang="zh-CN" altLang="en-US" sz="2400" kern="0">
                <a:solidFill>
                  <a:sysClr val="windowText" lastClr="000000"/>
                </a:solidFill>
              </a:endParaRPr>
            </a:p>
          </p:txBody>
        </p:sp>
        <p:sp>
          <p:nvSpPr>
            <p:cNvPr id="33" name="Freeform 10"/>
            <p:cNvSpPr/>
            <p:nvPr/>
          </p:nvSpPr>
          <p:spPr bwMode="auto">
            <a:xfrm>
              <a:off x="3378201" y="3469481"/>
              <a:ext cx="206375" cy="342900"/>
            </a:xfrm>
            <a:custGeom>
              <a:avLst/>
              <a:gdLst>
                <a:gd name="T0" fmla="*/ 216 w 252"/>
                <a:gd name="T1" fmla="*/ 252 h 418"/>
                <a:gd name="T2" fmla="*/ 136 w 252"/>
                <a:gd name="T3" fmla="*/ 321 h 418"/>
                <a:gd name="T4" fmla="*/ 58 w 252"/>
                <a:gd name="T5" fmla="*/ 388 h 418"/>
                <a:gd name="T6" fmla="*/ 0 w 252"/>
                <a:gd name="T7" fmla="*/ 350 h 418"/>
                <a:gd name="T8" fmla="*/ 34 w 252"/>
                <a:gd name="T9" fmla="*/ 321 h 418"/>
                <a:gd name="T10" fmla="*/ 115 w 252"/>
                <a:gd name="T11" fmla="*/ 252 h 418"/>
                <a:gd name="T12" fmla="*/ 112 w 252"/>
                <a:gd name="T13" fmla="*/ 154 h 418"/>
                <a:gd name="T14" fmla="*/ 34 w 252"/>
                <a:gd name="T15" fmla="*/ 88 h 418"/>
                <a:gd name="T16" fmla="*/ 0 w 252"/>
                <a:gd name="T17" fmla="*/ 58 h 418"/>
                <a:gd name="T18" fmla="*/ 55 w 252"/>
                <a:gd name="T19" fmla="*/ 19 h 418"/>
                <a:gd name="T20" fmla="*/ 136 w 252"/>
                <a:gd name="T21" fmla="*/ 88 h 418"/>
                <a:gd name="T22" fmla="*/ 213 w 252"/>
                <a:gd name="T23" fmla="*/ 154 h 418"/>
                <a:gd name="T24" fmla="*/ 216 w 252"/>
                <a:gd name="T25" fmla="*/ 25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2" h="418">
                  <a:moveTo>
                    <a:pt x="216" y="252"/>
                  </a:moveTo>
                  <a:lnTo>
                    <a:pt x="136" y="321"/>
                  </a:lnTo>
                  <a:cubicBezTo>
                    <a:pt x="110" y="343"/>
                    <a:pt x="84" y="365"/>
                    <a:pt x="58" y="388"/>
                  </a:cubicBezTo>
                  <a:cubicBezTo>
                    <a:pt x="21" y="418"/>
                    <a:pt x="5" y="397"/>
                    <a:pt x="0" y="350"/>
                  </a:cubicBezTo>
                  <a:lnTo>
                    <a:pt x="34" y="321"/>
                  </a:lnTo>
                  <a:lnTo>
                    <a:pt x="115" y="252"/>
                  </a:lnTo>
                  <a:cubicBezTo>
                    <a:pt x="143" y="221"/>
                    <a:pt x="150" y="189"/>
                    <a:pt x="112" y="154"/>
                  </a:cubicBezTo>
                  <a:cubicBezTo>
                    <a:pt x="86" y="132"/>
                    <a:pt x="60" y="110"/>
                    <a:pt x="34" y="88"/>
                  </a:cubicBezTo>
                  <a:lnTo>
                    <a:pt x="0" y="58"/>
                  </a:lnTo>
                  <a:cubicBezTo>
                    <a:pt x="4" y="4"/>
                    <a:pt x="25" y="0"/>
                    <a:pt x="55" y="19"/>
                  </a:cubicBezTo>
                  <a:lnTo>
                    <a:pt x="136" y="88"/>
                  </a:lnTo>
                  <a:cubicBezTo>
                    <a:pt x="162" y="110"/>
                    <a:pt x="188" y="132"/>
                    <a:pt x="213" y="154"/>
                  </a:cubicBezTo>
                  <a:cubicBezTo>
                    <a:pt x="252" y="189"/>
                    <a:pt x="244" y="221"/>
                    <a:pt x="216" y="25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defTabSz="1219170">
                <a:defRPr/>
              </a:pPr>
              <a:endParaRPr lang="zh-CN" altLang="en-US" sz="2400" kern="0">
                <a:solidFill>
                  <a:sysClr val="windowText" lastClr="000000"/>
                </a:solidFill>
              </a:endParaRPr>
            </a:p>
          </p:txBody>
        </p:sp>
        <p:sp>
          <p:nvSpPr>
            <p:cNvPr id="34" name="Freeform 11"/>
            <p:cNvSpPr/>
            <p:nvPr/>
          </p:nvSpPr>
          <p:spPr bwMode="auto">
            <a:xfrm>
              <a:off x="3182938" y="3469481"/>
              <a:ext cx="206375" cy="342900"/>
            </a:xfrm>
            <a:custGeom>
              <a:avLst/>
              <a:gdLst>
                <a:gd name="T0" fmla="*/ 217 w 252"/>
                <a:gd name="T1" fmla="*/ 252 h 418"/>
                <a:gd name="T2" fmla="*/ 136 w 252"/>
                <a:gd name="T3" fmla="*/ 321 h 418"/>
                <a:gd name="T4" fmla="*/ 59 w 252"/>
                <a:gd name="T5" fmla="*/ 388 h 418"/>
                <a:gd name="T6" fmla="*/ 0 w 252"/>
                <a:gd name="T7" fmla="*/ 350 h 418"/>
                <a:gd name="T8" fmla="*/ 35 w 252"/>
                <a:gd name="T9" fmla="*/ 321 h 418"/>
                <a:gd name="T10" fmla="*/ 115 w 252"/>
                <a:gd name="T11" fmla="*/ 252 h 418"/>
                <a:gd name="T12" fmla="*/ 112 w 252"/>
                <a:gd name="T13" fmla="*/ 154 h 418"/>
                <a:gd name="T14" fmla="*/ 35 w 252"/>
                <a:gd name="T15" fmla="*/ 88 h 418"/>
                <a:gd name="T16" fmla="*/ 0 w 252"/>
                <a:gd name="T17" fmla="*/ 58 h 418"/>
                <a:gd name="T18" fmla="*/ 56 w 252"/>
                <a:gd name="T19" fmla="*/ 19 h 418"/>
                <a:gd name="T20" fmla="*/ 136 w 252"/>
                <a:gd name="T21" fmla="*/ 88 h 418"/>
                <a:gd name="T22" fmla="*/ 214 w 252"/>
                <a:gd name="T23" fmla="*/ 154 h 418"/>
                <a:gd name="T24" fmla="*/ 217 w 252"/>
                <a:gd name="T25" fmla="*/ 252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2" h="418">
                  <a:moveTo>
                    <a:pt x="217" y="252"/>
                  </a:moveTo>
                  <a:lnTo>
                    <a:pt x="136" y="321"/>
                  </a:lnTo>
                  <a:cubicBezTo>
                    <a:pt x="110" y="343"/>
                    <a:pt x="84" y="365"/>
                    <a:pt x="59" y="388"/>
                  </a:cubicBezTo>
                  <a:cubicBezTo>
                    <a:pt x="21" y="418"/>
                    <a:pt x="6" y="397"/>
                    <a:pt x="0" y="350"/>
                  </a:cubicBezTo>
                  <a:lnTo>
                    <a:pt x="35" y="321"/>
                  </a:lnTo>
                  <a:lnTo>
                    <a:pt x="115" y="252"/>
                  </a:lnTo>
                  <a:cubicBezTo>
                    <a:pt x="143" y="221"/>
                    <a:pt x="150" y="189"/>
                    <a:pt x="112" y="154"/>
                  </a:cubicBezTo>
                  <a:cubicBezTo>
                    <a:pt x="86" y="132"/>
                    <a:pt x="60" y="110"/>
                    <a:pt x="35" y="88"/>
                  </a:cubicBezTo>
                  <a:lnTo>
                    <a:pt x="0" y="58"/>
                  </a:lnTo>
                  <a:cubicBezTo>
                    <a:pt x="4" y="4"/>
                    <a:pt x="26" y="0"/>
                    <a:pt x="56" y="19"/>
                  </a:cubicBezTo>
                  <a:lnTo>
                    <a:pt x="136" y="88"/>
                  </a:lnTo>
                  <a:cubicBezTo>
                    <a:pt x="162" y="110"/>
                    <a:pt x="188" y="132"/>
                    <a:pt x="214" y="154"/>
                  </a:cubicBezTo>
                  <a:cubicBezTo>
                    <a:pt x="252" y="189"/>
                    <a:pt x="245" y="221"/>
                    <a:pt x="217" y="25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lIns="121920" tIns="60960" rIns="121920" bIns="60960"/>
            <a:lstStyle/>
            <a:p>
              <a:pPr defTabSz="1219170">
                <a:defRPr/>
              </a:pPr>
              <a:endParaRPr lang="zh-CN" altLang="en-US" sz="2400" kern="0">
                <a:solidFill>
                  <a:sysClr val="windowText" lastClr="000000"/>
                </a:solidFill>
              </a:endParaRPr>
            </a:p>
          </p:txBody>
        </p:sp>
      </p:grpSp>
      <p:grpSp>
        <p:nvGrpSpPr>
          <p:cNvPr id="35" name="组合 34"/>
          <p:cNvGrpSpPr>
            <a:grpSpLocks/>
          </p:cNvGrpSpPr>
          <p:nvPr/>
        </p:nvGrpSpPr>
        <p:grpSpPr bwMode="auto">
          <a:xfrm>
            <a:off x="9471025" y="1700213"/>
            <a:ext cx="2009775" cy="2009775"/>
            <a:chOff x="3481448" y="2338049"/>
            <a:chExt cx="2181104" cy="2181104"/>
          </a:xfrm>
        </p:grpSpPr>
        <p:grpSp>
          <p:nvGrpSpPr>
            <p:cNvPr id="36" name="组合 35"/>
            <p:cNvGrpSpPr/>
            <p:nvPr/>
          </p:nvGrpSpPr>
          <p:grpSpPr>
            <a:xfrm>
              <a:off x="3481448" y="2338049"/>
              <a:ext cx="2181104" cy="2181104"/>
              <a:chOff x="304800" y="673100"/>
              <a:chExt cx="4000500" cy="4000500"/>
            </a:xfrm>
            <a:effectLst>
              <a:outerShdw blurRad="444500" dist="254000" dir="8100000" algn="tr" rotWithShape="0">
                <a:prstClr val="black">
                  <a:alpha val="50000"/>
                </a:prstClr>
              </a:outerShdw>
            </a:effectLst>
          </p:grpSpPr>
          <p:sp>
            <p:nvSpPr>
              <p:cNvPr id="38" name="同心圆 37"/>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anchor="ctr"/>
              <a:lstStyle/>
              <a:p>
                <a:pPr algn="ctr" defTabSz="1219170">
                  <a:defRPr/>
                </a:pPr>
                <a:endParaRPr lang="zh-CN" altLang="en-US" sz="2400" kern="0">
                  <a:solidFill>
                    <a:schemeClr val="tx1">
                      <a:lumMod val="85000"/>
                      <a:lumOff val="15000"/>
                    </a:schemeClr>
                  </a:solidFill>
                  <a:latin typeface="+mj-ea"/>
                  <a:ea typeface="+mj-ea"/>
                </a:endParaRPr>
              </a:p>
            </p:txBody>
          </p:sp>
          <p:sp>
            <p:nvSpPr>
              <p:cNvPr id="39" name="椭圆 38"/>
              <p:cNvSpPr/>
              <p:nvPr/>
            </p:nvSpPr>
            <p:spPr>
              <a:xfrm>
                <a:off x="392112" y="760412"/>
                <a:ext cx="3825873" cy="3825873"/>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anchor="ctr"/>
              <a:lstStyle/>
              <a:p>
                <a:pPr algn="ctr" defTabSz="1219170">
                  <a:defRPr/>
                </a:pPr>
                <a:endParaRPr lang="zh-CN" altLang="en-US" sz="2400" kern="0">
                  <a:solidFill>
                    <a:schemeClr val="tx1">
                      <a:lumMod val="85000"/>
                      <a:lumOff val="15000"/>
                    </a:schemeClr>
                  </a:solidFill>
                  <a:latin typeface="+mj-ea"/>
                  <a:ea typeface="+mj-ea"/>
                </a:endParaRPr>
              </a:p>
            </p:txBody>
          </p:sp>
        </p:grpSp>
        <p:sp>
          <p:nvSpPr>
            <p:cNvPr id="37" name="TextBox 71"/>
            <p:cNvSpPr txBox="1"/>
            <p:nvPr/>
          </p:nvSpPr>
          <p:spPr>
            <a:xfrm>
              <a:off x="3834629" y="3125382"/>
              <a:ext cx="1376541" cy="546138"/>
            </a:xfrm>
            <a:prstGeom prst="rect">
              <a:avLst/>
            </a:prstGeom>
            <a:noFill/>
          </p:spPr>
          <p:txBody>
            <a:bodyPr wrap="none">
              <a:spAutoFit/>
            </a:bodyPr>
            <a:lstStyle/>
            <a:p>
              <a:pPr defTabSz="1219170">
                <a:defRPr/>
              </a:pPr>
              <a:r>
                <a:rPr lang="zh-CN" altLang="en-US" sz="2667" kern="0" dirty="0">
                  <a:solidFill>
                    <a:srgbClr val="FB5F05"/>
                  </a:solidFill>
                  <a:latin typeface="+mj-ea"/>
                  <a:ea typeface="+mj-ea"/>
                </a:rPr>
                <a:t>方案</a:t>
              </a:r>
              <a:r>
                <a:rPr lang="en-US" altLang="zh-CN" sz="2667" kern="0" dirty="0">
                  <a:solidFill>
                    <a:srgbClr val="FB5F05"/>
                  </a:solidFill>
                  <a:latin typeface="+mj-ea"/>
                  <a:ea typeface="+mj-ea"/>
                </a:rPr>
                <a:t>04</a:t>
              </a:r>
              <a:endParaRPr lang="zh-CN" altLang="en-US" sz="2667" kern="0" dirty="0">
                <a:solidFill>
                  <a:srgbClr val="FB5F05"/>
                </a:solidFill>
                <a:latin typeface="+mj-ea"/>
                <a:ea typeface="+mj-ea"/>
              </a:endParaRPr>
            </a:p>
          </p:txBody>
        </p:sp>
      </p:grpSp>
      <p:sp>
        <p:nvSpPr>
          <p:cNvPr id="40" name="矩形 39"/>
          <p:cNvSpPr/>
          <p:nvPr/>
        </p:nvSpPr>
        <p:spPr>
          <a:xfrm>
            <a:off x="9525000" y="4024313"/>
            <a:ext cx="2089150" cy="1938337"/>
          </a:xfrm>
          <a:prstGeom prst="rect">
            <a:avLst/>
          </a:prstGeom>
          <a:noFill/>
          <a:ln>
            <a:noFill/>
          </a:ln>
        </p:spPr>
        <p:txBody>
          <a:bodyPr lIns="91428" tIns="45713" rIns="91428" bIns="45713">
            <a:spAutoFit/>
          </a:bodyPr>
          <a:lstStyle/>
          <a:p>
            <a:pPr algn="just" defTabSz="1219170">
              <a:lnSpc>
                <a:spcPct val="150000"/>
              </a:lnSpc>
              <a:defRPr/>
            </a:pPr>
            <a:r>
              <a:rPr lang="zh-CN" altLang="en-US" sz="1600" kern="0" dirty="0">
                <a:solidFill>
                  <a:schemeClr val="accent3">
                    <a:lumMod val="50000"/>
                  </a:schemeClr>
                </a:solidFill>
                <a:latin typeface="微软雅黑" pitchFamily="34" charset="-122"/>
                <a:ea typeface="微软雅黑" pitchFamily="34" charset="-122"/>
              </a:rPr>
              <a:t>请在这里输入您的文字；请在这里输入您的文字；请在这里输入您的文字；请在这里输入您的文字。</a:t>
            </a:r>
          </a:p>
        </p:txBody>
      </p:sp>
    </p:spTree>
  </p:cSld>
  <p:clrMapOvr>
    <a:masterClrMapping/>
  </p:clrMapOvr>
  <p:transition spd="slow" advClick="0" advTm="0">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 accel="5200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300" fill="hold"/>
                                        <p:tgtEl>
                                          <p:spTgt spid="5"/>
                                        </p:tgtEl>
                                        <p:attrNameLst>
                                          <p:attrName>ppt_x</p:attrName>
                                        </p:attrNameLst>
                                      </p:cBhvr>
                                      <p:tavLst>
                                        <p:tav tm="0">
                                          <p:val>
                                            <p:strVal val="#ppt_x"/>
                                          </p:val>
                                        </p:tav>
                                        <p:tav tm="100000">
                                          <p:val>
                                            <p:strVal val="#ppt_x"/>
                                          </p:val>
                                        </p:tav>
                                      </p:tavLst>
                                    </p:anim>
                                    <p:anim calcmode="lin" valueType="num">
                                      <p:cBhvr additive="base">
                                        <p:cTn id="8" dur="1300" fill="hold"/>
                                        <p:tgtEl>
                                          <p:spTgt spid="5"/>
                                        </p:tgtEl>
                                        <p:attrNameLst>
                                          <p:attrName>ppt_y</p:attrName>
                                        </p:attrNameLst>
                                      </p:cBhvr>
                                      <p:tavLst>
                                        <p:tav tm="0">
                                          <p:val>
                                            <p:strVal val="0-#ppt_h/2"/>
                                          </p:val>
                                        </p:tav>
                                        <p:tav tm="100000">
                                          <p:val>
                                            <p:strVal val="#ppt_y"/>
                                          </p:val>
                                        </p:tav>
                                      </p:tavLst>
                                    </p:anim>
                                  </p:childTnLst>
                                </p:cTn>
                              </p:par>
                            </p:childTnLst>
                          </p:cTn>
                        </p:par>
                        <p:par>
                          <p:cTn id="9" fill="hold" nodeType="afterGroup">
                            <p:stCondLst>
                              <p:cond delay="1300"/>
                            </p:stCondLst>
                            <p:childTnLst>
                              <p:par>
                                <p:cTn id="10" presetID="22" presetClass="entr" presetSubtype="1"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up)">
                                      <p:cBhvr>
                                        <p:cTn id="12" dur="500"/>
                                        <p:tgtEl>
                                          <p:spTgt spid="10"/>
                                        </p:tgtEl>
                                      </p:cBhvr>
                                    </p:animEffect>
                                  </p:childTnLst>
                                </p:cTn>
                              </p:par>
                            </p:childTnLst>
                          </p:cTn>
                        </p:par>
                        <p:par>
                          <p:cTn id="13" fill="hold" nodeType="afterGroup">
                            <p:stCondLst>
                              <p:cond delay="1800"/>
                            </p:stCondLst>
                            <p:childTnLst>
                              <p:par>
                                <p:cTn id="14" presetID="2" presetClass="entr" presetSubtype="8" fill="hold" nodeType="after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additive="base">
                                        <p:cTn id="16" dur="500" fill="hold"/>
                                        <p:tgtEl>
                                          <p:spTgt spid="11"/>
                                        </p:tgtEl>
                                        <p:attrNameLst>
                                          <p:attrName>ppt_x</p:attrName>
                                        </p:attrNameLst>
                                      </p:cBhvr>
                                      <p:tavLst>
                                        <p:tav tm="0">
                                          <p:val>
                                            <p:strVal val="0-#ppt_w/2"/>
                                          </p:val>
                                        </p:tav>
                                        <p:tav tm="100000">
                                          <p:val>
                                            <p:strVal val="#ppt_x"/>
                                          </p:val>
                                        </p:tav>
                                      </p:tavLst>
                                    </p:anim>
                                    <p:anim calcmode="lin" valueType="num">
                                      <p:cBhvr additive="base">
                                        <p:cTn id="17" dur="500" fill="hold"/>
                                        <p:tgtEl>
                                          <p:spTgt spid="11"/>
                                        </p:tgtEl>
                                        <p:attrNameLst>
                                          <p:attrName>ppt_y</p:attrName>
                                        </p:attrNameLst>
                                      </p:cBhvr>
                                      <p:tavLst>
                                        <p:tav tm="0">
                                          <p:val>
                                            <p:strVal val="#ppt_y"/>
                                          </p:val>
                                        </p:tav>
                                        <p:tav tm="100000">
                                          <p:val>
                                            <p:strVal val="#ppt_y"/>
                                          </p:val>
                                        </p:tav>
                                      </p:tavLst>
                                    </p:anim>
                                  </p:childTnLst>
                                </p:cTn>
                              </p:par>
                            </p:childTnLst>
                          </p:cTn>
                        </p:par>
                        <p:par>
                          <p:cTn id="18" fill="hold" nodeType="afterGroup">
                            <p:stCondLst>
                              <p:cond delay="2300"/>
                            </p:stCondLst>
                            <p:childTnLst>
                              <p:par>
                                <p:cTn id="19" presetID="2" presetClass="entr" presetSubtype="1" accel="52000" fill="hold" nodeType="after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1300" fill="hold"/>
                                        <p:tgtEl>
                                          <p:spTgt spid="15"/>
                                        </p:tgtEl>
                                        <p:attrNameLst>
                                          <p:attrName>ppt_x</p:attrName>
                                        </p:attrNameLst>
                                      </p:cBhvr>
                                      <p:tavLst>
                                        <p:tav tm="0">
                                          <p:val>
                                            <p:strVal val="#ppt_x"/>
                                          </p:val>
                                        </p:tav>
                                        <p:tav tm="100000">
                                          <p:val>
                                            <p:strVal val="#ppt_x"/>
                                          </p:val>
                                        </p:tav>
                                      </p:tavLst>
                                    </p:anim>
                                    <p:anim calcmode="lin" valueType="num">
                                      <p:cBhvr additive="base">
                                        <p:cTn id="22" dur="1300" fill="hold"/>
                                        <p:tgtEl>
                                          <p:spTgt spid="15"/>
                                        </p:tgtEl>
                                        <p:attrNameLst>
                                          <p:attrName>ppt_y</p:attrName>
                                        </p:attrNameLst>
                                      </p:cBhvr>
                                      <p:tavLst>
                                        <p:tav tm="0">
                                          <p:val>
                                            <p:strVal val="0-#ppt_h/2"/>
                                          </p:val>
                                        </p:tav>
                                        <p:tav tm="100000">
                                          <p:val>
                                            <p:strVal val="#ppt_y"/>
                                          </p:val>
                                        </p:tav>
                                      </p:tavLst>
                                    </p:anim>
                                  </p:childTnLst>
                                </p:cTn>
                              </p:par>
                            </p:childTnLst>
                          </p:cTn>
                        </p:par>
                        <p:par>
                          <p:cTn id="23" fill="hold" nodeType="afterGroup">
                            <p:stCondLst>
                              <p:cond delay="3600"/>
                            </p:stCondLst>
                            <p:childTnLst>
                              <p:par>
                                <p:cTn id="24" presetID="22" presetClass="entr" presetSubtype="1" fill="hold" grpId="0" nodeType="afterEffect">
                                  <p:stCondLst>
                                    <p:cond delay="0"/>
                                  </p:stCondLst>
                                  <p:childTnLst>
                                    <p:set>
                                      <p:cBhvr>
                                        <p:cTn id="25" dur="1" fill="hold">
                                          <p:stCondLst>
                                            <p:cond delay="0"/>
                                          </p:stCondLst>
                                        </p:cTn>
                                        <p:tgtEl>
                                          <p:spTgt spid="20"/>
                                        </p:tgtEl>
                                        <p:attrNameLst>
                                          <p:attrName>style.visibility</p:attrName>
                                        </p:attrNameLst>
                                      </p:cBhvr>
                                      <p:to>
                                        <p:strVal val="visible"/>
                                      </p:to>
                                    </p:set>
                                    <p:animEffect transition="in" filter="wipe(up)">
                                      <p:cBhvr>
                                        <p:cTn id="26" dur="500"/>
                                        <p:tgtEl>
                                          <p:spTgt spid="20"/>
                                        </p:tgtEl>
                                      </p:cBhvr>
                                    </p:animEffect>
                                  </p:childTnLst>
                                </p:cTn>
                              </p:par>
                            </p:childTnLst>
                          </p:cTn>
                        </p:par>
                        <p:par>
                          <p:cTn id="27" fill="hold" nodeType="afterGroup">
                            <p:stCondLst>
                              <p:cond delay="4100"/>
                            </p:stCondLst>
                            <p:childTnLst>
                              <p:par>
                                <p:cTn id="28" presetID="2" presetClass="entr" presetSubtype="8" fill="hold" nodeType="afterEffect">
                                  <p:stCondLst>
                                    <p:cond delay="0"/>
                                  </p:stCondLst>
                                  <p:childTnLst>
                                    <p:set>
                                      <p:cBhvr>
                                        <p:cTn id="29" dur="1" fill="hold">
                                          <p:stCondLst>
                                            <p:cond delay="0"/>
                                          </p:stCondLst>
                                        </p:cTn>
                                        <p:tgtEl>
                                          <p:spTgt spid="21"/>
                                        </p:tgtEl>
                                        <p:attrNameLst>
                                          <p:attrName>style.visibility</p:attrName>
                                        </p:attrNameLst>
                                      </p:cBhvr>
                                      <p:to>
                                        <p:strVal val="visible"/>
                                      </p:to>
                                    </p:set>
                                    <p:anim calcmode="lin" valueType="num">
                                      <p:cBhvr additive="base">
                                        <p:cTn id="30" dur="500" fill="hold"/>
                                        <p:tgtEl>
                                          <p:spTgt spid="21"/>
                                        </p:tgtEl>
                                        <p:attrNameLst>
                                          <p:attrName>ppt_x</p:attrName>
                                        </p:attrNameLst>
                                      </p:cBhvr>
                                      <p:tavLst>
                                        <p:tav tm="0">
                                          <p:val>
                                            <p:strVal val="0-#ppt_w/2"/>
                                          </p:val>
                                        </p:tav>
                                        <p:tav tm="100000">
                                          <p:val>
                                            <p:strVal val="#ppt_x"/>
                                          </p:val>
                                        </p:tav>
                                      </p:tavLst>
                                    </p:anim>
                                    <p:anim calcmode="lin" valueType="num">
                                      <p:cBhvr additive="base">
                                        <p:cTn id="31" dur="500" fill="hold"/>
                                        <p:tgtEl>
                                          <p:spTgt spid="21"/>
                                        </p:tgtEl>
                                        <p:attrNameLst>
                                          <p:attrName>ppt_y</p:attrName>
                                        </p:attrNameLst>
                                      </p:cBhvr>
                                      <p:tavLst>
                                        <p:tav tm="0">
                                          <p:val>
                                            <p:strVal val="#ppt_y"/>
                                          </p:val>
                                        </p:tav>
                                        <p:tav tm="100000">
                                          <p:val>
                                            <p:strVal val="#ppt_y"/>
                                          </p:val>
                                        </p:tav>
                                      </p:tavLst>
                                    </p:anim>
                                  </p:childTnLst>
                                </p:cTn>
                              </p:par>
                            </p:childTnLst>
                          </p:cTn>
                        </p:par>
                        <p:par>
                          <p:cTn id="32" fill="hold" nodeType="afterGroup">
                            <p:stCondLst>
                              <p:cond delay="4600"/>
                            </p:stCondLst>
                            <p:childTnLst>
                              <p:par>
                                <p:cTn id="33" presetID="2" presetClass="entr" presetSubtype="1" accel="52000" fill="hold" nodeType="afterEffect">
                                  <p:stCondLst>
                                    <p:cond delay="0"/>
                                  </p:stCondLst>
                                  <p:childTnLst>
                                    <p:set>
                                      <p:cBhvr>
                                        <p:cTn id="34" dur="1" fill="hold">
                                          <p:stCondLst>
                                            <p:cond delay="0"/>
                                          </p:stCondLst>
                                        </p:cTn>
                                        <p:tgtEl>
                                          <p:spTgt spid="25"/>
                                        </p:tgtEl>
                                        <p:attrNameLst>
                                          <p:attrName>style.visibility</p:attrName>
                                        </p:attrNameLst>
                                      </p:cBhvr>
                                      <p:to>
                                        <p:strVal val="visible"/>
                                      </p:to>
                                    </p:set>
                                    <p:anim calcmode="lin" valueType="num">
                                      <p:cBhvr additive="base">
                                        <p:cTn id="35" dur="1300" fill="hold"/>
                                        <p:tgtEl>
                                          <p:spTgt spid="25"/>
                                        </p:tgtEl>
                                        <p:attrNameLst>
                                          <p:attrName>ppt_x</p:attrName>
                                        </p:attrNameLst>
                                      </p:cBhvr>
                                      <p:tavLst>
                                        <p:tav tm="0">
                                          <p:val>
                                            <p:strVal val="#ppt_x"/>
                                          </p:val>
                                        </p:tav>
                                        <p:tav tm="100000">
                                          <p:val>
                                            <p:strVal val="#ppt_x"/>
                                          </p:val>
                                        </p:tav>
                                      </p:tavLst>
                                    </p:anim>
                                    <p:anim calcmode="lin" valueType="num">
                                      <p:cBhvr additive="base">
                                        <p:cTn id="36" dur="1300" fill="hold"/>
                                        <p:tgtEl>
                                          <p:spTgt spid="25"/>
                                        </p:tgtEl>
                                        <p:attrNameLst>
                                          <p:attrName>ppt_y</p:attrName>
                                        </p:attrNameLst>
                                      </p:cBhvr>
                                      <p:tavLst>
                                        <p:tav tm="0">
                                          <p:val>
                                            <p:strVal val="0-#ppt_h/2"/>
                                          </p:val>
                                        </p:tav>
                                        <p:tav tm="100000">
                                          <p:val>
                                            <p:strVal val="#ppt_y"/>
                                          </p:val>
                                        </p:tav>
                                      </p:tavLst>
                                    </p:anim>
                                  </p:childTnLst>
                                </p:cTn>
                              </p:par>
                            </p:childTnLst>
                          </p:cTn>
                        </p:par>
                        <p:par>
                          <p:cTn id="37" fill="hold" nodeType="afterGroup">
                            <p:stCondLst>
                              <p:cond delay="5900"/>
                            </p:stCondLst>
                            <p:childTnLst>
                              <p:par>
                                <p:cTn id="38" presetID="22" presetClass="entr" presetSubtype="1" fill="hold" grpId="0" nodeType="afterEffect">
                                  <p:stCondLst>
                                    <p:cond delay="0"/>
                                  </p:stCondLst>
                                  <p:childTnLst>
                                    <p:set>
                                      <p:cBhvr>
                                        <p:cTn id="39" dur="1" fill="hold">
                                          <p:stCondLst>
                                            <p:cond delay="0"/>
                                          </p:stCondLst>
                                        </p:cTn>
                                        <p:tgtEl>
                                          <p:spTgt spid="30"/>
                                        </p:tgtEl>
                                        <p:attrNameLst>
                                          <p:attrName>style.visibility</p:attrName>
                                        </p:attrNameLst>
                                      </p:cBhvr>
                                      <p:to>
                                        <p:strVal val="visible"/>
                                      </p:to>
                                    </p:set>
                                    <p:animEffect transition="in" filter="wipe(up)">
                                      <p:cBhvr>
                                        <p:cTn id="40" dur="500"/>
                                        <p:tgtEl>
                                          <p:spTgt spid="30"/>
                                        </p:tgtEl>
                                      </p:cBhvr>
                                    </p:animEffect>
                                  </p:childTnLst>
                                </p:cTn>
                              </p:par>
                            </p:childTnLst>
                          </p:cTn>
                        </p:par>
                        <p:par>
                          <p:cTn id="41" fill="hold" nodeType="afterGroup">
                            <p:stCondLst>
                              <p:cond delay="6400"/>
                            </p:stCondLst>
                            <p:childTnLst>
                              <p:par>
                                <p:cTn id="42" presetID="2" presetClass="entr" presetSubtype="8" fill="hold" nodeType="afterEffect">
                                  <p:stCondLst>
                                    <p:cond delay="0"/>
                                  </p:stCondLst>
                                  <p:childTnLst>
                                    <p:set>
                                      <p:cBhvr>
                                        <p:cTn id="43" dur="1" fill="hold">
                                          <p:stCondLst>
                                            <p:cond delay="0"/>
                                          </p:stCondLst>
                                        </p:cTn>
                                        <p:tgtEl>
                                          <p:spTgt spid="31"/>
                                        </p:tgtEl>
                                        <p:attrNameLst>
                                          <p:attrName>style.visibility</p:attrName>
                                        </p:attrNameLst>
                                      </p:cBhvr>
                                      <p:to>
                                        <p:strVal val="visible"/>
                                      </p:to>
                                    </p:set>
                                    <p:anim calcmode="lin" valueType="num">
                                      <p:cBhvr additive="base">
                                        <p:cTn id="44" dur="500" fill="hold"/>
                                        <p:tgtEl>
                                          <p:spTgt spid="31"/>
                                        </p:tgtEl>
                                        <p:attrNameLst>
                                          <p:attrName>ppt_x</p:attrName>
                                        </p:attrNameLst>
                                      </p:cBhvr>
                                      <p:tavLst>
                                        <p:tav tm="0">
                                          <p:val>
                                            <p:strVal val="0-#ppt_w/2"/>
                                          </p:val>
                                        </p:tav>
                                        <p:tav tm="100000">
                                          <p:val>
                                            <p:strVal val="#ppt_x"/>
                                          </p:val>
                                        </p:tav>
                                      </p:tavLst>
                                    </p:anim>
                                    <p:anim calcmode="lin" valueType="num">
                                      <p:cBhvr additive="base">
                                        <p:cTn id="45" dur="500" fill="hold"/>
                                        <p:tgtEl>
                                          <p:spTgt spid="31"/>
                                        </p:tgtEl>
                                        <p:attrNameLst>
                                          <p:attrName>ppt_y</p:attrName>
                                        </p:attrNameLst>
                                      </p:cBhvr>
                                      <p:tavLst>
                                        <p:tav tm="0">
                                          <p:val>
                                            <p:strVal val="#ppt_y"/>
                                          </p:val>
                                        </p:tav>
                                        <p:tav tm="100000">
                                          <p:val>
                                            <p:strVal val="#ppt_y"/>
                                          </p:val>
                                        </p:tav>
                                      </p:tavLst>
                                    </p:anim>
                                  </p:childTnLst>
                                </p:cTn>
                              </p:par>
                            </p:childTnLst>
                          </p:cTn>
                        </p:par>
                        <p:par>
                          <p:cTn id="46" fill="hold" nodeType="afterGroup">
                            <p:stCondLst>
                              <p:cond delay="6900"/>
                            </p:stCondLst>
                            <p:childTnLst>
                              <p:par>
                                <p:cTn id="47" presetID="2" presetClass="entr" presetSubtype="1" accel="52000" fill="hold" nodeType="afterEffect">
                                  <p:stCondLst>
                                    <p:cond delay="0"/>
                                  </p:stCondLst>
                                  <p:childTnLst>
                                    <p:set>
                                      <p:cBhvr>
                                        <p:cTn id="48" dur="1" fill="hold">
                                          <p:stCondLst>
                                            <p:cond delay="0"/>
                                          </p:stCondLst>
                                        </p:cTn>
                                        <p:tgtEl>
                                          <p:spTgt spid="35"/>
                                        </p:tgtEl>
                                        <p:attrNameLst>
                                          <p:attrName>style.visibility</p:attrName>
                                        </p:attrNameLst>
                                      </p:cBhvr>
                                      <p:to>
                                        <p:strVal val="visible"/>
                                      </p:to>
                                    </p:set>
                                    <p:anim calcmode="lin" valueType="num">
                                      <p:cBhvr additive="base">
                                        <p:cTn id="49" dur="1300" fill="hold"/>
                                        <p:tgtEl>
                                          <p:spTgt spid="35"/>
                                        </p:tgtEl>
                                        <p:attrNameLst>
                                          <p:attrName>ppt_x</p:attrName>
                                        </p:attrNameLst>
                                      </p:cBhvr>
                                      <p:tavLst>
                                        <p:tav tm="0">
                                          <p:val>
                                            <p:strVal val="#ppt_x"/>
                                          </p:val>
                                        </p:tav>
                                        <p:tav tm="100000">
                                          <p:val>
                                            <p:strVal val="#ppt_x"/>
                                          </p:val>
                                        </p:tav>
                                      </p:tavLst>
                                    </p:anim>
                                    <p:anim calcmode="lin" valueType="num">
                                      <p:cBhvr additive="base">
                                        <p:cTn id="50" dur="1300" fill="hold"/>
                                        <p:tgtEl>
                                          <p:spTgt spid="35"/>
                                        </p:tgtEl>
                                        <p:attrNameLst>
                                          <p:attrName>ppt_y</p:attrName>
                                        </p:attrNameLst>
                                      </p:cBhvr>
                                      <p:tavLst>
                                        <p:tav tm="0">
                                          <p:val>
                                            <p:strVal val="0-#ppt_h/2"/>
                                          </p:val>
                                        </p:tav>
                                        <p:tav tm="100000">
                                          <p:val>
                                            <p:strVal val="#ppt_y"/>
                                          </p:val>
                                        </p:tav>
                                      </p:tavLst>
                                    </p:anim>
                                  </p:childTnLst>
                                </p:cTn>
                              </p:par>
                            </p:childTnLst>
                          </p:cTn>
                        </p:par>
                        <p:par>
                          <p:cTn id="51" fill="hold" nodeType="afterGroup">
                            <p:stCondLst>
                              <p:cond delay="8200"/>
                            </p:stCondLst>
                            <p:childTnLst>
                              <p:par>
                                <p:cTn id="52" presetID="22" presetClass="entr" presetSubtype="1" fill="hold" grpId="0" nodeType="afterEffect">
                                  <p:stCondLst>
                                    <p:cond delay="0"/>
                                  </p:stCondLst>
                                  <p:childTnLst>
                                    <p:set>
                                      <p:cBhvr>
                                        <p:cTn id="53" dur="1" fill="hold">
                                          <p:stCondLst>
                                            <p:cond delay="0"/>
                                          </p:stCondLst>
                                        </p:cTn>
                                        <p:tgtEl>
                                          <p:spTgt spid="40"/>
                                        </p:tgtEl>
                                        <p:attrNameLst>
                                          <p:attrName>style.visibility</p:attrName>
                                        </p:attrNameLst>
                                      </p:cBhvr>
                                      <p:to>
                                        <p:strVal val="visible"/>
                                      </p:to>
                                    </p:set>
                                    <p:animEffect transition="in" filter="wipe(up)">
                                      <p:cBhvr>
                                        <p:cTn id="54"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20" grpId="0"/>
      <p:bldP spid="30" grpId="0"/>
      <p:bldP spid="4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标注 2"/>
          <p:cNvSpPr/>
          <p:nvPr/>
        </p:nvSpPr>
        <p:spPr>
          <a:xfrm>
            <a:off x="5282083" y="117454"/>
            <a:ext cx="2583542" cy="508000"/>
          </a:xfrm>
          <a:prstGeom prst="wedgeRectCallout">
            <a:avLst/>
          </a:prstGeom>
          <a:noFill/>
          <a:ln>
            <a:solidFill>
              <a:schemeClr val="bg1"/>
            </a:solidFill>
          </a:ln>
          <a:effectLst>
            <a:glow rad="88900">
              <a:srgbClr val="FFC000">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48133" name="文本框 3"/>
          <p:cNvSpPr txBox="1">
            <a:spLocks noChangeArrowheads="1"/>
          </p:cNvSpPr>
          <p:nvPr/>
        </p:nvSpPr>
        <p:spPr bwMode="auto">
          <a:xfrm>
            <a:off x="5429250" y="171450"/>
            <a:ext cx="22891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r>
              <a:rPr lang="zh-CN" altLang="en-US" sz="2000">
                <a:latin typeface="微软雅黑" pitchFamily="34" charset="-122"/>
                <a:ea typeface="微软雅黑" pitchFamily="34" charset="-122"/>
              </a:rPr>
              <a:t>单击此处添加标题</a:t>
            </a:r>
          </a:p>
        </p:txBody>
      </p:sp>
      <p:sp>
        <p:nvSpPr>
          <p:cNvPr id="5" name="圆角矩形 4"/>
          <p:cNvSpPr/>
          <p:nvPr/>
        </p:nvSpPr>
        <p:spPr>
          <a:xfrm>
            <a:off x="938213" y="2949575"/>
            <a:ext cx="3265487" cy="3167063"/>
          </a:xfrm>
          <a:prstGeom prst="roundRect">
            <a:avLst>
              <a:gd name="adj" fmla="val 9450"/>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p>
        </p:txBody>
      </p:sp>
      <p:grpSp>
        <p:nvGrpSpPr>
          <p:cNvPr id="6" name="组合 5"/>
          <p:cNvGrpSpPr/>
          <p:nvPr/>
        </p:nvGrpSpPr>
        <p:grpSpPr>
          <a:xfrm>
            <a:off x="1578644" y="1440529"/>
            <a:ext cx="1929923" cy="1929923"/>
            <a:chOff x="304800" y="673100"/>
            <a:chExt cx="4000500" cy="4000500"/>
          </a:xfrm>
          <a:effectLst>
            <a:outerShdw blurRad="444500" dist="254000" dir="8100000" algn="tr" rotWithShape="0">
              <a:prstClr val="black">
                <a:alpha val="50000"/>
              </a:prstClr>
            </a:outerShdw>
          </a:effectLst>
        </p:grpSpPr>
        <p:sp>
          <p:nvSpPr>
            <p:cNvPr id="7" name="同心圆 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chemeClr val="tx1"/>
                </a:solidFill>
              </a:endParaRPr>
            </a:p>
          </p:txBody>
        </p:sp>
        <p:sp>
          <p:nvSpPr>
            <p:cNvPr id="8" name="椭圆 7"/>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p>
          </p:txBody>
        </p:sp>
      </p:grpSp>
      <p:sp>
        <p:nvSpPr>
          <p:cNvPr id="9" name="椭圆 8"/>
          <p:cNvSpPr/>
          <p:nvPr/>
        </p:nvSpPr>
        <p:spPr>
          <a:xfrm>
            <a:off x="3051175" y="2700338"/>
            <a:ext cx="496888" cy="498475"/>
          </a:xfrm>
          <a:prstGeom prst="ellipse">
            <a:avLst/>
          </a:prstGeom>
          <a:solidFill>
            <a:srgbClr val="FB5F05"/>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2400" dirty="0"/>
              <a:t>1</a:t>
            </a:r>
            <a:endParaRPr lang="zh-CN" altLang="en-US" sz="2400" dirty="0"/>
          </a:p>
        </p:txBody>
      </p:sp>
      <p:sp>
        <p:nvSpPr>
          <p:cNvPr id="10" name="矩形 9"/>
          <p:cNvSpPr>
            <a:spLocks noChangeArrowheads="1"/>
          </p:cNvSpPr>
          <p:nvPr/>
        </p:nvSpPr>
        <p:spPr bwMode="auto">
          <a:xfrm>
            <a:off x="1822450" y="2135188"/>
            <a:ext cx="14160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400">
                <a:solidFill>
                  <a:srgbClr val="FB5F05"/>
                </a:solidFill>
                <a:latin typeface="微软雅黑" pitchFamily="34" charset="-122"/>
                <a:ea typeface="微软雅黑" pitchFamily="34" charset="-122"/>
              </a:rPr>
              <a:t>市场方面</a:t>
            </a:r>
          </a:p>
        </p:txBody>
      </p:sp>
      <p:sp>
        <p:nvSpPr>
          <p:cNvPr id="11" name="圆角矩形 10"/>
          <p:cNvSpPr/>
          <p:nvPr/>
        </p:nvSpPr>
        <p:spPr>
          <a:xfrm>
            <a:off x="4562475" y="2949575"/>
            <a:ext cx="3263900" cy="3167063"/>
          </a:xfrm>
          <a:prstGeom prst="roundRect">
            <a:avLst>
              <a:gd name="adj" fmla="val 7846"/>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p>
        </p:txBody>
      </p:sp>
      <p:sp>
        <p:nvSpPr>
          <p:cNvPr id="12" name="圆角矩形 11"/>
          <p:cNvSpPr/>
          <p:nvPr/>
        </p:nvSpPr>
        <p:spPr>
          <a:xfrm>
            <a:off x="8208963" y="2949575"/>
            <a:ext cx="3263900" cy="3167063"/>
          </a:xfrm>
          <a:prstGeom prst="roundRect">
            <a:avLst>
              <a:gd name="adj" fmla="val 7445"/>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p>
        </p:txBody>
      </p:sp>
      <p:grpSp>
        <p:nvGrpSpPr>
          <p:cNvPr id="13" name="组合 12"/>
          <p:cNvGrpSpPr/>
          <p:nvPr/>
        </p:nvGrpSpPr>
        <p:grpSpPr>
          <a:xfrm>
            <a:off x="5229936" y="1499077"/>
            <a:ext cx="1929923" cy="1929923"/>
            <a:chOff x="304800" y="673100"/>
            <a:chExt cx="4000500" cy="4000500"/>
          </a:xfrm>
          <a:effectLst>
            <a:outerShdw blurRad="444500" dist="254000" dir="8100000" algn="tr" rotWithShape="0">
              <a:prstClr val="black">
                <a:alpha val="50000"/>
              </a:prstClr>
            </a:outerShdw>
          </a:effectLst>
        </p:grpSpPr>
        <p:sp>
          <p:nvSpPr>
            <p:cNvPr id="14" name="同心圆 1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chemeClr val="tx1"/>
                </a:solidFill>
              </a:endParaRPr>
            </a:p>
          </p:txBody>
        </p:sp>
        <p:sp>
          <p:nvSpPr>
            <p:cNvPr id="15" name="椭圆 14"/>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p>
          </p:txBody>
        </p:sp>
      </p:grpSp>
      <p:grpSp>
        <p:nvGrpSpPr>
          <p:cNvPr id="16" name="组合 15"/>
          <p:cNvGrpSpPr/>
          <p:nvPr/>
        </p:nvGrpSpPr>
        <p:grpSpPr>
          <a:xfrm>
            <a:off x="8875455" y="1440529"/>
            <a:ext cx="1929923" cy="1929923"/>
            <a:chOff x="304800" y="673100"/>
            <a:chExt cx="4000500" cy="4000500"/>
          </a:xfrm>
          <a:effectLst>
            <a:outerShdw blurRad="444500" dist="254000" dir="8100000" algn="tr" rotWithShape="0">
              <a:prstClr val="black">
                <a:alpha val="50000"/>
              </a:prstClr>
            </a:outerShdw>
          </a:effectLst>
        </p:grpSpPr>
        <p:sp>
          <p:nvSpPr>
            <p:cNvPr id="17" name="同心圆 1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solidFill>
                  <a:schemeClr val="tx1"/>
                </a:solidFill>
              </a:endParaRPr>
            </a:p>
          </p:txBody>
        </p:sp>
        <p:sp>
          <p:nvSpPr>
            <p:cNvPr id="18" name="椭圆 17"/>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p>
          </p:txBody>
        </p:sp>
      </p:grpSp>
      <p:sp>
        <p:nvSpPr>
          <p:cNvPr id="19" name="椭圆 18"/>
          <p:cNvSpPr/>
          <p:nvPr/>
        </p:nvSpPr>
        <p:spPr>
          <a:xfrm>
            <a:off x="6772275" y="2700338"/>
            <a:ext cx="498475" cy="498475"/>
          </a:xfrm>
          <a:prstGeom prst="ellipse">
            <a:avLst/>
          </a:prstGeom>
          <a:solidFill>
            <a:srgbClr val="FB5F05"/>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2400" dirty="0"/>
              <a:t>2</a:t>
            </a:r>
            <a:endParaRPr lang="zh-CN" altLang="en-US" sz="2400" dirty="0"/>
          </a:p>
        </p:txBody>
      </p:sp>
      <p:sp>
        <p:nvSpPr>
          <p:cNvPr id="20" name="椭圆 19"/>
          <p:cNvSpPr/>
          <p:nvPr/>
        </p:nvSpPr>
        <p:spPr>
          <a:xfrm>
            <a:off x="10421938" y="2700338"/>
            <a:ext cx="496887" cy="498475"/>
          </a:xfrm>
          <a:prstGeom prst="ellipse">
            <a:avLst/>
          </a:prstGeom>
          <a:solidFill>
            <a:srgbClr val="FB5F05"/>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2400" dirty="0"/>
              <a:t>3</a:t>
            </a:r>
            <a:endParaRPr lang="zh-CN" altLang="en-US" sz="2400" dirty="0"/>
          </a:p>
        </p:txBody>
      </p:sp>
      <p:sp>
        <p:nvSpPr>
          <p:cNvPr id="21" name="矩形 20"/>
          <p:cNvSpPr>
            <a:spLocks noChangeArrowheads="1"/>
          </p:cNvSpPr>
          <p:nvPr/>
        </p:nvSpPr>
        <p:spPr bwMode="auto">
          <a:xfrm>
            <a:off x="5456238" y="2168525"/>
            <a:ext cx="14160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400">
                <a:solidFill>
                  <a:srgbClr val="FB5F05"/>
                </a:solidFill>
                <a:latin typeface="微软雅黑" pitchFamily="34" charset="-122"/>
                <a:ea typeface="微软雅黑" pitchFamily="34" charset="-122"/>
              </a:rPr>
              <a:t>产品方面</a:t>
            </a:r>
          </a:p>
        </p:txBody>
      </p:sp>
      <p:sp>
        <p:nvSpPr>
          <p:cNvPr id="22" name="矩形 21"/>
          <p:cNvSpPr>
            <a:spLocks noChangeArrowheads="1"/>
          </p:cNvSpPr>
          <p:nvPr/>
        </p:nvSpPr>
        <p:spPr bwMode="auto">
          <a:xfrm>
            <a:off x="9101138" y="2168525"/>
            <a:ext cx="14160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r>
              <a:rPr lang="zh-CN" altLang="en-US" sz="2400">
                <a:solidFill>
                  <a:srgbClr val="FB5F05"/>
                </a:solidFill>
                <a:latin typeface="微软雅黑" pitchFamily="34" charset="-122"/>
                <a:ea typeface="微软雅黑" pitchFamily="34" charset="-122"/>
              </a:rPr>
              <a:t>服务方面</a:t>
            </a:r>
          </a:p>
        </p:txBody>
      </p:sp>
      <p:sp>
        <p:nvSpPr>
          <p:cNvPr id="23" name="TextBox 20"/>
          <p:cNvSpPr txBox="1"/>
          <p:nvPr/>
        </p:nvSpPr>
        <p:spPr>
          <a:xfrm>
            <a:off x="1290638" y="3676650"/>
            <a:ext cx="2592387" cy="2133600"/>
          </a:xfrm>
          <a:prstGeom prst="rect">
            <a:avLst/>
          </a:prstGeom>
          <a:noFill/>
        </p:spPr>
        <p:txBody>
          <a:bodyPr lIns="0" tIns="0" rIns="0" bIns="0">
            <a:spAutoFit/>
          </a:bodyPr>
          <a:lstStyle/>
          <a:p>
            <a:pPr>
              <a:lnSpc>
                <a:spcPct val="130000"/>
              </a:lnSpc>
              <a:defRPr/>
            </a:pPr>
            <a:r>
              <a:rPr lang="zh-CN" altLang="en-US" sz="1333" dirty="0">
                <a:solidFill>
                  <a:schemeClr val="tx1">
                    <a:lumMod val="75000"/>
                    <a:lumOff val="25000"/>
                  </a:schemeClr>
                </a:solidFill>
                <a:latin typeface="微软雅黑" pitchFamily="34" charset="-122"/>
                <a:ea typeface="微软雅黑" pitchFamily="34" charset="-122"/>
              </a:rPr>
              <a:t>       点击输入简要文字内容，文字内容需概括精炼，不用多余的文字修饰。点击输入简要文字内容，文字内容需概括精炼，不用多余的文字修饰。</a:t>
            </a:r>
            <a:endParaRPr lang="en-US" altLang="zh-CN" sz="1333" dirty="0">
              <a:solidFill>
                <a:schemeClr val="tx1">
                  <a:lumMod val="75000"/>
                  <a:lumOff val="25000"/>
                </a:schemeClr>
              </a:solidFill>
              <a:latin typeface="微软雅黑" pitchFamily="34" charset="-122"/>
              <a:ea typeface="微软雅黑" pitchFamily="34" charset="-122"/>
            </a:endParaRPr>
          </a:p>
          <a:p>
            <a:pPr>
              <a:lnSpc>
                <a:spcPct val="130000"/>
              </a:lnSpc>
              <a:defRPr/>
            </a:pPr>
            <a:r>
              <a:rPr lang="zh-CN" altLang="en-US" sz="1333" dirty="0">
                <a:solidFill>
                  <a:schemeClr val="tx1">
                    <a:lumMod val="75000"/>
                    <a:lumOff val="25000"/>
                  </a:schemeClr>
                </a:solidFill>
                <a:latin typeface="微软雅黑" pitchFamily="34" charset="-122"/>
                <a:ea typeface="微软雅黑" pitchFamily="34" charset="-122"/>
              </a:rPr>
              <a:t>       点击输入简要文字内容，文字内容需概括精炼，不用多余的文字修饰。</a:t>
            </a:r>
            <a:endParaRPr lang="zh-CN" altLang="en-US" sz="2133" b="1" dirty="0">
              <a:solidFill>
                <a:schemeClr val="tx1">
                  <a:lumMod val="75000"/>
                  <a:lumOff val="25000"/>
                </a:schemeClr>
              </a:solidFill>
              <a:latin typeface="微软雅黑" pitchFamily="34" charset="-122"/>
              <a:ea typeface="微软雅黑" pitchFamily="34" charset="-122"/>
            </a:endParaRPr>
          </a:p>
        </p:txBody>
      </p:sp>
      <p:sp>
        <p:nvSpPr>
          <p:cNvPr id="24" name="TextBox 21"/>
          <p:cNvSpPr txBox="1"/>
          <p:nvPr/>
        </p:nvSpPr>
        <p:spPr>
          <a:xfrm>
            <a:off x="4899025" y="3668713"/>
            <a:ext cx="2592388" cy="2133600"/>
          </a:xfrm>
          <a:prstGeom prst="rect">
            <a:avLst/>
          </a:prstGeom>
          <a:noFill/>
        </p:spPr>
        <p:txBody>
          <a:bodyPr lIns="0" tIns="0" rIns="0" bIns="0">
            <a:spAutoFit/>
          </a:bodyPr>
          <a:lstStyle/>
          <a:p>
            <a:pPr>
              <a:lnSpc>
                <a:spcPct val="130000"/>
              </a:lnSpc>
              <a:defRPr/>
            </a:pPr>
            <a:r>
              <a:rPr lang="zh-CN" altLang="en-US" sz="1333" dirty="0">
                <a:solidFill>
                  <a:schemeClr val="tx1">
                    <a:lumMod val="75000"/>
                    <a:lumOff val="25000"/>
                  </a:schemeClr>
                </a:solidFill>
                <a:latin typeface="微软雅黑" pitchFamily="34" charset="-122"/>
                <a:ea typeface="微软雅黑" pitchFamily="34" charset="-122"/>
              </a:rPr>
              <a:t>       点击输入简要文字内容，文字内容需概括精炼，不用多余的文字修饰。点击输入简要文字内容，文字内容需概括精炼，不用多余的文字修饰。</a:t>
            </a:r>
            <a:endParaRPr lang="en-US" altLang="zh-CN" sz="1333" dirty="0">
              <a:solidFill>
                <a:schemeClr val="tx1">
                  <a:lumMod val="75000"/>
                  <a:lumOff val="25000"/>
                </a:schemeClr>
              </a:solidFill>
              <a:latin typeface="微软雅黑" pitchFamily="34" charset="-122"/>
              <a:ea typeface="微软雅黑" pitchFamily="34" charset="-122"/>
            </a:endParaRPr>
          </a:p>
          <a:p>
            <a:pPr>
              <a:lnSpc>
                <a:spcPct val="130000"/>
              </a:lnSpc>
              <a:defRPr/>
            </a:pPr>
            <a:r>
              <a:rPr lang="zh-CN" altLang="en-US" sz="1333" dirty="0">
                <a:solidFill>
                  <a:schemeClr val="tx1">
                    <a:lumMod val="75000"/>
                    <a:lumOff val="25000"/>
                  </a:schemeClr>
                </a:solidFill>
                <a:latin typeface="微软雅黑" pitchFamily="34" charset="-122"/>
                <a:ea typeface="微软雅黑" pitchFamily="34" charset="-122"/>
              </a:rPr>
              <a:t>       点击输入简要文字内容，文字内容需概括精炼，不用多余的文字修饰。</a:t>
            </a:r>
            <a:endParaRPr lang="zh-CN" altLang="en-US" sz="2133" b="1" dirty="0">
              <a:solidFill>
                <a:schemeClr val="tx1">
                  <a:lumMod val="75000"/>
                  <a:lumOff val="25000"/>
                </a:schemeClr>
              </a:solidFill>
              <a:latin typeface="微软雅黑" pitchFamily="34" charset="-122"/>
              <a:ea typeface="微软雅黑" pitchFamily="34" charset="-122"/>
            </a:endParaRPr>
          </a:p>
        </p:txBody>
      </p:sp>
      <p:sp>
        <p:nvSpPr>
          <p:cNvPr id="25" name="TextBox 22"/>
          <p:cNvSpPr txBox="1"/>
          <p:nvPr/>
        </p:nvSpPr>
        <p:spPr>
          <a:xfrm>
            <a:off x="8543925" y="3678238"/>
            <a:ext cx="2592388" cy="2133600"/>
          </a:xfrm>
          <a:prstGeom prst="rect">
            <a:avLst/>
          </a:prstGeom>
          <a:noFill/>
        </p:spPr>
        <p:txBody>
          <a:bodyPr lIns="0" tIns="0" rIns="0" bIns="0">
            <a:spAutoFit/>
          </a:bodyPr>
          <a:lstStyle/>
          <a:p>
            <a:pPr>
              <a:lnSpc>
                <a:spcPct val="130000"/>
              </a:lnSpc>
              <a:defRPr/>
            </a:pPr>
            <a:r>
              <a:rPr lang="zh-CN" altLang="en-US" sz="1333" dirty="0">
                <a:solidFill>
                  <a:schemeClr val="tx1">
                    <a:lumMod val="75000"/>
                    <a:lumOff val="25000"/>
                  </a:schemeClr>
                </a:solidFill>
                <a:latin typeface="微软雅黑" pitchFamily="34" charset="-122"/>
                <a:ea typeface="微软雅黑" pitchFamily="34" charset="-122"/>
              </a:rPr>
              <a:t>       点击输入简要文字内容，文字内容需概括精炼，不用多余的文字修饰。点击输入简要文字内容，文字内容需概括精炼，不用多余的文字修饰。</a:t>
            </a:r>
            <a:endParaRPr lang="en-US" altLang="zh-CN" sz="1333" dirty="0">
              <a:solidFill>
                <a:schemeClr val="tx1">
                  <a:lumMod val="75000"/>
                  <a:lumOff val="25000"/>
                </a:schemeClr>
              </a:solidFill>
              <a:latin typeface="微软雅黑" pitchFamily="34" charset="-122"/>
              <a:ea typeface="微软雅黑" pitchFamily="34" charset="-122"/>
            </a:endParaRPr>
          </a:p>
          <a:p>
            <a:pPr>
              <a:lnSpc>
                <a:spcPct val="130000"/>
              </a:lnSpc>
              <a:defRPr/>
            </a:pPr>
            <a:r>
              <a:rPr lang="zh-CN" altLang="en-US" sz="1333" dirty="0">
                <a:solidFill>
                  <a:schemeClr val="tx1">
                    <a:lumMod val="75000"/>
                    <a:lumOff val="25000"/>
                  </a:schemeClr>
                </a:solidFill>
                <a:latin typeface="微软雅黑" pitchFamily="34" charset="-122"/>
                <a:ea typeface="微软雅黑" pitchFamily="34" charset="-122"/>
              </a:rPr>
              <a:t>       点击输入简要文字内容，文字内容需概括精炼，不用多余的文字修饰。</a:t>
            </a:r>
            <a:endParaRPr lang="zh-CN" altLang="en-US" sz="2133" b="1" dirty="0">
              <a:solidFill>
                <a:schemeClr val="tx1">
                  <a:lumMod val="75000"/>
                  <a:lumOff val="25000"/>
                </a:schemeClr>
              </a:solidFill>
              <a:latin typeface="微软雅黑" pitchFamily="34" charset="-122"/>
              <a:ea typeface="微软雅黑" pitchFamily="34" charset="-122"/>
            </a:endParaRPr>
          </a:p>
        </p:txBody>
      </p:sp>
    </p:spTree>
  </p:cSld>
  <p:clrMapOvr>
    <a:masterClrMapping/>
  </p:clrMapOvr>
  <p:transition spd="slow" advClick="0" advTm="0">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accel="5200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400" fill="hold"/>
                                        <p:tgtEl>
                                          <p:spTgt spid="6"/>
                                        </p:tgtEl>
                                        <p:attrNameLst>
                                          <p:attrName>ppt_x</p:attrName>
                                        </p:attrNameLst>
                                      </p:cBhvr>
                                      <p:tavLst>
                                        <p:tav tm="0">
                                          <p:val>
                                            <p:strVal val="0-#ppt_w/2"/>
                                          </p:val>
                                        </p:tav>
                                        <p:tav tm="100000">
                                          <p:val>
                                            <p:strVal val="#ppt_x"/>
                                          </p:val>
                                        </p:tav>
                                      </p:tavLst>
                                    </p:anim>
                                    <p:anim calcmode="lin" valueType="num">
                                      <p:cBhvr additive="base">
                                        <p:cTn id="8" dur="14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1" accel="52000" fill="hold"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1400" fill="hold"/>
                                        <p:tgtEl>
                                          <p:spTgt spid="13"/>
                                        </p:tgtEl>
                                        <p:attrNameLst>
                                          <p:attrName>ppt_x</p:attrName>
                                        </p:attrNameLst>
                                      </p:cBhvr>
                                      <p:tavLst>
                                        <p:tav tm="0">
                                          <p:val>
                                            <p:strVal val="#ppt_x"/>
                                          </p:val>
                                        </p:tav>
                                        <p:tav tm="100000">
                                          <p:val>
                                            <p:strVal val="#ppt_x"/>
                                          </p:val>
                                        </p:tav>
                                      </p:tavLst>
                                    </p:anim>
                                    <p:anim calcmode="lin" valueType="num">
                                      <p:cBhvr additive="base">
                                        <p:cTn id="12" dur="1400" fill="hold"/>
                                        <p:tgtEl>
                                          <p:spTgt spid="13"/>
                                        </p:tgtEl>
                                        <p:attrNameLst>
                                          <p:attrName>ppt_y</p:attrName>
                                        </p:attrNameLst>
                                      </p:cBhvr>
                                      <p:tavLst>
                                        <p:tav tm="0">
                                          <p:val>
                                            <p:strVal val="0-#ppt_h/2"/>
                                          </p:val>
                                        </p:tav>
                                        <p:tav tm="100000">
                                          <p:val>
                                            <p:strVal val="#ppt_y"/>
                                          </p:val>
                                        </p:tav>
                                      </p:tavLst>
                                    </p:anim>
                                  </p:childTnLst>
                                </p:cTn>
                              </p:par>
                              <p:par>
                                <p:cTn id="13" presetID="2" presetClass="entr" presetSubtype="2" accel="52000" fill="hold" nodeType="with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additive="base">
                                        <p:cTn id="15" dur="1400" fill="hold"/>
                                        <p:tgtEl>
                                          <p:spTgt spid="16"/>
                                        </p:tgtEl>
                                        <p:attrNameLst>
                                          <p:attrName>ppt_x</p:attrName>
                                        </p:attrNameLst>
                                      </p:cBhvr>
                                      <p:tavLst>
                                        <p:tav tm="0">
                                          <p:val>
                                            <p:strVal val="1+#ppt_w/2"/>
                                          </p:val>
                                        </p:tav>
                                        <p:tav tm="100000">
                                          <p:val>
                                            <p:strVal val="#ppt_x"/>
                                          </p:val>
                                        </p:tav>
                                      </p:tavLst>
                                    </p:anim>
                                    <p:anim calcmode="lin" valueType="num">
                                      <p:cBhvr additive="base">
                                        <p:cTn id="16" dur="1400" fill="hold"/>
                                        <p:tgtEl>
                                          <p:spTgt spid="16"/>
                                        </p:tgtEl>
                                        <p:attrNameLst>
                                          <p:attrName>ppt_y</p:attrName>
                                        </p:attrNameLst>
                                      </p:cBhvr>
                                      <p:tavLst>
                                        <p:tav tm="0">
                                          <p:val>
                                            <p:strVal val="#ppt_y"/>
                                          </p:val>
                                        </p:tav>
                                        <p:tav tm="100000">
                                          <p:val>
                                            <p:strVal val="#ppt_y"/>
                                          </p:val>
                                        </p:tav>
                                      </p:tavLst>
                                    </p:anim>
                                  </p:childTnLst>
                                </p:cTn>
                              </p:par>
                            </p:childTnLst>
                          </p:cTn>
                        </p:par>
                        <p:par>
                          <p:cTn id="17" fill="hold" nodeType="afterGroup">
                            <p:stCondLst>
                              <p:cond delay="1400"/>
                            </p:stCondLst>
                            <p:childTnLst>
                              <p:par>
                                <p:cTn id="18" presetID="53" presetClass="entr" presetSubtype="16"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p:cTn id="20" dur="500" fill="hold"/>
                                        <p:tgtEl>
                                          <p:spTgt spid="9"/>
                                        </p:tgtEl>
                                        <p:attrNameLst>
                                          <p:attrName>ppt_w</p:attrName>
                                        </p:attrNameLst>
                                      </p:cBhvr>
                                      <p:tavLst>
                                        <p:tav tm="0">
                                          <p:val>
                                            <p:fltVal val="0"/>
                                          </p:val>
                                        </p:tav>
                                        <p:tav tm="100000">
                                          <p:val>
                                            <p:strVal val="#ppt_w"/>
                                          </p:val>
                                        </p:tav>
                                      </p:tavLst>
                                    </p:anim>
                                    <p:anim calcmode="lin" valueType="num">
                                      <p:cBhvr>
                                        <p:cTn id="21" dur="500" fill="hold"/>
                                        <p:tgtEl>
                                          <p:spTgt spid="9"/>
                                        </p:tgtEl>
                                        <p:attrNameLst>
                                          <p:attrName>ppt_h</p:attrName>
                                        </p:attrNameLst>
                                      </p:cBhvr>
                                      <p:tavLst>
                                        <p:tav tm="0">
                                          <p:val>
                                            <p:fltVal val="0"/>
                                          </p:val>
                                        </p:tav>
                                        <p:tav tm="100000">
                                          <p:val>
                                            <p:strVal val="#ppt_h"/>
                                          </p:val>
                                        </p:tav>
                                      </p:tavLst>
                                    </p:anim>
                                    <p:animEffect transition="in" filter="fade">
                                      <p:cBhvr>
                                        <p:cTn id="22" dur="500"/>
                                        <p:tgtEl>
                                          <p:spTgt spid="9"/>
                                        </p:tgtEl>
                                      </p:cBhvr>
                                    </p:animEffect>
                                  </p:childTnLst>
                                </p:cTn>
                              </p:par>
                              <p:par>
                                <p:cTn id="23" presetID="53" presetClass="entr" presetSubtype="16" fill="hold" grpId="0" nodeType="withEffect">
                                  <p:stCondLst>
                                    <p:cond delay="200"/>
                                  </p:stCondLst>
                                  <p:childTnLst>
                                    <p:set>
                                      <p:cBhvr>
                                        <p:cTn id="24" dur="1" fill="hold">
                                          <p:stCondLst>
                                            <p:cond delay="0"/>
                                          </p:stCondLst>
                                        </p:cTn>
                                        <p:tgtEl>
                                          <p:spTgt spid="19"/>
                                        </p:tgtEl>
                                        <p:attrNameLst>
                                          <p:attrName>style.visibility</p:attrName>
                                        </p:attrNameLst>
                                      </p:cBhvr>
                                      <p:to>
                                        <p:strVal val="visible"/>
                                      </p:to>
                                    </p:set>
                                    <p:anim calcmode="lin" valueType="num">
                                      <p:cBhvr>
                                        <p:cTn id="25" dur="500" fill="hold"/>
                                        <p:tgtEl>
                                          <p:spTgt spid="19"/>
                                        </p:tgtEl>
                                        <p:attrNameLst>
                                          <p:attrName>ppt_w</p:attrName>
                                        </p:attrNameLst>
                                      </p:cBhvr>
                                      <p:tavLst>
                                        <p:tav tm="0">
                                          <p:val>
                                            <p:fltVal val="0"/>
                                          </p:val>
                                        </p:tav>
                                        <p:tav tm="100000">
                                          <p:val>
                                            <p:strVal val="#ppt_w"/>
                                          </p:val>
                                        </p:tav>
                                      </p:tavLst>
                                    </p:anim>
                                    <p:anim calcmode="lin" valueType="num">
                                      <p:cBhvr>
                                        <p:cTn id="26" dur="500" fill="hold"/>
                                        <p:tgtEl>
                                          <p:spTgt spid="19"/>
                                        </p:tgtEl>
                                        <p:attrNameLst>
                                          <p:attrName>ppt_h</p:attrName>
                                        </p:attrNameLst>
                                      </p:cBhvr>
                                      <p:tavLst>
                                        <p:tav tm="0">
                                          <p:val>
                                            <p:fltVal val="0"/>
                                          </p:val>
                                        </p:tav>
                                        <p:tav tm="100000">
                                          <p:val>
                                            <p:strVal val="#ppt_h"/>
                                          </p:val>
                                        </p:tav>
                                      </p:tavLst>
                                    </p:anim>
                                    <p:animEffect transition="in" filter="fade">
                                      <p:cBhvr>
                                        <p:cTn id="27" dur="500"/>
                                        <p:tgtEl>
                                          <p:spTgt spid="19"/>
                                        </p:tgtEl>
                                      </p:cBhvr>
                                    </p:animEffect>
                                  </p:childTnLst>
                                </p:cTn>
                              </p:par>
                              <p:par>
                                <p:cTn id="28" presetID="53" presetClass="entr" presetSubtype="16" fill="hold" grpId="0" nodeType="withEffect">
                                  <p:stCondLst>
                                    <p:cond delay="200"/>
                                  </p:stCondLst>
                                  <p:childTnLst>
                                    <p:set>
                                      <p:cBhvr>
                                        <p:cTn id="29" dur="1" fill="hold">
                                          <p:stCondLst>
                                            <p:cond delay="0"/>
                                          </p:stCondLst>
                                        </p:cTn>
                                        <p:tgtEl>
                                          <p:spTgt spid="20"/>
                                        </p:tgtEl>
                                        <p:attrNameLst>
                                          <p:attrName>style.visibility</p:attrName>
                                        </p:attrNameLst>
                                      </p:cBhvr>
                                      <p:to>
                                        <p:strVal val="visible"/>
                                      </p:to>
                                    </p:set>
                                    <p:anim calcmode="lin" valueType="num">
                                      <p:cBhvr>
                                        <p:cTn id="30" dur="500" fill="hold"/>
                                        <p:tgtEl>
                                          <p:spTgt spid="20"/>
                                        </p:tgtEl>
                                        <p:attrNameLst>
                                          <p:attrName>ppt_w</p:attrName>
                                        </p:attrNameLst>
                                      </p:cBhvr>
                                      <p:tavLst>
                                        <p:tav tm="0">
                                          <p:val>
                                            <p:fltVal val="0"/>
                                          </p:val>
                                        </p:tav>
                                        <p:tav tm="100000">
                                          <p:val>
                                            <p:strVal val="#ppt_w"/>
                                          </p:val>
                                        </p:tav>
                                      </p:tavLst>
                                    </p:anim>
                                    <p:anim calcmode="lin" valueType="num">
                                      <p:cBhvr>
                                        <p:cTn id="31" dur="500" fill="hold"/>
                                        <p:tgtEl>
                                          <p:spTgt spid="20"/>
                                        </p:tgtEl>
                                        <p:attrNameLst>
                                          <p:attrName>ppt_h</p:attrName>
                                        </p:attrNameLst>
                                      </p:cBhvr>
                                      <p:tavLst>
                                        <p:tav tm="0">
                                          <p:val>
                                            <p:fltVal val="0"/>
                                          </p:val>
                                        </p:tav>
                                        <p:tav tm="100000">
                                          <p:val>
                                            <p:strVal val="#ppt_h"/>
                                          </p:val>
                                        </p:tav>
                                      </p:tavLst>
                                    </p:anim>
                                    <p:animEffect transition="in" filter="fade">
                                      <p:cBhvr>
                                        <p:cTn id="32" dur="500"/>
                                        <p:tgtEl>
                                          <p:spTgt spid="20"/>
                                        </p:tgtEl>
                                      </p:cBhvr>
                                    </p:animEffect>
                                  </p:childTnLst>
                                </p:cTn>
                              </p:par>
                            </p:childTnLst>
                          </p:cTn>
                        </p:par>
                        <p:par>
                          <p:cTn id="33" fill="hold" nodeType="afterGroup">
                            <p:stCondLst>
                              <p:cond delay="2100"/>
                            </p:stCondLst>
                            <p:childTnLst>
                              <p:par>
                                <p:cTn id="34" presetID="16" presetClass="entr" presetSubtype="37" fill="hold" grpId="0" nodeType="afterEffect">
                                  <p:stCondLst>
                                    <p:cond delay="0"/>
                                  </p:stCondLst>
                                  <p:childTnLst>
                                    <p:set>
                                      <p:cBhvr>
                                        <p:cTn id="35" dur="1" fill="hold">
                                          <p:stCondLst>
                                            <p:cond delay="0"/>
                                          </p:stCondLst>
                                        </p:cTn>
                                        <p:tgtEl>
                                          <p:spTgt spid="21"/>
                                        </p:tgtEl>
                                        <p:attrNameLst>
                                          <p:attrName>style.visibility</p:attrName>
                                        </p:attrNameLst>
                                      </p:cBhvr>
                                      <p:to>
                                        <p:strVal val="visible"/>
                                      </p:to>
                                    </p:set>
                                    <p:animEffect transition="in" filter="barn(outVertical)">
                                      <p:cBhvr>
                                        <p:cTn id="36" dur="500"/>
                                        <p:tgtEl>
                                          <p:spTgt spid="21"/>
                                        </p:tgtEl>
                                      </p:cBhvr>
                                    </p:animEffect>
                                  </p:childTnLst>
                                </p:cTn>
                              </p:par>
                              <p:par>
                                <p:cTn id="37" presetID="16" presetClass="entr" presetSubtype="37"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barn(outVertical)">
                                      <p:cBhvr>
                                        <p:cTn id="39" dur="500"/>
                                        <p:tgtEl>
                                          <p:spTgt spid="10"/>
                                        </p:tgtEl>
                                      </p:cBhvr>
                                    </p:animEffect>
                                  </p:childTnLst>
                                </p:cTn>
                              </p:par>
                              <p:par>
                                <p:cTn id="40" presetID="16" presetClass="entr" presetSubtype="37" fill="hold" grpId="0" nodeType="withEffect">
                                  <p:stCondLst>
                                    <p:cond delay="0"/>
                                  </p:stCondLst>
                                  <p:childTnLst>
                                    <p:set>
                                      <p:cBhvr>
                                        <p:cTn id="41" dur="1" fill="hold">
                                          <p:stCondLst>
                                            <p:cond delay="0"/>
                                          </p:stCondLst>
                                        </p:cTn>
                                        <p:tgtEl>
                                          <p:spTgt spid="22"/>
                                        </p:tgtEl>
                                        <p:attrNameLst>
                                          <p:attrName>style.visibility</p:attrName>
                                        </p:attrNameLst>
                                      </p:cBhvr>
                                      <p:to>
                                        <p:strVal val="visible"/>
                                      </p:to>
                                    </p:set>
                                    <p:animEffect transition="in" filter="barn(outVertical)">
                                      <p:cBhvr>
                                        <p:cTn id="42" dur="500"/>
                                        <p:tgtEl>
                                          <p:spTgt spid="22"/>
                                        </p:tgtEl>
                                      </p:cBhvr>
                                    </p:animEffect>
                                  </p:childTnLst>
                                </p:cTn>
                              </p:par>
                            </p:childTnLst>
                          </p:cTn>
                        </p:par>
                        <p:par>
                          <p:cTn id="43" fill="hold" nodeType="afterGroup">
                            <p:stCondLst>
                              <p:cond delay="2600"/>
                            </p:stCondLst>
                            <p:childTnLst>
                              <p:par>
                                <p:cTn id="44" presetID="21" presetClass="entr" presetSubtype="1" fill="hold" grpId="0" nodeType="after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wheel(1)">
                                      <p:cBhvr>
                                        <p:cTn id="46" dur="800"/>
                                        <p:tgtEl>
                                          <p:spTgt spid="5"/>
                                        </p:tgtEl>
                                      </p:cBhvr>
                                    </p:animEffect>
                                  </p:childTnLst>
                                </p:cTn>
                              </p:par>
                              <p:par>
                                <p:cTn id="47" presetID="21" presetClass="entr" presetSubtype="1" fill="hold" grpId="0" nodeType="withEffect">
                                  <p:stCondLst>
                                    <p:cond delay="200"/>
                                  </p:stCondLst>
                                  <p:childTnLst>
                                    <p:set>
                                      <p:cBhvr>
                                        <p:cTn id="48" dur="1" fill="hold">
                                          <p:stCondLst>
                                            <p:cond delay="0"/>
                                          </p:stCondLst>
                                        </p:cTn>
                                        <p:tgtEl>
                                          <p:spTgt spid="11"/>
                                        </p:tgtEl>
                                        <p:attrNameLst>
                                          <p:attrName>style.visibility</p:attrName>
                                        </p:attrNameLst>
                                      </p:cBhvr>
                                      <p:to>
                                        <p:strVal val="visible"/>
                                      </p:to>
                                    </p:set>
                                    <p:animEffect transition="in" filter="wheel(1)">
                                      <p:cBhvr>
                                        <p:cTn id="49" dur="800"/>
                                        <p:tgtEl>
                                          <p:spTgt spid="11"/>
                                        </p:tgtEl>
                                      </p:cBhvr>
                                    </p:animEffect>
                                  </p:childTnLst>
                                </p:cTn>
                              </p:par>
                              <p:par>
                                <p:cTn id="50" presetID="21" presetClass="entr" presetSubtype="1" fill="hold" grpId="0" nodeType="withEffect">
                                  <p:stCondLst>
                                    <p:cond delay="400"/>
                                  </p:stCondLst>
                                  <p:childTnLst>
                                    <p:set>
                                      <p:cBhvr>
                                        <p:cTn id="51" dur="1" fill="hold">
                                          <p:stCondLst>
                                            <p:cond delay="0"/>
                                          </p:stCondLst>
                                        </p:cTn>
                                        <p:tgtEl>
                                          <p:spTgt spid="12"/>
                                        </p:tgtEl>
                                        <p:attrNameLst>
                                          <p:attrName>style.visibility</p:attrName>
                                        </p:attrNameLst>
                                      </p:cBhvr>
                                      <p:to>
                                        <p:strVal val="visible"/>
                                      </p:to>
                                    </p:set>
                                    <p:animEffect transition="in" filter="wheel(1)">
                                      <p:cBhvr>
                                        <p:cTn id="52" dur="800"/>
                                        <p:tgtEl>
                                          <p:spTgt spid="12"/>
                                        </p:tgtEl>
                                      </p:cBhvr>
                                    </p:animEffect>
                                  </p:childTnLst>
                                </p:cTn>
                              </p:par>
                            </p:childTnLst>
                          </p:cTn>
                        </p:par>
                        <p:par>
                          <p:cTn id="53" fill="hold" nodeType="afterGroup">
                            <p:stCondLst>
                              <p:cond delay="3800"/>
                            </p:stCondLst>
                            <p:childTnLst>
                              <p:par>
                                <p:cTn id="54" presetID="22" presetClass="entr" presetSubtype="8" fill="hold" grpId="0" nodeType="afterEffect">
                                  <p:stCondLst>
                                    <p:cond delay="0"/>
                                  </p:stCondLst>
                                  <p:iterate type="lt">
                                    <p:tmPct val="30000"/>
                                  </p:iterate>
                                  <p:childTnLst>
                                    <p:set>
                                      <p:cBhvr>
                                        <p:cTn id="55" dur="1" fill="hold">
                                          <p:stCondLst>
                                            <p:cond delay="0"/>
                                          </p:stCondLst>
                                        </p:cTn>
                                        <p:tgtEl>
                                          <p:spTgt spid="23"/>
                                        </p:tgtEl>
                                        <p:attrNameLst>
                                          <p:attrName>style.visibility</p:attrName>
                                        </p:attrNameLst>
                                      </p:cBhvr>
                                      <p:to>
                                        <p:strVal val="visible"/>
                                      </p:to>
                                    </p:set>
                                    <p:animEffect transition="in" filter="wipe(left)">
                                      <p:cBhvr>
                                        <p:cTn id="56" dur="50"/>
                                        <p:tgtEl>
                                          <p:spTgt spid="23"/>
                                        </p:tgtEl>
                                      </p:cBhvr>
                                    </p:animEffect>
                                  </p:childTnLst>
                                </p:cTn>
                              </p:par>
                              <p:par>
                                <p:cTn id="57" presetID="36" presetClass="emph" presetSubtype="0" fill="hold" grpId="1" nodeType="withEffect">
                                  <p:stCondLst>
                                    <p:cond delay="0"/>
                                  </p:stCondLst>
                                  <p:iterate type="lt">
                                    <p:tmPct val="30000"/>
                                  </p:iterate>
                                  <p:childTnLst>
                                    <p:animScale>
                                      <p:cBhvr>
                                        <p:cTn id="58" dur="25" autoRev="1" fill="hold">
                                          <p:stCondLst>
                                            <p:cond delay="0"/>
                                          </p:stCondLst>
                                        </p:cTn>
                                        <p:tgtEl>
                                          <p:spTgt spid="23"/>
                                        </p:tgtEl>
                                      </p:cBhvr>
                                      <p:to x="80000" y="100000"/>
                                    </p:animScale>
                                    <p:anim by="(#ppt_w*0.10)" calcmode="lin" valueType="num">
                                      <p:cBhvr>
                                        <p:cTn id="59" dur="25" autoRev="1" fill="hold">
                                          <p:stCondLst>
                                            <p:cond delay="0"/>
                                          </p:stCondLst>
                                        </p:cTn>
                                        <p:tgtEl>
                                          <p:spTgt spid="23"/>
                                        </p:tgtEl>
                                        <p:attrNameLst>
                                          <p:attrName>ppt_x</p:attrName>
                                        </p:attrNameLst>
                                      </p:cBhvr>
                                    </p:anim>
                                    <p:anim by="(-#ppt_w*0.10)" calcmode="lin" valueType="num">
                                      <p:cBhvr>
                                        <p:cTn id="60" dur="25" autoRev="1" fill="hold">
                                          <p:stCondLst>
                                            <p:cond delay="0"/>
                                          </p:stCondLst>
                                        </p:cTn>
                                        <p:tgtEl>
                                          <p:spTgt spid="23"/>
                                        </p:tgtEl>
                                        <p:attrNameLst>
                                          <p:attrName>ppt_y</p:attrName>
                                        </p:attrNameLst>
                                      </p:cBhvr>
                                    </p:anim>
                                    <p:animRot by="-480000">
                                      <p:cBhvr>
                                        <p:cTn id="61" dur="25" autoRev="1" fill="hold">
                                          <p:stCondLst>
                                            <p:cond delay="0"/>
                                          </p:stCondLst>
                                        </p:cTn>
                                        <p:tgtEl>
                                          <p:spTgt spid="23"/>
                                        </p:tgtEl>
                                        <p:attrNameLst>
                                          <p:attrName>r</p:attrName>
                                        </p:attrNameLst>
                                      </p:cBhvr>
                                    </p:animRot>
                                  </p:childTnLst>
                                </p:cTn>
                              </p:par>
                              <p:par>
                                <p:cTn id="62" presetID="22" presetClass="entr" presetSubtype="8" fill="hold" grpId="0" nodeType="withEffect">
                                  <p:stCondLst>
                                    <p:cond delay="500"/>
                                  </p:stCondLst>
                                  <p:iterate type="lt">
                                    <p:tmPct val="30000"/>
                                  </p:iterate>
                                  <p:childTnLst>
                                    <p:set>
                                      <p:cBhvr>
                                        <p:cTn id="63" dur="1" fill="hold">
                                          <p:stCondLst>
                                            <p:cond delay="0"/>
                                          </p:stCondLst>
                                        </p:cTn>
                                        <p:tgtEl>
                                          <p:spTgt spid="24"/>
                                        </p:tgtEl>
                                        <p:attrNameLst>
                                          <p:attrName>style.visibility</p:attrName>
                                        </p:attrNameLst>
                                      </p:cBhvr>
                                      <p:to>
                                        <p:strVal val="visible"/>
                                      </p:to>
                                    </p:set>
                                    <p:animEffect transition="in" filter="wipe(left)">
                                      <p:cBhvr>
                                        <p:cTn id="64" dur="50"/>
                                        <p:tgtEl>
                                          <p:spTgt spid="24"/>
                                        </p:tgtEl>
                                      </p:cBhvr>
                                    </p:animEffect>
                                  </p:childTnLst>
                                </p:cTn>
                              </p:par>
                              <p:par>
                                <p:cTn id="65" presetID="36" presetClass="emph" presetSubtype="0" fill="hold" grpId="1" nodeType="withEffect">
                                  <p:stCondLst>
                                    <p:cond delay="500"/>
                                  </p:stCondLst>
                                  <p:iterate type="lt">
                                    <p:tmPct val="30000"/>
                                  </p:iterate>
                                  <p:childTnLst>
                                    <p:animScale>
                                      <p:cBhvr>
                                        <p:cTn id="66" dur="25" autoRev="1" fill="hold">
                                          <p:stCondLst>
                                            <p:cond delay="0"/>
                                          </p:stCondLst>
                                        </p:cTn>
                                        <p:tgtEl>
                                          <p:spTgt spid="24"/>
                                        </p:tgtEl>
                                      </p:cBhvr>
                                      <p:to x="80000" y="100000"/>
                                    </p:animScale>
                                    <p:anim by="(#ppt_w*0.10)" calcmode="lin" valueType="num">
                                      <p:cBhvr>
                                        <p:cTn id="67" dur="25" autoRev="1" fill="hold">
                                          <p:stCondLst>
                                            <p:cond delay="0"/>
                                          </p:stCondLst>
                                        </p:cTn>
                                        <p:tgtEl>
                                          <p:spTgt spid="24"/>
                                        </p:tgtEl>
                                        <p:attrNameLst>
                                          <p:attrName>ppt_x</p:attrName>
                                        </p:attrNameLst>
                                      </p:cBhvr>
                                    </p:anim>
                                    <p:anim by="(-#ppt_w*0.10)" calcmode="lin" valueType="num">
                                      <p:cBhvr>
                                        <p:cTn id="68" dur="25" autoRev="1" fill="hold">
                                          <p:stCondLst>
                                            <p:cond delay="0"/>
                                          </p:stCondLst>
                                        </p:cTn>
                                        <p:tgtEl>
                                          <p:spTgt spid="24"/>
                                        </p:tgtEl>
                                        <p:attrNameLst>
                                          <p:attrName>ppt_y</p:attrName>
                                        </p:attrNameLst>
                                      </p:cBhvr>
                                    </p:anim>
                                    <p:animRot by="-480000">
                                      <p:cBhvr>
                                        <p:cTn id="69" dur="25" autoRev="1" fill="hold">
                                          <p:stCondLst>
                                            <p:cond delay="0"/>
                                          </p:stCondLst>
                                        </p:cTn>
                                        <p:tgtEl>
                                          <p:spTgt spid="24"/>
                                        </p:tgtEl>
                                        <p:attrNameLst>
                                          <p:attrName>r</p:attrName>
                                        </p:attrNameLst>
                                      </p:cBhvr>
                                    </p:animRot>
                                  </p:childTnLst>
                                </p:cTn>
                              </p:par>
                              <p:par>
                                <p:cTn id="70" presetID="22" presetClass="entr" presetSubtype="8" fill="hold" grpId="0" nodeType="withEffect">
                                  <p:stCondLst>
                                    <p:cond delay="1000"/>
                                  </p:stCondLst>
                                  <p:iterate type="lt">
                                    <p:tmPct val="30000"/>
                                  </p:iterate>
                                  <p:childTnLst>
                                    <p:set>
                                      <p:cBhvr>
                                        <p:cTn id="71" dur="1" fill="hold">
                                          <p:stCondLst>
                                            <p:cond delay="0"/>
                                          </p:stCondLst>
                                        </p:cTn>
                                        <p:tgtEl>
                                          <p:spTgt spid="25"/>
                                        </p:tgtEl>
                                        <p:attrNameLst>
                                          <p:attrName>style.visibility</p:attrName>
                                        </p:attrNameLst>
                                      </p:cBhvr>
                                      <p:to>
                                        <p:strVal val="visible"/>
                                      </p:to>
                                    </p:set>
                                    <p:animEffect transition="in" filter="wipe(left)">
                                      <p:cBhvr>
                                        <p:cTn id="72" dur="50"/>
                                        <p:tgtEl>
                                          <p:spTgt spid="25"/>
                                        </p:tgtEl>
                                      </p:cBhvr>
                                    </p:animEffect>
                                  </p:childTnLst>
                                </p:cTn>
                              </p:par>
                              <p:par>
                                <p:cTn id="73" presetID="36" presetClass="emph" presetSubtype="0" fill="hold" grpId="1" nodeType="withEffect">
                                  <p:stCondLst>
                                    <p:cond delay="1000"/>
                                  </p:stCondLst>
                                  <p:iterate type="lt">
                                    <p:tmPct val="30000"/>
                                  </p:iterate>
                                  <p:childTnLst>
                                    <p:animScale>
                                      <p:cBhvr>
                                        <p:cTn id="74" dur="25" autoRev="1" fill="hold">
                                          <p:stCondLst>
                                            <p:cond delay="0"/>
                                          </p:stCondLst>
                                        </p:cTn>
                                        <p:tgtEl>
                                          <p:spTgt spid="25"/>
                                        </p:tgtEl>
                                      </p:cBhvr>
                                      <p:to x="80000" y="100000"/>
                                    </p:animScale>
                                    <p:anim by="(#ppt_w*0.10)" calcmode="lin" valueType="num">
                                      <p:cBhvr>
                                        <p:cTn id="75" dur="25" autoRev="1" fill="hold">
                                          <p:stCondLst>
                                            <p:cond delay="0"/>
                                          </p:stCondLst>
                                        </p:cTn>
                                        <p:tgtEl>
                                          <p:spTgt spid="25"/>
                                        </p:tgtEl>
                                        <p:attrNameLst>
                                          <p:attrName>ppt_x</p:attrName>
                                        </p:attrNameLst>
                                      </p:cBhvr>
                                    </p:anim>
                                    <p:anim by="(-#ppt_w*0.10)" calcmode="lin" valueType="num">
                                      <p:cBhvr>
                                        <p:cTn id="76" dur="25" autoRev="1" fill="hold">
                                          <p:stCondLst>
                                            <p:cond delay="0"/>
                                          </p:stCondLst>
                                        </p:cTn>
                                        <p:tgtEl>
                                          <p:spTgt spid="25"/>
                                        </p:tgtEl>
                                        <p:attrNameLst>
                                          <p:attrName>ppt_y</p:attrName>
                                        </p:attrNameLst>
                                      </p:cBhvr>
                                    </p:anim>
                                    <p:animRot by="-480000">
                                      <p:cBhvr>
                                        <p:cTn id="77" dur="25" autoRev="1" fill="hold">
                                          <p:stCondLst>
                                            <p:cond delay="0"/>
                                          </p:stCondLst>
                                        </p:cTn>
                                        <p:tgtEl>
                                          <p:spTgt spid="2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P spid="10" grpId="0"/>
      <p:bldP spid="11" grpId="0" animBg="1"/>
      <p:bldP spid="12" grpId="0" animBg="1"/>
      <p:bldP spid="19" grpId="0" animBg="1"/>
      <p:bldP spid="20" grpId="0" animBg="1"/>
      <p:bldP spid="21" grpId="0"/>
      <p:bldP spid="22" grpId="0"/>
      <p:bldP spid="23" grpId="0"/>
      <p:bldP spid="23" grpId="1"/>
      <p:bldP spid="24" grpId="0"/>
      <p:bldP spid="24" grpId="1"/>
      <p:bldP spid="25" grpId="0"/>
      <p:bldP spid="25" grpId="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图片 4"/>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rot="3466435">
            <a:off x="7262019" y="2458244"/>
            <a:ext cx="747713" cy="148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文本框 2"/>
          <p:cNvSpPr txBox="1"/>
          <p:nvPr/>
        </p:nvSpPr>
        <p:spPr>
          <a:xfrm>
            <a:off x="3115980" y="2737941"/>
            <a:ext cx="6445995" cy="923330"/>
          </a:xfrm>
          <a:prstGeom prst="rect">
            <a:avLst/>
          </a:prstGeom>
          <a:noFill/>
        </p:spPr>
        <p:txBody>
          <a:bodyPr wrap="none">
            <a:spAutoFit/>
          </a:bodyPr>
          <a:lstStyle/>
          <a:p>
            <a:pPr>
              <a:defRPr/>
            </a:pPr>
            <a:r>
              <a:rPr lang="zh-CN" altLang="en-US" sz="5400" b="1" dirty="0">
                <a:ln w="0"/>
                <a:gradFill>
                  <a:gsLst>
                    <a:gs pos="0">
                      <a:srgbClr val="C00000"/>
                    </a:gs>
                    <a:gs pos="53200">
                      <a:srgbClr val="FB7008"/>
                    </a:gs>
                    <a:gs pos="100000">
                      <a:srgbClr val="FED755"/>
                    </a:gs>
                  </a:gsLst>
                  <a:lin ang="5400000" scaled="1"/>
                </a:gradFill>
                <a:effectLst>
                  <a:reflection blurRad="6350" stA="53000" endA="300" endPos="35500" dir="5400000" sy="-90000" algn="bl" rotWithShape="0"/>
                </a:effectLst>
              </a:rPr>
              <a:t>感谢各位领导的聆听</a:t>
            </a:r>
          </a:p>
        </p:txBody>
      </p:sp>
      <p:sp>
        <p:nvSpPr>
          <p:cNvPr id="5" name="矩形 4"/>
          <p:cNvSpPr/>
          <p:nvPr/>
        </p:nvSpPr>
        <p:spPr>
          <a:xfrm>
            <a:off x="0" y="40912"/>
            <a:ext cx="775136" cy="230832"/>
          </a:xfrm>
          <a:prstGeom prst="rect">
            <a:avLst/>
          </a:prstGeom>
        </p:spPr>
        <p:txBody>
          <a:bodyPr wrap="square">
            <a:spAutoFit/>
          </a:bodyPr>
          <a:lstStyle/>
          <a:p>
            <a:pPr lvl="0"/>
            <a:r>
              <a:rPr lang="en-US" altLang="zh-CN" sz="100" dirty="0">
                <a:solidFill>
                  <a:schemeClr val="accent4">
                    <a:lumMod val="60000"/>
                    <a:lumOff val="40000"/>
                  </a:schemeClr>
                </a:solidFill>
              </a:rPr>
              <a:t>PPT</a:t>
            </a:r>
            <a:r>
              <a:rPr lang="zh-CN" altLang="en-US" sz="100" dirty="0">
                <a:solidFill>
                  <a:schemeClr val="accent4">
                    <a:lumMod val="60000"/>
                    <a:lumOff val="40000"/>
                  </a:schemeClr>
                </a:solidFill>
              </a:rPr>
              <a:t>模板下载：</a:t>
            </a:r>
            <a:r>
              <a:rPr lang="en-US" altLang="zh-CN" sz="100" dirty="0">
                <a:solidFill>
                  <a:schemeClr val="accent4">
                    <a:lumMod val="60000"/>
                    <a:lumOff val="40000"/>
                  </a:schemeClr>
                </a:solidFill>
              </a:rPr>
              <a:t>www.1ppt.com/moban/     </a:t>
            </a:r>
            <a:r>
              <a:rPr lang="zh-CN" altLang="en-US" sz="100" dirty="0">
                <a:solidFill>
                  <a:schemeClr val="accent4">
                    <a:lumMod val="60000"/>
                    <a:lumOff val="40000"/>
                  </a:schemeClr>
                </a:solidFill>
              </a:rPr>
              <a:t>行业</a:t>
            </a:r>
            <a:r>
              <a:rPr lang="en-US" altLang="zh-CN" sz="100" dirty="0">
                <a:solidFill>
                  <a:schemeClr val="accent4">
                    <a:lumMod val="60000"/>
                    <a:lumOff val="40000"/>
                  </a:schemeClr>
                </a:solidFill>
              </a:rPr>
              <a:t>PPT</a:t>
            </a:r>
            <a:r>
              <a:rPr lang="zh-CN" altLang="en-US" sz="100" dirty="0">
                <a:solidFill>
                  <a:schemeClr val="accent4">
                    <a:lumMod val="60000"/>
                    <a:lumOff val="40000"/>
                  </a:schemeClr>
                </a:solidFill>
              </a:rPr>
              <a:t>模板：</a:t>
            </a:r>
            <a:r>
              <a:rPr lang="en-US" altLang="zh-CN" sz="100" dirty="0">
                <a:solidFill>
                  <a:schemeClr val="accent4">
                    <a:lumMod val="60000"/>
                    <a:lumOff val="40000"/>
                  </a:schemeClr>
                </a:solidFill>
              </a:rPr>
              <a:t>www.1ppt.com/hangye/ </a:t>
            </a:r>
          </a:p>
          <a:p>
            <a:pPr lvl="0"/>
            <a:r>
              <a:rPr lang="zh-CN" altLang="en-US" sz="100" dirty="0">
                <a:solidFill>
                  <a:schemeClr val="accent4">
                    <a:lumMod val="60000"/>
                    <a:lumOff val="40000"/>
                  </a:schemeClr>
                </a:solidFill>
              </a:rPr>
              <a:t>节日</a:t>
            </a:r>
            <a:r>
              <a:rPr lang="en-US" altLang="zh-CN" sz="100" dirty="0">
                <a:solidFill>
                  <a:schemeClr val="accent4">
                    <a:lumMod val="60000"/>
                    <a:lumOff val="40000"/>
                  </a:schemeClr>
                </a:solidFill>
              </a:rPr>
              <a:t>PPT</a:t>
            </a:r>
            <a:r>
              <a:rPr lang="zh-CN" altLang="en-US" sz="100" dirty="0">
                <a:solidFill>
                  <a:schemeClr val="accent4">
                    <a:lumMod val="60000"/>
                    <a:lumOff val="40000"/>
                  </a:schemeClr>
                </a:solidFill>
              </a:rPr>
              <a:t>模板：</a:t>
            </a:r>
            <a:r>
              <a:rPr lang="en-US" altLang="zh-CN" sz="100" dirty="0">
                <a:solidFill>
                  <a:schemeClr val="accent4">
                    <a:lumMod val="60000"/>
                    <a:lumOff val="40000"/>
                  </a:schemeClr>
                </a:solidFill>
              </a:rPr>
              <a:t>www.1ppt.com/jieri/           PPT</a:t>
            </a:r>
            <a:r>
              <a:rPr lang="zh-CN" altLang="en-US" sz="100" dirty="0">
                <a:solidFill>
                  <a:schemeClr val="accent4">
                    <a:lumMod val="60000"/>
                    <a:lumOff val="40000"/>
                  </a:schemeClr>
                </a:solidFill>
              </a:rPr>
              <a:t>素材下载：</a:t>
            </a:r>
            <a:r>
              <a:rPr lang="en-US" altLang="zh-CN" sz="100" dirty="0">
                <a:solidFill>
                  <a:schemeClr val="accent4">
                    <a:lumMod val="60000"/>
                    <a:lumOff val="40000"/>
                  </a:schemeClr>
                </a:solidFill>
              </a:rPr>
              <a:t>www.1ppt.com/sucai/</a:t>
            </a:r>
          </a:p>
          <a:p>
            <a:pPr lvl="0"/>
            <a:r>
              <a:rPr lang="en-US" altLang="zh-CN" sz="100" dirty="0">
                <a:solidFill>
                  <a:schemeClr val="accent4">
                    <a:lumMod val="60000"/>
                    <a:lumOff val="40000"/>
                  </a:schemeClr>
                </a:solidFill>
              </a:rPr>
              <a:t>PPT</a:t>
            </a:r>
            <a:r>
              <a:rPr lang="zh-CN" altLang="en-US" sz="100" dirty="0">
                <a:solidFill>
                  <a:schemeClr val="accent4">
                    <a:lumMod val="60000"/>
                    <a:lumOff val="40000"/>
                  </a:schemeClr>
                </a:solidFill>
              </a:rPr>
              <a:t>背景图片：</a:t>
            </a:r>
            <a:r>
              <a:rPr lang="en-US" altLang="zh-CN" sz="100" dirty="0">
                <a:solidFill>
                  <a:schemeClr val="accent4">
                    <a:lumMod val="60000"/>
                    <a:lumOff val="40000"/>
                  </a:schemeClr>
                </a:solidFill>
              </a:rPr>
              <a:t>www.1ppt.com/beijing/      PPT</a:t>
            </a:r>
            <a:r>
              <a:rPr lang="zh-CN" altLang="en-US" sz="100" dirty="0">
                <a:solidFill>
                  <a:schemeClr val="accent4">
                    <a:lumMod val="60000"/>
                    <a:lumOff val="40000"/>
                  </a:schemeClr>
                </a:solidFill>
              </a:rPr>
              <a:t>图表下载：</a:t>
            </a:r>
            <a:r>
              <a:rPr lang="en-US" altLang="zh-CN" sz="100" dirty="0">
                <a:solidFill>
                  <a:schemeClr val="accent4">
                    <a:lumMod val="60000"/>
                    <a:lumOff val="40000"/>
                  </a:schemeClr>
                </a:solidFill>
              </a:rPr>
              <a:t>www.1ppt.com/tubiao/      </a:t>
            </a:r>
          </a:p>
          <a:p>
            <a:pPr lvl="0"/>
            <a:r>
              <a:rPr lang="zh-CN" altLang="en-US" sz="100" dirty="0">
                <a:solidFill>
                  <a:schemeClr val="accent4">
                    <a:lumMod val="60000"/>
                    <a:lumOff val="40000"/>
                  </a:schemeClr>
                </a:solidFill>
              </a:rPr>
              <a:t>优秀</a:t>
            </a:r>
            <a:r>
              <a:rPr lang="en-US" altLang="zh-CN" sz="100" dirty="0">
                <a:solidFill>
                  <a:schemeClr val="accent4">
                    <a:lumMod val="60000"/>
                    <a:lumOff val="40000"/>
                  </a:schemeClr>
                </a:solidFill>
              </a:rPr>
              <a:t>PPT</a:t>
            </a:r>
            <a:r>
              <a:rPr lang="zh-CN" altLang="en-US" sz="100" dirty="0">
                <a:solidFill>
                  <a:schemeClr val="accent4">
                    <a:lumMod val="60000"/>
                    <a:lumOff val="40000"/>
                  </a:schemeClr>
                </a:solidFill>
              </a:rPr>
              <a:t>下载：</a:t>
            </a:r>
            <a:r>
              <a:rPr lang="en-US" altLang="zh-CN" sz="100" dirty="0">
                <a:solidFill>
                  <a:schemeClr val="accent4">
                    <a:lumMod val="60000"/>
                    <a:lumOff val="40000"/>
                  </a:schemeClr>
                </a:solidFill>
              </a:rPr>
              <a:t>www.1ppt.com/xiazai/        PPT</a:t>
            </a:r>
            <a:r>
              <a:rPr lang="zh-CN" altLang="en-US" sz="100" dirty="0">
                <a:solidFill>
                  <a:schemeClr val="accent4">
                    <a:lumMod val="60000"/>
                    <a:lumOff val="40000"/>
                  </a:schemeClr>
                </a:solidFill>
              </a:rPr>
              <a:t>教程： </a:t>
            </a:r>
            <a:r>
              <a:rPr lang="en-US" altLang="zh-CN" sz="100" dirty="0">
                <a:solidFill>
                  <a:schemeClr val="accent4">
                    <a:lumMod val="60000"/>
                    <a:lumOff val="40000"/>
                  </a:schemeClr>
                </a:solidFill>
              </a:rPr>
              <a:t>www.1ppt.com/powerpoint/      </a:t>
            </a:r>
          </a:p>
          <a:p>
            <a:pPr lvl="0"/>
            <a:r>
              <a:rPr lang="en-US" altLang="zh-CN" sz="100" dirty="0">
                <a:solidFill>
                  <a:schemeClr val="accent4">
                    <a:lumMod val="60000"/>
                    <a:lumOff val="40000"/>
                  </a:schemeClr>
                </a:solidFill>
              </a:rPr>
              <a:t>Word</a:t>
            </a:r>
            <a:r>
              <a:rPr lang="zh-CN" altLang="en-US" sz="100" dirty="0">
                <a:solidFill>
                  <a:schemeClr val="accent4">
                    <a:lumMod val="60000"/>
                    <a:lumOff val="40000"/>
                  </a:schemeClr>
                </a:solidFill>
              </a:rPr>
              <a:t>教程： </a:t>
            </a:r>
            <a:r>
              <a:rPr lang="en-US" altLang="zh-CN" sz="100" dirty="0">
                <a:solidFill>
                  <a:schemeClr val="accent4">
                    <a:lumMod val="60000"/>
                    <a:lumOff val="40000"/>
                  </a:schemeClr>
                </a:solidFill>
              </a:rPr>
              <a:t>www.1ppt.com/word/              Excel</a:t>
            </a:r>
            <a:r>
              <a:rPr lang="zh-CN" altLang="en-US" sz="100" dirty="0">
                <a:solidFill>
                  <a:schemeClr val="accent4">
                    <a:lumMod val="60000"/>
                    <a:lumOff val="40000"/>
                  </a:schemeClr>
                </a:solidFill>
              </a:rPr>
              <a:t>教程：</a:t>
            </a:r>
            <a:r>
              <a:rPr lang="en-US" altLang="zh-CN" sz="100" dirty="0">
                <a:solidFill>
                  <a:schemeClr val="accent4">
                    <a:lumMod val="60000"/>
                    <a:lumOff val="40000"/>
                  </a:schemeClr>
                </a:solidFill>
              </a:rPr>
              <a:t>www.1ppt.com/excel/  </a:t>
            </a:r>
          </a:p>
          <a:p>
            <a:pPr lvl="0"/>
            <a:r>
              <a:rPr lang="zh-CN" altLang="en-US" sz="100" dirty="0">
                <a:solidFill>
                  <a:schemeClr val="accent4">
                    <a:lumMod val="60000"/>
                    <a:lumOff val="40000"/>
                  </a:schemeClr>
                </a:solidFill>
              </a:rPr>
              <a:t>资料下载：</a:t>
            </a:r>
            <a:r>
              <a:rPr lang="en-US" altLang="zh-CN" sz="100" dirty="0">
                <a:solidFill>
                  <a:schemeClr val="accent4">
                    <a:lumMod val="60000"/>
                    <a:lumOff val="40000"/>
                  </a:schemeClr>
                </a:solidFill>
              </a:rPr>
              <a:t>www.1ppt.com/ziliao/                PPT</a:t>
            </a:r>
            <a:r>
              <a:rPr lang="zh-CN" altLang="en-US" sz="100" dirty="0">
                <a:solidFill>
                  <a:schemeClr val="accent4">
                    <a:lumMod val="60000"/>
                    <a:lumOff val="40000"/>
                  </a:schemeClr>
                </a:solidFill>
              </a:rPr>
              <a:t>课件下载：</a:t>
            </a:r>
            <a:r>
              <a:rPr lang="en-US" altLang="zh-CN" sz="100" dirty="0">
                <a:solidFill>
                  <a:schemeClr val="accent4">
                    <a:lumMod val="60000"/>
                    <a:lumOff val="40000"/>
                  </a:schemeClr>
                </a:solidFill>
              </a:rPr>
              <a:t>www.1ppt.com/kejian/ </a:t>
            </a:r>
          </a:p>
          <a:p>
            <a:pPr lvl="0"/>
            <a:r>
              <a:rPr lang="zh-CN" altLang="en-US" sz="100" dirty="0">
                <a:solidFill>
                  <a:schemeClr val="accent4">
                    <a:lumMod val="60000"/>
                    <a:lumOff val="40000"/>
                  </a:schemeClr>
                </a:solidFill>
              </a:rPr>
              <a:t>范文下载：</a:t>
            </a:r>
            <a:r>
              <a:rPr lang="en-US" altLang="zh-CN" sz="100" dirty="0">
                <a:solidFill>
                  <a:schemeClr val="accent4">
                    <a:lumMod val="60000"/>
                    <a:lumOff val="40000"/>
                  </a:schemeClr>
                </a:solidFill>
              </a:rPr>
              <a:t>www.1ppt.com/fanwen/             </a:t>
            </a:r>
            <a:r>
              <a:rPr lang="zh-CN" altLang="en-US" sz="100" dirty="0">
                <a:solidFill>
                  <a:schemeClr val="accent4">
                    <a:lumMod val="60000"/>
                    <a:lumOff val="40000"/>
                  </a:schemeClr>
                </a:solidFill>
              </a:rPr>
              <a:t>试卷下载：</a:t>
            </a:r>
            <a:r>
              <a:rPr lang="en-US" altLang="zh-CN" sz="100" dirty="0">
                <a:solidFill>
                  <a:schemeClr val="accent4">
                    <a:lumMod val="60000"/>
                    <a:lumOff val="40000"/>
                  </a:schemeClr>
                </a:solidFill>
              </a:rPr>
              <a:t>www.1ppt.com/shiti/  </a:t>
            </a:r>
          </a:p>
          <a:p>
            <a:pPr lvl="0"/>
            <a:r>
              <a:rPr lang="zh-CN" altLang="en-US" sz="100" dirty="0">
                <a:solidFill>
                  <a:schemeClr val="accent4">
                    <a:lumMod val="60000"/>
                    <a:lumOff val="40000"/>
                  </a:schemeClr>
                </a:solidFill>
              </a:rPr>
              <a:t>教案下载：</a:t>
            </a:r>
            <a:r>
              <a:rPr lang="en-US" altLang="zh-CN" sz="100" dirty="0">
                <a:solidFill>
                  <a:schemeClr val="accent4">
                    <a:lumMod val="60000"/>
                    <a:lumOff val="40000"/>
                  </a:schemeClr>
                </a:solidFill>
              </a:rPr>
              <a:t>www.1ppt.com/jiaoan/  </a:t>
            </a:r>
            <a:r>
              <a:rPr lang="en-US" altLang="zh-CN" sz="100" dirty="0" smtClean="0">
                <a:solidFill>
                  <a:schemeClr val="accent4">
                    <a:lumMod val="60000"/>
                    <a:lumOff val="40000"/>
                  </a:schemeClr>
                </a:solidFill>
              </a:rPr>
              <a:t>      PPT</a:t>
            </a:r>
            <a:r>
              <a:rPr lang="zh-CN" altLang="en-US" sz="100" dirty="0" smtClean="0">
                <a:solidFill>
                  <a:schemeClr val="accent4">
                    <a:lumMod val="60000"/>
                    <a:lumOff val="40000"/>
                  </a:schemeClr>
                </a:solidFill>
              </a:rPr>
              <a:t>论坛：</a:t>
            </a:r>
            <a:r>
              <a:rPr lang="en-US" altLang="zh-CN" sz="100" dirty="0" smtClean="0">
                <a:solidFill>
                  <a:schemeClr val="accent4">
                    <a:lumMod val="60000"/>
                    <a:lumOff val="40000"/>
                  </a:schemeClr>
                </a:solidFill>
              </a:rPr>
              <a:t>www.1ppt.cn</a:t>
            </a:r>
            <a:endParaRPr lang="en-US" altLang="zh-CN" sz="100" dirty="0">
              <a:solidFill>
                <a:schemeClr val="accent4">
                  <a:lumMod val="60000"/>
                  <a:lumOff val="40000"/>
                </a:schemeClr>
              </a:solidFill>
            </a:endParaRPr>
          </a:p>
          <a:p>
            <a:pPr lvl="0"/>
            <a:r>
              <a:rPr lang="en-US" altLang="zh-CN" sz="100" dirty="0">
                <a:solidFill>
                  <a:schemeClr val="accent4">
                    <a:lumMod val="60000"/>
                    <a:lumOff val="40000"/>
                  </a:schemeClr>
                </a:solidFill>
              </a:rPr>
              <a:t> </a:t>
            </a:r>
            <a:endParaRPr lang="zh-CN" altLang="en-US" sz="100" dirty="0">
              <a:solidFill>
                <a:schemeClr val="accent4">
                  <a:lumMod val="60000"/>
                  <a:lumOff val="40000"/>
                </a:schemeClr>
              </a:solidFill>
            </a:endParaRPr>
          </a:p>
        </p:txBody>
      </p:sp>
    </p:spTree>
  </p:cSld>
  <p:clrMapOvr>
    <a:masterClrMapping/>
  </p:clrMapOvr>
  <p:transition spd="slow" advClick="0" advTm="0">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36" fill="hold" nodeType="afterEffect">
                                  <p:stCondLst>
                                    <p:cond delay="0"/>
                                  </p:stCondLst>
                                  <p:iterate type="wd">
                                    <p:tmPct val="0"/>
                                  </p:iterate>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strVal val="(6*min(max(#ppt_w*#ppt_h,.3),1)-7.4)/-.7*#ppt_w"/>
                                          </p:val>
                                        </p:tav>
                                        <p:tav tm="100000">
                                          <p:val>
                                            <p:strVal val="#ppt_w"/>
                                          </p:val>
                                        </p:tav>
                                      </p:tavLst>
                                    </p:anim>
                                    <p:anim calcmode="lin" valueType="num">
                                      <p:cBhvr>
                                        <p:cTn id="8" dur="500" fill="hold"/>
                                        <p:tgtEl>
                                          <p:spTgt spid="3"/>
                                        </p:tgtEl>
                                        <p:attrNameLst>
                                          <p:attrName>ppt_h</p:attrName>
                                        </p:attrNameLst>
                                      </p:cBhvr>
                                      <p:tavLst>
                                        <p:tav tm="0">
                                          <p:val>
                                            <p:strVal val="(6*min(max(#ppt_w*#ppt_h,.3),1)-7.4)/-.7*#ppt_h"/>
                                          </p:val>
                                        </p:tav>
                                        <p:tav tm="100000">
                                          <p:val>
                                            <p:strVal val="#ppt_h"/>
                                          </p:val>
                                        </p:tav>
                                      </p:tavLst>
                                    </p:anim>
                                    <p:anim calcmode="lin" valueType="num">
                                      <p:cBhvr>
                                        <p:cTn id="9" dur="500" fill="hold"/>
                                        <p:tgtEl>
                                          <p:spTgt spid="3"/>
                                        </p:tgtEl>
                                        <p:attrNameLst>
                                          <p:attrName>ppt_x</p:attrName>
                                        </p:attrNameLst>
                                      </p:cBhvr>
                                      <p:tavLst>
                                        <p:tav tm="0">
                                          <p:val>
                                            <p:fltVal val="0.5"/>
                                          </p:val>
                                        </p:tav>
                                        <p:tav tm="100000">
                                          <p:val>
                                            <p:strVal val="#ppt_x"/>
                                          </p:val>
                                        </p:tav>
                                      </p:tavLst>
                                    </p:anim>
                                    <p:anim calcmode="lin" valueType="num">
                                      <p:cBhvr>
                                        <p:cTn id="10" dur="500" fill="hold"/>
                                        <p:tgtEl>
                                          <p:spTgt spid="3"/>
                                        </p:tgtEl>
                                        <p:attrNameLst>
                                          <p:attrName>ppt_y</p:attrName>
                                        </p:attrNameLst>
                                      </p:cBhvr>
                                      <p:tavLst>
                                        <p:tav tm="0">
                                          <p:val>
                                            <p:strVal val="1+(6*min(max(#ppt_w*#ppt_h,.3),1)-7.4)/-.7*#ppt_h/2"/>
                                          </p:val>
                                        </p:tav>
                                        <p:tav tm="100000">
                                          <p:val>
                                            <p:strVal val="#ppt_y"/>
                                          </p:val>
                                        </p:tav>
                                      </p:tavLst>
                                    </p:anim>
                                  </p:childTnLst>
                                </p:cTn>
                              </p:par>
                            </p:childTnLst>
                          </p:cTn>
                        </p:par>
                      </p:childTnLst>
                    </p:cTn>
                  </p:par>
                  <p:par>
                    <p:cTn id="11" fill="hold" nodeType="clickPar">
                      <p:stCondLst>
                        <p:cond delay="indefinite"/>
                      </p:stCondLst>
                      <p:childTnLst>
                        <p:par>
                          <p:cTn id="12" fill="hold" nodeType="withGroup">
                            <p:stCondLst>
                              <p:cond delay="0"/>
                            </p:stCondLst>
                            <p:childTnLst>
                              <p:par>
                                <p:cTn id="13" presetID="26" presetClass="emph" presetSubtype="0" fill="hold" nodeType="clickEffect">
                                  <p:stCondLst>
                                    <p:cond delay="0"/>
                                  </p:stCondLst>
                                  <p:iterate type="wd">
                                    <p:tmPct val="10000"/>
                                  </p:iterate>
                                  <p:childTnLst>
                                    <p:animEffect transition="out" filter="fade">
                                      <p:cBhvr>
                                        <p:cTn id="14" dur="1000" tmFilter="0, 0; .2, .5; .8, .5; 1, 0"/>
                                        <p:tgtEl>
                                          <p:spTgt spid="3"/>
                                        </p:tgtEl>
                                      </p:cBhvr>
                                    </p:animEffect>
                                    <p:animScale>
                                      <p:cBhvr>
                                        <p:cTn id="15" dur="500" autoRev="1" fill="hold"/>
                                        <p:tgtEl>
                                          <p:spTgt spid="3"/>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www.1ppt.com"/>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66</TotalTime>
  <Words>2135</Words>
  <Application>Microsoft Office PowerPoint</Application>
  <PresentationFormat>宽屏</PresentationFormat>
  <Paragraphs>253</Paragraphs>
  <Slides>23</Slides>
  <Notes>23</Notes>
  <HiddenSlides>0</HiddenSlides>
  <MMClips>0</MMClips>
  <ScaleCrop>false</ScaleCrop>
  <HeadingPairs>
    <vt:vector size="8" baseType="variant">
      <vt:variant>
        <vt:lpstr>已用的字体</vt:lpstr>
      </vt:variant>
      <vt:variant>
        <vt:i4>17</vt:i4>
      </vt:variant>
      <vt:variant>
        <vt:lpstr>主题</vt:lpstr>
      </vt:variant>
      <vt:variant>
        <vt:i4>1</vt:i4>
      </vt:variant>
      <vt:variant>
        <vt:lpstr>嵌入 OLE 服务器</vt:lpstr>
      </vt:variant>
      <vt:variant>
        <vt:i4>1</vt:i4>
      </vt:variant>
      <vt:variant>
        <vt:lpstr>幻灯片标题</vt:lpstr>
      </vt:variant>
      <vt:variant>
        <vt:i4>23</vt:i4>
      </vt:variant>
    </vt:vector>
  </HeadingPairs>
  <TitlesOfParts>
    <vt:vector size="42" baseType="lpstr">
      <vt:lpstr>Clear Sans Thin</vt:lpstr>
      <vt:lpstr>LiHei Pro</vt:lpstr>
      <vt:lpstr>Source Sans Pro ExtraLight</vt:lpstr>
      <vt:lpstr>方正兰亭中粗黑_GBK</vt:lpstr>
      <vt:lpstr>华文黑体</vt:lpstr>
      <vt:lpstr>时尚中黑简体</vt:lpstr>
      <vt:lpstr>宋体</vt:lpstr>
      <vt:lpstr>微软雅黑</vt:lpstr>
      <vt:lpstr>Agency FB</vt:lpstr>
      <vt:lpstr>Arial</vt:lpstr>
      <vt:lpstr>Arial Narrow</vt:lpstr>
      <vt:lpstr>Arial Rounded MT Bold</vt:lpstr>
      <vt:lpstr>Calibri</vt:lpstr>
      <vt:lpstr>Calibri Light</vt:lpstr>
      <vt:lpstr>Impact</vt:lpstr>
      <vt:lpstr>Leelawadee</vt:lpstr>
      <vt:lpstr>Times New Roman</vt:lpstr>
      <vt:lpstr>第一PPT，www.1ppt.com</vt:lpstr>
      <vt:lpstr>工作表</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YOMO工作室</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www.1ppt.com</dc:title>
  <dc:creator>www.1ppt.com</dc:creator>
  <cp:keywords>www.1ppt.com</cp:keywords>
  <cp:lastModifiedBy>faith123</cp:lastModifiedBy>
  <cp:revision>22</cp:revision>
  <dcterms:created xsi:type="dcterms:W3CDTF">2014-08-13T06:39:49Z</dcterms:created>
  <dcterms:modified xsi:type="dcterms:W3CDTF">2019-06-10T06:00:00Z</dcterms:modified>
</cp:coreProperties>
</file>