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46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1428254144"/>
        <c:axId val="1428254688"/>
      </c:bubbleChart>
      <c:valAx>
        <c:axId val="1428254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428254688"/>
        <c:crosses val="autoZero"/>
        <c:crossBetween val="midCat"/>
      </c:valAx>
      <c:valAx>
        <c:axId val="1428254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4282541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6/11/2019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22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71" r:id="rId6"/>
    <p:sldLayoutId id="2147483661" r:id="rId7"/>
    <p:sldLayoutId id="2147483662" r:id="rId8"/>
    <p:sldLayoutId id="2147483667" r:id="rId9"/>
    <p:sldLayoutId id="2147483663" r:id="rId10"/>
    <p:sldLayoutId id="2147483664" r:id="rId11"/>
    <p:sldLayoutId id="2147483665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0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6628738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空调产品推广</a:t>
            </a:r>
            <a:r>
              <a:rPr lang="en-US" altLang="zh-CN" sz="54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54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54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865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7234</TotalTime>
  <Words>1306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Adobe Garamond Pro Bold</vt:lpstr>
      <vt:lpstr>Aharoni</vt:lpstr>
      <vt:lpstr>FontAwesome</vt:lpstr>
      <vt:lpstr>Gill Sans</vt:lpstr>
      <vt:lpstr>Kozuka Gothic Pro EL</vt:lpstr>
      <vt:lpstr>Lato</vt:lpstr>
      <vt:lpstr>Montserrat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Open Sans Light</vt:lpstr>
      <vt:lpstr>Roboto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>第一PPT</dc:creator>
  <cp:keywords>www.1ppt.com</cp:keywords>
  <dc:description>www.1ppt.com</dc:description>
  <cp:lastModifiedBy>faith123</cp:lastModifiedBy>
  <cp:revision>1150</cp:revision>
  <dcterms:created xsi:type="dcterms:W3CDTF">2015-03-01T11:49:49Z</dcterms:created>
  <dcterms:modified xsi:type="dcterms:W3CDTF">2019-06-11T05:50:56Z</dcterms:modified>
</cp:coreProperties>
</file>